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59" r:id="rId10"/>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466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051CE0C-9625-4915-4D5E-CF4D98BFCC59}"/>
              </a:ext>
            </a:extLst>
          </p:cNvPr>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p>
        </p:txBody>
      </p:sp>
      <p:sp>
        <p:nvSpPr>
          <p:cNvPr id="3" name="Podtytuł 2">
            <a:extLst>
              <a:ext uri="{FF2B5EF4-FFF2-40B4-BE49-F238E27FC236}">
                <a16:creationId xmlns:a16="http://schemas.microsoft.com/office/drawing/2014/main" id="{1EBB317D-414D-A925-D5BB-982412615C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p>
        </p:txBody>
      </p:sp>
      <p:sp>
        <p:nvSpPr>
          <p:cNvPr id="4" name="Symbol zastępczy daty 3">
            <a:extLst>
              <a:ext uri="{FF2B5EF4-FFF2-40B4-BE49-F238E27FC236}">
                <a16:creationId xmlns:a16="http://schemas.microsoft.com/office/drawing/2014/main" id="{7FEFD227-284F-57B1-871A-548CEB36D921}"/>
              </a:ext>
            </a:extLst>
          </p:cNvPr>
          <p:cNvSpPr>
            <a:spLocks noGrp="1"/>
          </p:cNvSpPr>
          <p:nvPr>
            <p:ph type="dt" sz="half" idx="10"/>
          </p:nvPr>
        </p:nvSpPr>
        <p:spPr/>
        <p:txBody>
          <a:bodyPr/>
          <a:lstStyle/>
          <a:p>
            <a:fld id="{3FDD28CC-EFC6-415A-AA45-11D0F880AAF9}" type="datetimeFigureOut">
              <a:rPr lang="pl-PL" smtClean="0"/>
              <a:t>28.10.2024</a:t>
            </a:fld>
            <a:endParaRPr lang="pl-PL"/>
          </a:p>
        </p:txBody>
      </p:sp>
      <p:sp>
        <p:nvSpPr>
          <p:cNvPr id="5" name="Symbol zastępczy stopki 4">
            <a:extLst>
              <a:ext uri="{FF2B5EF4-FFF2-40B4-BE49-F238E27FC236}">
                <a16:creationId xmlns:a16="http://schemas.microsoft.com/office/drawing/2014/main" id="{13E7FAB8-A908-7F5A-0C6E-5530EF85B3EF}"/>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36CF6037-2FE3-14FB-2EDE-2C71B6C4A1C7}"/>
              </a:ext>
            </a:extLst>
          </p:cNvPr>
          <p:cNvSpPr>
            <a:spLocks noGrp="1"/>
          </p:cNvSpPr>
          <p:nvPr>
            <p:ph type="sldNum" sz="quarter" idx="12"/>
          </p:nvPr>
        </p:nvSpPr>
        <p:spPr/>
        <p:txBody>
          <a:bodyPr/>
          <a:lstStyle/>
          <a:p>
            <a:fld id="{69F2BCE9-5EEC-4A20-8BE3-29AC48498F29}" type="slidenum">
              <a:rPr lang="pl-PL" smtClean="0"/>
              <a:t>‹#›</a:t>
            </a:fld>
            <a:endParaRPr lang="pl-PL"/>
          </a:p>
        </p:txBody>
      </p:sp>
    </p:spTree>
    <p:extLst>
      <p:ext uri="{BB962C8B-B14F-4D97-AF65-F5344CB8AC3E}">
        <p14:creationId xmlns:p14="http://schemas.microsoft.com/office/powerpoint/2010/main" val="3198371636"/>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DEF42FD-FAED-ABED-E32D-06ED40888548}"/>
              </a:ext>
            </a:extLst>
          </p:cNvPr>
          <p:cNvSpPr>
            <a:spLocks noGrp="1"/>
          </p:cNvSpPr>
          <p:nvPr>
            <p:ph type="title"/>
          </p:nvPr>
        </p:nvSpPr>
        <p:spPr/>
        <p:txBody>
          <a:bodyPr/>
          <a:lstStyle/>
          <a:p>
            <a:r>
              <a:rPr lang="pl-PL"/>
              <a:t>Kliknij, aby edytować styl</a:t>
            </a:r>
          </a:p>
        </p:txBody>
      </p:sp>
      <p:sp>
        <p:nvSpPr>
          <p:cNvPr id="3" name="Symbol zastępczy tytułu pionowego 2">
            <a:extLst>
              <a:ext uri="{FF2B5EF4-FFF2-40B4-BE49-F238E27FC236}">
                <a16:creationId xmlns:a16="http://schemas.microsoft.com/office/drawing/2014/main" id="{F865AC1B-0CC0-E0A8-9C3B-3A6F8E638BB4}"/>
              </a:ext>
            </a:extLst>
          </p:cNvPr>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996B92CB-E65D-7E05-11C6-FF240E4954F0}"/>
              </a:ext>
            </a:extLst>
          </p:cNvPr>
          <p:cNvSpPr>
            <a:spLocks noGrp="1"/>
          </p:cNvSpPr>
          <p:nvPr>
            <p:ph type="dt" sz="half" idx="10"/>
          </p:nvPr>
        </p:nvSpPr>
        <p:spPr/>
        <p:txBody>
          <a:bodyPr/>
          <a:lstStyle/>
          <a:p>
            <a:fld id="{3FDD28CC-EFC6-415A-AA45-11D0F880AAF9}" type="datetimeFigureOut">
              <a:rPr lang="pl-PL" smtClean="0"/>
              <a:t>28.10.2024</a:t>
            </a:fld>
            <a:endParaRPr lang="pl-PL"/>
          </a:p>
        </p:txBody>
      </p:sp>
      <p:sp>
        <p:nvSpPr>
          <p:cNvPr id="5" name="Symbol zastępczy stopki 4">
            <a:extLst>
              <a:ext uri="{FF2B5EF4-FFF2-40B4-BE49-F238E27FC236}">
                <a16:creationId xmlns:a16="http://schemas.microsoft.com/office/drawing/2014/main" id="{C083209E-A02E-74EA-0749-ED0E06FD878D}"/>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5530F9C5-7E5F-DBA9-8F3B-7403F95026CC}"/>
              </a:ext>
            </a:extLst>
          </p:cNvPr>
          <p:cNvSpPr>
            <a:spLocks noGrp="1"/>
          </p:cNvSpPr>
          <p:nvPr>
            <p:ph type="sldNum" sz="quarter" idx="12"/>
          </p:nvPr>
        </p:nvSpPr>
        <p:spPr/>
        <p:txBody>
          <a:bodyPr/>
          <a:lstStyle/>
          <a:p>
            <a:fld id="{69F2BCE9-5EEC-4A20-8BE3-29AC48498F29}" type="slidenum">
              <a:rPr lang="pl-PL" smtClean="0"/>
              <a:t>‹#›</a:t>
            </a:fld>
            <a:endParaRPr lang="pl-PL"/>
          </a:p>
        </p:txBody>
      </p:sp>
    </p:spTree>
    <p:extLst>
      <p:ext uri="{BB962C8B-B14F-4D97-AF65-F5344CB8AC3E}">
        <p14:creationId xmlns:p14="http://schemas.microsoft.com/office/powerpoint/2010/main" val="1272036330"/>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97794D19-B943-3558-F6AA-FDC45B9356D2}"/>
              </a:ext>
            </a:extLst>
          </p:cNvPr>
          <p:cNvSpPr>
            <a:spLocks noGrp="1"/>
          </p:cNvSpPr>
          <p:nvPr>
            <p:ph type="title" orient="vert"/>
          </p:nvPr>
        </p:nvSpPr>
        <p:spPr>
          <a:xfrm>
            <a:off x="8724900" y="365125"/>
            <a:ext cx="2628900" cy="5811838"/>
          </a:xfrm>
        </p:spPr>
        <p:txBody>
          <a:bodyPr vert="eaVert"/>
          <a:lstStyle/>
          <a:p>
            <a:r>
              <a:rPr lang="pl-PL"/>
              <a:t>Kliknij, aby edytować styl</a:t>
            </a:r>
          </a:p>
        </p:txBody>
      </p:sp>
      <p:sp>
        <p:nvSpPr>
          <p:cNvPr id="3" name="Symbol zastępczy tytułu pionowego 2">
            <a:extLst>
              <a:ext uri="{FF2B5EF4-FFF2-40B4-BE49-F238E27FC236}">
                <a16:creationId xmlns:a16="http://schemas.microsoft.com/office/drawing/2014/main" id="{1BCB8767-E7C3-6EBA-CB91-F5B4D75BEC1B}"/>
              </a:ext>
            </a:extLst>
          </p:cNvPr>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998D912B-9251-F967-4E10-CC53EB1B7C57}"/>
              </a:ext>
            </a:extLst>
          </p:cNvPr>
          <p:cNvSpPr>
            <a:spLocks noGrp="1"/>
          </p:cNvSpPr>
          <p:nvPr>
            <p:ph type="dt" sz="half" idx="10"/>
          </p:nvPr>
        </p:nvSpPr>
        <p:spPr/>
        <p:txBody>
          <a:bodyPr/>
          <a:lstStyle/>
          <a:p>
            <a:fld id="{3FDD28CC-EFC6-415A-AA45-11D0F880AAF9}" type="datetimeFigureOut">
              <a:rPr lang="pl-PL" smtClean="0"/>
              <a:t>28.10.2024</a:t>
            </a:fld>
            <a:endParaRPr lang="pl-PL"/>
          </a:p>
        </p:txBody>
      </p:sp>
      <p:sp>
        <p:nvSpPr>
          <p:cNvPr id="5" name="Symbol zastępczy stopki 4">
            <a:extLst>
              <a:ext uri="{FF2B5EF4-FFF2-40B4-BE49-F238E27FC236}">
                <a16:creationId xmlns:a16="http://schemas.microsoft.com/office/drawing/2014/main" id="{58DAD474-6F77-754F-7946-E9AF2B52366E}"/>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330945D9-FE0D-394C-8540-A36AFE6E05ED}"/>
              </a:ext>
            </a:extLst>
          </p:cNvPr>
          <p:cNvSpPr>
            <a:spLocks noGrp="1"/>
          </p:cNvSpPr>
          <p:nvPr>
            <p:ph type="sldNum" sz="quarter" idx="12"/>
          </p:nvPr>
        </p:nvSpPr>
        <p:spPr/>
        <p:txBody>
          <a:bodyPr/>
          <a:lstStyle/>
          <a:p>
            <a:fld id="{69F2BCE9-5EEC-4A20-8BE3-29AC48498F29}" type="slidenum">
              <a:rPr lang="pl-PL" smtClean="0"/>
              <a:t>‹#›</a:t>
            </a:fld>
            <a:endParaRPr lang="pl-PL"/>
          </a:p>
        </p:txBody>
      </p:sp>
    </p:spTree>
    <p:extLst>
      <p:ext uri="{BB962C8B-B14F-4D97-AF65-F5344CB8AC3E}">
        <p14:creationId xmlns:p14="http://schemas.microsoft.com/office/powerpoint/2010/main" val="3669884730"/>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B2B48C9-2578-91D2-29E6-85D8C3C3AC9F}"/>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462B3193-8821-662D-37E5-19A639F23934}"/>
              </a:ext>
            </a:extLst>
          </p:cNvPr>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122DB83D-1759-CDCD-685C-3FBC76A7C3E1}"/>
              </a:ext>
            </a:extLst>
          </p:cNvPr>
          <p:cNvSpPr>
            <a:spLocks noGrp="1"/>
          </p:cNvSpPr>
          <p:nvPr>
            <p:ph type="dt" sz="half" idx="10"/>
          </p:nvPr>
        </p:nvSpPr>
        <p:spPr/>
        <p:txBody>
          <a:bodyPr/>
          <a:lstStyle/>
          <a:p>
            <a:fld id="{3FDD28CC-EFC6-415A-AA45-11D0F880AAF9}" type="datetimeFigureOut">
              <a:rPr lang="pl-PL" smtClean="0"/>
              <a:t>28.10.2024</a:t>
            </a:fld>
            <a:endParaRPr lang="pl-PL"/>
          </a:p>
        </p:txBody>
      </p:sp>
      <p:sp>
        <p:nvSpPr>
          <p:cNvPr id="5" name="Symbol zastępczy stopki 4">
            <a:extLst>
              <a:ext uri="{FF2B5EF4-FFF2-40B4-BE49-F238E27FC236}">
                <a16:creationId xmlns:a16="http://schemas.microsoft.com/office/drawing/2014/main" id="{84A4BA8E-8F2C-EAB8-7A82-439CF6026C99}"/>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8D1165DB-F58B-808C-F446-3AE821D4AA42}"/>
              </a:ext>
            </a:extLst>
          </p:cNvPr>
          <p:cNvSpPr>
            <a:spLocks noGrp="1"/>
          </p:cNvSpPr>
          <p:nvPr>
            <p:ph type="sldNum" sz="quarter" idx="12"/>
          </p:nvPr>
        </p:nvSpPr>
        <p:spPr/>
        <p:txBody>
          <a:bodyPr/>
          <a:lstStyle/>
          <a:p>
            <a:fld id="{69F2BCE9-5EEC-4A20-8BE3-29AC48498F29}" type="slidenum">
              <a:rPr lang="pl-PL" smtClean="0"/>
              <a:t>‹#›</a:t>
            </a:fld>
            <a:endParaRPr lang="pl-PL"/>
          </a:p>
        </p:txBody>
      </p:sp>
    </p:spTree>
    <p:extLst>
      <p:ext uri="{BB962C8B-B14F-4D97-AF65-F5344CB8AC3E}">
        <p14:creationId xmlns:p14="http://schemas.microsoft.com/office/powerpoint/2010/main" val="1433341387"/>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877871B-8383-747B-445F-A533798CF0CB}"/>
              </a:ext>
            </a:extLst>
          </p:cNvPr>
          <p:cNvSpPr>
            <a:spLocks noGrp="1"/>
          </p:cNvSpPr>
          <p:nvPr>
            <p:ph type="title"/>
          </p:nvPr>
        </p:nvSpPr>
        <p:spPr>
          <a:xfrm>
            <a:off x="831850" y="1709738"/>
            <a:ext cx="10515600" cy="2852737"/>
          </a:xfrm>
        </p:spPr>
        <p:txBody>
          <a:bodyPr anchor="b"/>
          <a:lstStyle>
            <a:lvl1pPr>
              <a:defRPr sz="6000"/>
            </a:lvl1pPr>
          </a:lstStyle>
          <a:p>
            <a:r>
              <a:rPr lang="pl-PL"/>
              <a:t>Kliknij, aby edytować styl</a:t>
            </a:r>
          </a:p>
        </p:txBody>
      </p:sp>
      <p:sp>
        <p:nvSpPr>
          <p:cNvPr id="3" name="Symbol zastępczy tekstu 2">
            <a:extLst>
              <a:ext uri="{FF2B5EF4-FFF2-40B4-BE49-F238E27FC236}">
                <a16:creationId xmlns:a16="http://schemas.microsoft.com/office/drawing/2014/main" id="{F18FCF0C-7694-E135-26D7-59771A5C1A3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pl-PL"/>
              <a:t>Kliknij, aby edytować style wzorca tekstu</a:t>
            </a:r>
          </a:p>
        </p:txBody>
      </p:sp>
      <p:sp>
        <p:nvSpPr>
          <p:cNvPr id="4" name="Symbol zastępczy daty 3">
            <a:extLst>
              <a:ext uri="{FF2B5EF4-FFF2-40B4-BE49-F238E27FC236}">
                <a16:creationId xmlns:a16="http://schemas.microsoft.com/office/drawing/2014/main" id="{AEF786DA-1C71-3EDB-CD49-1C0367D16484}"/>
              </a:ext>
            </a:extLst>
          </p:cNvPr>
          <p:cNvSpPr>
            <a:spLocks noGrp="1"/>
          </p:cNvSpPr>
          <p:nvPr>
            <p:ph type="dt" sz="half" idx="10"/>
          </p:nvPr>
        </p:nvSpPr>
        <p:spPr/>
        <p:txBody>
          <a:bodyPr/>
          <a:lstStyle/>
          <a:p>
            <a:fld id="{3FDD28CC-EFC6-415A-AA45-11D0F880AAF9}" type="datetimeFigureOut">
              <a:rPr lang="pl-PL" smtClean="0"/>
              <a:t>28.10.2024</a:t>
            </a:fld>
            <a:endParaRPr lang="pl-PL"/>
          </a:p>
        </p:txBody>
      </p:sp>
      <p:sp>
        <p:nvSpPr>
          <p:cNvPr id="5" name="Symbol zastępczy stopki 4">
            <a:extLst>
              <a:ext uri="{FF2B5EF4-FFF2-40B4-BE49-F238E27FC236}">
                <a16:creationId xmlns:a16="http://schemas.microsoft.com/office/drawing/2014/main" id="{F33F757C-6E19-AF8D-10F8-E956D9C2F8D4}"/>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2EA64A6F-79D3-1732-415B-E2353179844C}"/>
              </a:ext>
            </a:extLst>
          </p:cNvPr>
          <p:cNvSpPr>
            <a:spLocks noGrp="1"/>
          </p:cNvSpPr>
          <p:nvPr>
            <p:ph type="sldNum" sz="quarter" idx="12"/>
          </p:nvPr>
        </p:nvSpPr>
        <p:spPr/>
        <p:txBody>
          <a:bodyPr/>
          <a:lstStyle/>
          <a:p>
            <a:fld id="{69F2BCE9-5EEC-4A20-8BE3-29AC48498F29}" type="slidenum">
              <a:rPr lang="pl-PL" smtClean="0"/>
              <a:t>‹#›</a:t>
            </a:fld>
            <a:endParaRPr lang="pl-PL"/>
          </a:p>
        </p:txBody>
      </p:sp>
    </p:spTree>
    <p:extLst>
      <p:ext uri="{BB962C8B-B14F-4D97-AF65-F5344CB8AC3E}">
        <p14:creationId xmlns:p14="http://schemas.microsoft.com/office/powerpoint/2010/main" val="1544606244"/>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3749E38-9B1F-8181-FE72-8C1978D22413}"/>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E62EEA78-5086-A96A-908D-3400F2A5B7DE}"/>
              </a:ext>
            </a:extLst>
          </p:cNvPr>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a:extLst>
              <a:ext uri="{FF2B5EF4-FFF2-40B4-BE49-F238E27FC236}">
                <a16:creationId xmlns:a16="http://schemas.microsoft.com/office/drawing/2014/main" id="{AE0544CA-457F-6AD8-ECC9-CBFD74C15F9C}"/>
              </a:ext>
            </a:extLst>
          </p:cNvPr>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daty 4">
            <a:extLst>
              <a:ext uri="{FF2B5EF4-FFF2-40B4-BE49-F238E27FC236}">
                <a16:creationId xmlns:a16="http://schemas.microsoft.com/office/drawing/2014/main" id="{8213030F-5AC7-2035-4D0A-48B340E259AF}"/>
              </a:ext>
            </a:extLst>
          </p:cNvPr>
          <p:cNvSpPr>
            <a:spLocks noGrp="1"/>
          </p:cNvSpPr>
          <p:nvPr>
            <p:ph type="dt" sz="half" idx="10"/>
          </p:nvPr>
        </p:nvSpPr>
        <p:spPr/>
        <p:txBody>
          <a:bodyPr/>
          <a:lstStyle/>
          <a:p>
            <a:fld id="{3FDD28CC-EFC6-415A-AA45-11D0F880AAF9}" type="datetimeFigureOut">
              <a:rPr lang="pl-PL" smtClean="0"/>
              <a:t>28.10.2024</a:t>
            </a:fld>
            <a:endParaRPr lang="pl-PL"/>
          </a:p>
        </p:txBody>
      </p:sp>
      <p:sp>
        <p:nvSpPr>
          <p:cNvPr id="6" name="Symbol zastępczy stopki 5">
            <a:extLst>
              <a:ext uri="{FF2B5EF4-FFF2-40B4-BE49-F238E27FC236}">
                <a16:creationId xmlns:a16="http://schemas.microsoft.com/office/drawing/2014/main" id="{48D6A6A8-7682-D20A-1257-215D6EC4596F}"/>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50257532-8525-CC2D-2201-ECEDE34461AD}"/>
              </a:ext>
            </a:extLst>
          </p:cNvPr>
          <p:cNvSpPr>
            <a:spLocks noGrp="1"/>
          </p:cNvSpPr>
          <p:nvPr>
            <p:ph type="sldNum" sz="quarter" idx="12"/>
          </p:nvPr>
        </p:nvSpPr>
        <p:spPr/>
        <p:txBody>
          <a:bodyPr/>
          <a:lstStyle/>
          <a:p>
            <a:fld id="{69F2BCE9-5EEC-4A20-8BE3-29AC48498F29}" type="slidenum">
              <a:rPr lang="pl-PL" smtClean="0"/>
              <a:t>‹#›</a:t>
            </a:fld>
            <a:endParaRPr lang="pl-PL"/>
          </a:p>
        </p:txBody>
      </p:sp>
    </p:spTree>
    <p:extLst>
      <p:ext uri="{BB962C8B-B14F-4D97-AF65-F5344CB8AC3E}">
        <p14:creationId xmlns:p14="http://schemas.microsoft.com/office/powerpoint/2010/main" val="618589167"/>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04AD609-A4A4-D682-1001-905EFC807CE5}"/>
              </a:ext>
            </a:extLst>
          </p:cNvPr>
          <p:cNvSpPr>
            <a:spLocks noGrp="1"/>
          </p:cNvSpPr>
          <p:nvPr>
            <p:ph type="title"/>
          </p:nvPr>
        </p:nvSpPr>
        <p:spPr>
          <a:xfrm>
            <a:off x="839788" y="365125"/>
            <a:ext cx="10515600" cy="1325563"/>
          </a:xfrm>
        </p:spPr>
        <p:txBody>
          <a:bodyPr/>
          <a:lstStyle/>
          <a:p>
            <a:r>
              <a:rPr lang="pl-PL"/>
              <a:t>Kliknij, aby edytować styl</a:t>
            </a:r>
          </a:p>
        </p:txBody>
      </p:sp>
      <p:sp>
        <p:nvSpPr>
          <p:cNvPr id="3" name="Symbol zastępczy tekstu 2">
            <a:extLst>
              <a:ext uri="{FF2B5EF4-FFF2-40B4-BE49-F238E27FC236}">
                <a16:creationId xmlns:a16="http://schemas.microsoft.com/office/drawing/2014/main" id="{2ABDD28C-CD1C-F95A-B219-D212F7302D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a:extLst>
              <a:ext uri="{FF2B5EF4-FFF2-40B4-BE49-F238E27FC236}">
                <a16:creationId xmlns:a16="http://schemas.microsoft.com/office/drawing/2014/main" id="{F8988584-6BB7-A906-76B3-DA0EC1528042}"/>
              </a:ext>
            </a:extLst>
          </p:cNvPr>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tekstu 4">
            <a:extLst>
              <a:ext uri="{FF2B5EF4-FFF2-40B4-BE49-F238E27FC236}">
                <a16:creationId xmlns:a16="http://schemas.microsoft.com/office/drawing/2014/main" id="{E0C6E58C-A0F5-F143-DA87-1B0A81C937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a:extLst>
              <a:ext uri="{FF2B5EF4-FFF2-40B4-BE49-F238E27FC236}">
                <a16:creationId xmlns:a16="http://schemas.microsoft.com/office/drawing/2014/main" id="{C86E1AA0-B841-D8EA-9068-4A04944DC35F}"/>
              </a:ext>
            </a:extLst>
          </p:cNvPr>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7" name="Symbol zastępczy daty 6">
            <a:extLst>
              <a:ext uri="{FF2B5EF4-FFF2-40B4-BE49-F238E27FC236}">
                <a16:creationId xmlns:a16="http://schemas.microsoft.com/office/drawing/2014/main" id="{3DDEFF5F-21D8-44EC-656E-86B1D87D3658}"/>
              </a:ext>
            </a:extLst>
          </p:cNvPr>
          <p:cNvSpPr>
            <a:spLocks noGrp="1"/>
          </p:cNvSpPr>
          <p:nvPr>
            <p:ph type="dt" sz="half" idx="10"/>
          </p:nvPr>
        </p:nvSpPr>
        <p:spPr/>
        <p:txBody>
          <a:bodyPr/>
          <a:lstStyle/>
          <a:p>
            <a:fld id="{3FDD28CC-EFC6-415A-AA45-11D0F880AAF9}" type="datetimeFigureOut">
              <a:rPr lang="pl-PL" smtClean="0"/>
              <a:t>28.10.2024</a:t>
            </a:fld>
            <a:endParaRPr lang="pl-PL"/>
          </a:p>
        </p:txBody>
      </p:sp>
      <p:sp>
        <p:nvSpPr>
          <p:cNvPr id="8" name="Symbol zastępczy stopki 7">
            <a:extLst>
              <a:ext uri="{FF2B5EF4-FFF2-40B4-BE49-F238E27FC236}">
                <a16:creationId xmlns:a16="http://schemas.microsoft.com/office/drawing/2014/main" id="{3876EE94-25A4-E1A5-C852-E1EBE863DE00}"/>
              </a:ext>
            </a:extLst>
          </p:cNvPr>
          <p:cNvSpPr>
            <a:spLocks noGrp="1"/>
          </p:cNvSpPr>
          <p:nvPr>
            <p:ph type="ftr" sz="quarter" idx="11"/>
          </p:nvPr>
        </p:nvSpPr>
        <p:spPr/>
        <p:txBody>
          <a:bodyPr/>
          <a:lstStyle/>
          <a:p>
            <a:endParaRPr lang="pl-PL"/>
          </a:p>
        </p:txBody>
      </p:sp>
      <p:sp>
        <p:nvSpPr>
          <p:cNvPr id="9" name="Symbol zastępczy numeru slajdu 8">
            <a:extLst>
              <a:ext uri="{FF2B5EF4-FFF2-40B4-BE49-F238E27FC236}">
                <a16:creationId xmlns:a16="http://schemas.microsoft.com/office/drawing/2014/main" id="{293AF95D-461D-AA61-D914-6EFFFF6AA481}"/>
              </a:ext>
            </a:extLst>
          </p:cNvPr>
          <p:cNvSpPr>
            <a:spLocks noGrp="1"/>
          </p:cNvSpPr>
          <p:nvPr>
            <p:ph type="sldNum" sz="quarter" idx="12"/>
          </p:nvPr>
        </p:nvSpPr>
        <p:spPr/>
        <p:txBody>
          <a:bodyPr/>
          <a:lstStyle/>
          <a:p>
            <a:fld id="{69F2BCE9-5EEC-4A20-8BE3-29AC48498F29}" type="slidenum">
              <a:rPr lang="pl-PL" smtClean="0"/>
              <a:t>‹#›</a:t>
            </a:fld>
            <a:endParaRPr lang="pl-PL"/>
          </a:p>
        </p:txBody>
      </p:sp>
    </p:spTree>
    <p:extLst>
      <p:ext uri="{BB962C8B-B14F-4D97-AF65-F5344CB8AC3E}">
        <p14:creationId xmlns:p14="http://schemas.microsoft.com/office/powerpoint/2010/main" val="388532170"/>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FA3A3F9-AAB5-61E0-5DF8-2D30D14A1488}"/>
              </a:ext>
            </a:extLst>
          </p:cNvPr>
          <p:cNvSpPr>
            <a:spLocks noGrp="1"/>
          </p:cNvSpPr>
          <p:nvPr>
            <p:ph type="title"/>
          </p:nvPr>
        </p:nvSpPr>
        <p:spPr/>
        <p:txBody>
          <a:bodyPr/>
          <a:lstStyle/>
          <a:p>
            <a:r>
              <a:rPr lang="pl-PL"/>
              <a:t>Kliknij, aby edytować styl</a:t>
            </a:r>
          </a:p>
        </p:txBody>
      </p:sp>
      <p:sp>
        <p:nvSpPr>
          <p:cNvPr id="3" name="Symbol zastępczy daty 2">
            <a:extLst>
              <a:ext uri="{FF2B5EF4-FFF2-40B4-BE49-F238E27FC236}">
                <a16:creationId xmlns:a16="http://schemas.microsoft.com/office/drawing/2014/main" id="{BC518A3F-3FD8-1879-EF28-6D4488C6C2FC}"/>
              </a:ext>
            </a:extLst>
          </p:cNvPr>
          <p:cNvSpPr>
            <a:spLocks noGrp="1"/>
          </p:cNvSpPr>
          <p:nvPr>
            <p:ph type="dt" sz="half" idx="10"/>
          </p:nvPr>
        </p:nvSpPr>
        <p:spPr/>
        <p:txBody>
          <a:bodyPr/>
          <a:lstStyle/>
          <a:p>
            <a:fld id="{3FDD28CC-EFC6-415A-AA45-11D0F880AAF9}" type="datetimeFigureOut">
              <a:rPr lang="pl-PL" smtClean="0"/>
              <a:t>28.10.2024</a:t>
            </a:fld>
            <a:endParaRPr lang="pl-PL"/>
          </a:p>
        </p:txBody>
      </p:sp>
      <p:sp>
        <p:nvSpPr>
          <p:cNvPr id="4" name="Symbol zastępczy stopki 3">
            <a:extLst>
              <a:ext uri="{FF2B5EF4-FFF2-40B4-BE49-F238E27FC236}">
                <a16:creationId xmlns:a16="http://schemas.microsoft.com/office/drawing/2014/main" id="{6BDECDEA-CA28-911A-FC8C-20057D3704AF}"/>
              </a:ext>
            </a:extLst>
          </p:cNvPr>
          <p:cNvSpPr>
            <a:spLocks noGrp="1"/>
          </p:cNvSpPr>
          <p:nvPr>
            <p:ph type="ftr" sz="quarter" idx="11"/>
          </p:nvPr>
        </p:nvSpPr>
        <p:spPr/>
        <p:txBody>
          <a:bodyPr/>
          <a:lstStyle/>
          <a:p>
            <a:endParaRPr lang="pl-PL"/>
          </a:p>
        </p:txBody>
      </p:sp>
      <p:sp>
        <p:nvSpPr>
          <p:cNvPr id="5" name="Symbol zastępczy numeru slajdu 4">
            <a:extLst>
              <a:ext uri="{FF2B5EF4-FFF2-40B4-BE49-F238E27FC236}">
                <a16:creationId xmlns:a16="http://schemas.microsoft.com/office/drawing/2014/main" id="{A7E77946-F76D-AEDB-933A-2DC935AA8EA5}"/>
              </a:ext>
            </a:extLst>
          </p:cNvPr>
          <p:cNvSpPr>
            <a:spLocks noGrp="1"/>
          </p:cNvSpPr>
          <p:nvPr>
            <p:ph type="sldNum" sz="quarter" idx="12"/>
          </p:nvPr>
        </p:nvSpPr>
        <p:spPr/>
        <p:txBody>
          <a:bodyPr/>
          <a:lstStyle/>
          <a:p>
            <a:fld id="{69F2BCE9-5EEC-4A20-8BE3-29AC48498F29}" type="slidenum">
              <a:rPr lang="pl-PL" smtClean="0"/>
              <a:t>‹#›</a:t>
            </a:fld>
            <a:endParaRPr lang="pl-PL"/>
          </a:p>
        </p:txBody>
      </p:sp>
    </p:spTree>
    <p:extLst>
      <p:ext uri="{BB962C8B-B14F-4D97-AF65-F5344CB8AC3E}">
        <p14:creationId xmlns:p14="http://schemas.microsoft.com/office/powerpoint/2010/main" val="53363436"/>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a:extLst>
              <a:ext uri="{FF2B5EF4-FFF2-40B4-BE49-F238E27FC236}">
                <a16:creationId xmlns:a16="http://schemas.microsoft.com/office/drawing/2014/main" id="{7BBBF660-51DF-467C-2E7C-A81559FD101B}"/>
              </a:ext>
            </a:extLst>
          </p:cNvPr>
          <p:cNvSpPr>
            <a:spLocks noGrp="1"/>
          </p:cNvSpPr>
          <p:nvPr>
            <p:ph type="dt" sz="half" idx="10"/>
          </p:nvPr>
        </p:nvSpPr>
        <p:spPr/>
        <p:txBody>
          <a:bodyPr/>
          <a:lstStyle/>
          <a:p>
            <a:fld id="{3FDD28CC-EFC6-415A-AA45-11D0F880AAF9}" type="datetimeFigureOut">
              <a:rPr lang="pl-PL" smtClean="0"/>
              <a:t>28.10.2024</a:t>
            </a:fld>
            <a:endParaRPr lang="pl-PL"/>
          </a:p>
        </p:txBody>
      </p:sp>
      <p:sp>
        <p:nvSpPr>
          <p:cNvPr id="3" name="Symbol zastępczy stopki 2">
            <a:extLst>
              <a:ext uri="{FF2B5EF4-FFF2-40B4-BE49-F238E27FC236}">
                <a16:creationId xmlns:a16="http://schemas.microsoft.com/office/drawing/2014/main" id="{EB878DF0-893E-2569-A31F-5EA7AD760789}"/>
              </a:ext>
            </a:extLst>
          </p:cNvPr>
          <p:cNvSpPr>
            <a:spLocks noGrp="1"/>
          </p:cNvSpPr>
          <p:nvPr>
            <p:ph type="ftr" sz="quarter" idx="11"/>
          </p:nvPr>
        </p:nvSpPr>
        <p:spPr/>
        <p:txBody>
          <a:bodyPr/>
          <a:lstStyle/>
          <a:p>
            <a:endParaRPr lang="pl-PL"/>
          </a:p>
        </p:txBody>
      </p:sp>
      <p:sp>
        <p:nvSpPr>
          <p:cNvPr id="4" name="Symbol zastępczy numeru slajdu 3">
            <a:extLst>
              <a:ext uri="{FF2B5EF4-FFF2-40B4-BE49-F238E27FC236}">
                <a16:creationId xmlns:a16="http://schemas.microsoft.com/office/drawing/2014/main" id="{D39FCF79-77B0-0F02-9095-59B560F988F6}"/>
              </a:ext>
            </a:extLst>
          </p:cNvPr>
          <p:cNvSpPr>
            <a:spLocks noGrp="1"/>
          </p:cNvSpPr>
          <p:nvPr>
            <p:ph type="sldNum" sz="quarter" idx="12"/>
          </p:nvPr>
        </p:nvSpPr>
        <p:spPr/>
        <p:txBody>
          <a:bodyPr/>
          <a:lstStyle/>
          <a:p>
            <a:fld id="{69F2BCE9-5EEC-4A20-8BE3-29AC48498F29}" type="slidenum">
              <a:rPr lang="pl-PL" smtClean="0"/>
              <a:t>‹#›</a:t>
            </a:fld>
            <a:endParaRPr lang="pl-PL"/>
          </a:p>
        </p:txBody>
      </p:sp>
    </p:spTree>
    <p:extLst>
      <p:ext uri="{BB962C8B-B14F-4D97-AF65-F5344CB8AC3E}">
        <p14:creationId xmlns:p14="http://schemas.microsoft.com/office/powerpoint/2010/main" val="3559413222"/>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067467A-E00E-3171-B5B2-34CA209EDAC3}"/>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zawartości 2">
            <a:extLst>
              <a:ext uri="{FF2B5EF4-FFF2-40B4-BE49-F238E27FC236}">
                <a16:creationId xmlns:a16="http://schemas.microsoft.com/office/drawing/2014/main" id="{80287C8E-6BD3-3DAB-251B-1EDC10334A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a:extLst>
              <a:ext uri="{FF2B5EF4-FFF2-40B4-BE49-F238E27FC236}">
                <a16:creationId xmlns:a16="http://schemas.microsoft.com/office/drawing/2014/main" id="{72D94714-74CA-2E07-4A45-C48B013168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8441D60B-A7D9-F202-21A0-D3E318CB0001}"/>
              </a:ext>
            </a:extLst>
          </p:cNvPr>
          <p:cNvSpPr>
            <a:spLocks noGrp="1"/>
          </p:cNvSpPr>
          <p:nvPr>
            <p:ph type="dt" sz="half" idx="10"/>
          </p:nvPr>
        </p:nvSpPr>
        <p:spPr/>
        <p:txBody>
          <a:bodyPr/>
          <a:lstStyle/>
          <a:p>
            <a:fld id="{3FDD28CC-EFC6-415A-AA45-11D0F880AAF9}" type="datetimeFigureOut">
              <a:rPr lang="pl-PL" smtClean="0"/>
              <a:t>28.10.2024</a:t>
            </a:fld>
            <a:endParaRPr lang="pl-PL"/>
          </a:p>
        </p:txBody>
      </p:sp>
      <p:sp>
        <p:nvSpPr>
          <p:cNvPr id="6" name="Symbol zastępczy stopki 5">
            <a:extLst>
              <a:ext uri="{FF2B5EF4-FFF2-40B4-BE49-F238E27FC236}">
                <a16:creationId xmlns:a16="http://schemas.microsoft.com/office/drawing/2014/main" id="{DCC31A5E-C3F4-B240-3D7B-C4A036F175AB}"/>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DFE2A872-2007-9B00-FDB7-148487BFC829}"/>
              </a:ext>
            </a:extLst>
          </p:cNvPr>
          <p:cNvSpPr>
            <a:spLocks noGrp="1"/>
          </p:cNvSpPr>
          <p:nvPr>
            <p:ph type="sldNum" sz="quarter" idx="12"/>
          </p:nvPr>
        </p:nvSpPr>
        <p:spPr/>
        <p:txBody>
          <a:bodyPr/>
          <a:lstStyle/>
          <a:p>
            <a:fld id="{69F2BCE9-5EEC-4A20-8BE3-29AC48498F29}" type="slidenum">
              <a:rPr lang="pl-PL" smtClean="0"/>
              <a:t>‹#›</a:t>
            </a:fld>
            <a:endParaRPr lang="pl-PL"/>
          </a:p>
        </p:txBody>
      </p:sp>
    </p:spTree>
    <p:extLst>
      <p:ext uri="{BB962C8B-B14F-4D97-AF65-F5344CB8AC3E}">
        <p14:creationId xmlns:p14="http://schemas.microsoft.com/office/powerpoint/2010/main" val="3347917109"/>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B653451-4606-69B2-1A49-FEF1B1AC1082}"/>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obrazu 2">
            <a:extLst>
              <a:ext uri="{FF2B5EF4-FFF2-40B4-BE49-F238E27FC236}">
                <a16:creationId xmlns:a16="http://schemas.microsoft.com/office/drawing/2014/main" id="{E6D25652-10BA-C0A2-EDE6-ED9524816F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a:extLst>
              <a:ext uri="{FF2B5EF4-FFF2-40B4-BE49-F238E27FC236}">
                <a16:creationId xmlns:a16="http://schemas.microsoft.com/office/drawing/2014/main" id="{BA8F4FA1-B294-861A-49DC-BBD9FAD9B3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32D16D70-9FCA-1B1E-0391-8D17B2D8E753}"/>
              </a:ext>
            </a:extLst>
          </p:cNvPr>
          <p:cNvSpPr>
            <a:spLocks noGrp="1"/>
          </p:cNvSpPr>
          <p:nvPr>
            <p:ph type="dt" sz="half" idx="10"/>
          </p:nvPr>
        </p:nvSpPr>
        <p:spPr/>
        <p:txBody>
          <a:bodyPr/>
          <a:lstStyle/>
          <a:p>
            <a:fld id="{3FDD28CC-EFC6-415A-AA45-11D0F880AAF9}" type="datetimeFigureOut">
              <a:rPr lang="pl-PL" smtClean="0"/>
              <a:t>28.10.2024</a:t>
            </a:fld>
            <a:endParaRPr lang="pl-PL"/>
          </a:p>
        </p:txBody>
      </p:sp>
      <p:sp>
        <p:nvSpPr>
          <p:cNvPr id="6" name="Symbol zastępczy stopki 5">
            <a:extLst>
              <a:ext uri="{FF2B5EF4-FFF2-40B4-BE49-F238E27FC236}">
                <a16:creationId xmlns:a16="http://schemas.microsoft.com/office/drawing/2014/main" id="{8527C0A9-E7C4-5840-7C7C-6A2556A7B4EC}"/>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B7E18C73-A8C9-D94C-111F-E3E87D482AA3}"/>
              </a:ext>
            </a:extLst>
          </p:cNvPr>
          <p:cNvSpPr>
            <a:spLocks noGrp="1"/>
          </p:cNvSpPr>
          <p:nvPr>
            <p:ph type="sldNum" sz="quarter" idx="12"/>
          </p:nvPr>
        </p:nvSpPr>
        <p:spPr/>
        <p:txBody>
          <a:bodyPr/>
          <a:lstStyle/>
          <a:p>
            <a:fld id="{69F2BCE9-5EEC-4A20-8BE3-29AC48498F29}" type="slidenum">
              <a:rPr lang="pl-PL" smtClean="0"/>
              <a:t>‹#›</a:t>
            </a:fld>
            <a:endParaRPr lang="pl-PL"/>
          </a:p>
        </p:txBody>
      </p:sp>
    </p:spTree>
    <p:extLst>
      <p:ext uri="{BB962C8B-B14F-4D97-AF65-F5344CB8AC3E}">
        <p14:creationId xmlns:p14="http://schemas.microsoft.com/office/powerpoint/2010/main" val="2306823071"/>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a:extLst>
              <a:ext uri="{FF2B5EF4-FFF2-40B4-BE49-F238E27FC236}">
                <a16:creationId xmlns:a16="http://schemas.microsoft.com/office/drawing/2014/main" id="{0EF2FF35-F928-DAD4-5CCD-B38A495DAC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p>
        </p:txBody>
      </p:sp>
      <p:sp>
        <p:nvSpPr>
          <p:cNvPr id="3" name="Symbol zastępczy tekstu 2">
            <a:extLst>
              <a:ext uri="{FF2B5EF4-FFF2-40B4-BE49-F238E27FC236}">
                <a16:creationId xmlns:a16="http://schemas.microsoft.com/office/drawing/2014/main" id="{0AADBA45-FAE6-5D32-1204-69A411D18B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E6D5239B-6CF2-7206-600C-120798B996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FDD28CC-EFC6-415A-AA45-11D0F880AAF9}" type="datetimeFigureOut">
              <a:rPr lang="pl-PL" smtClean="0"/>
              <a:t>28.10.2024</a:t>
            </a:fld>
            <a:endParaRPr lang="pl-PL"/>
          </a:p>
        </p:txBody>
      </p:sp>
      <p:sp>
        <p:nvSpPr>
          <p:cNvPr id="5" name="Symbol zastępczy stopki 4">
            <a:extLst>
              <a:ext uri="{FF2B5EF4-FFF2-40B4-BE49-F238E27FC236}">
                <a16:creationId xmlns:a16="http://schemas.microsoft.com/office/drawing/2014/main" id="{B584CF0B-AEB9-509B-B562-AE7A9D66B2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pl-PL"/>
          </a:p>
        </p:txBody>
      </p:sp>
      <p:sp>
        <p:nvSpPr>
          <p:cNvPr id="6" name="Symbol zastępczy numeru slajdu 5">
            <a:extLst>
              <a:ext uri="{FF2B5EF4-FFF2-40B4-BE49-F238E27FC236}">
                <a16:creationId xmlns:a16="http://schemas.microsoft.com/office/drawing/2014/main" id="{34E18771-301A-6E90-242F-CE366C6340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9F2BCE9-5EEC-4A20-8BE3-29AC48498F29}" type="slidenum">
              <a:rPr lang="pl-PL" smtClean="0"/>
              <a:t>‹#›</a:t>
            </a:fld>
            <a:endParaRPr lang="pl-PL"/>
          </a:p>
        </p:txBody>
      </p:sp>
    </p:spTree>
    <p:extLst>
      <p:ext uri="{BB962C8B-B14F-4D97-AF65-F5344CB8AC3E}">
        <p14:creationId xmlns:p14="http://schemas.microsoft.com/office/powerpoint/2010/main" val="2957741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2663518F-6719-36AB-B1D3-C85FB063559B}"/>
              </a:ext>
            </a:extLst>
          </p:cNvPr>
          <p:cNvSpPr>
            <a:spLocks noGrp="1"/>
          </p:cNvSpPr>
          <p:nvPr>
            <p:ph type="ctrTitle"/>
          </p:nvPr>
        </p:nvSpPr>
        <p:spPr>
          <a:xfrm>
            <a:off x="838199" y="1093788"/>
            <a:ext cx="10506455" cy="2967208"/>
          </a:xfrm>
        </p:spPr>
        <p:txBody>
          <a:bodyPr>
            <a:normAutofit/>
          </a:bodyPr>
          <a:lstStyle/>
          <a:p>
            <a:pPr algn="l"/>
            <a:r>
              <a:rPr lang="pl-PL" sz="8000"/>
              <a:t>Urzadzenia cyfrowe w szkole</a:t>
            </a:r>
          </a:p>
        </p:txBody>
      </p:sp>
      <p:sp>
        <p:nvSpPr>
          <p:cNvPr id="3" name="Podtytuł 2">
            <a:extLst>
              <a:ext uri="{FF2B5EF4-FFF2-40B4-BE49-F238E27FC236}">
                <a16:creationId xmlns:a16="http://schemas.microsoft.com/office/drawing/2014/main" id="{55639F6E-D1EB-6444-531E-C5E0FE47ED9C}"/>
              </a:ext>
            </a:extLst>
          </p:cNvPr>
          <p:cNvSpPr>
            <a:spLocks noGrp="1"/>
          </p:cNvSpPr>
          <p:nvPr>
            <p:ph type="subTitle" idx="1"/>
          </p:nvPr>
        </p:nvSpPr>
        <p:spPr>
          <a:xfrm>
            <a:off x="7400924" y="4619624"/>
            <a:ext cx="3946779" cy="1038225"/>
          </a:xfrm>
        </p:spPr>
        <p:txBody>
          <a:bodyPr>
            <a:normAutofit/>
          </a:bodyPr>
          <a:lstStyle/>
          <a:p>
            <a:pPr algn="r"/>
            <a:endParaRPr lang="pl-PL"/>
          </a:p>
        </p:txBody>
      </p:sp>
      <p:sp>
        <p:nvSpPr>
          <p:cNvPr id="14" name="Rectangle 9">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81740784"/>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25" name="Rectangle 2070">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6" name="Freeform: Shape 2072">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172A2D3D-7A9A-B99B-CA6C-E120D073F270}"/>
              </a:ext>
            </a:extLst>
          </p:cNvPr>
          <p:cNvSpPr>
            <a:spLocks noGrp="1"/>
          </p:cNvSpPr>
          <p:nvPr>
            <p:ph type="title"/>
          </p:nvPr>
        </p:nvSpPr>
        <p:spPr>
          <a:xfrm>
            <a:off x="686834" y="1153572"/>
            <a:ext cx="3200400" cy="4461163"/>
          </a:xfrm>
        </p:spPr>
        <p:txBody>
          <a:bodyPr>
            <a:normAutofit/>
          </a:bodyPr>
          <a:lstStyle/>
          <a:p>
            <a:r>
              <a:rPr lang="pl-PL">
                <a:solidFill>
                  <a:srgbClr val="FFFFFF"/>
                </a:solidFill>
              </a:rPr>
              <a:t>drukarki</a:t>
            </a:r>
          </a:p>
        </p:txBody>
      </p:sp>
      <p:sp>
        <p:nvSpPr>
          <p:cNvPr id="2427" name="Arc 207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ymbol zastępczy zawartości 2">
            <a:extLst>
              <a:ext uri="{FF2B5EF4-FFF2-40B4-BE49-F238E27FC236}">
                <a16:creationId xmlns:a16="http://schemas.microsoft.com/office/drawing/2014/main" id="{7A34BFAA-C4EF-65ED-422E-93B0C20F8C1C}"/>
              </a:ext>
            </a:extLst>
          </p:cNvPr>
          <p:cNvSpPr>
            <a:spLocks noGrp="1"/>
          </p:cNvSpPr>
          <p:nvPr>
            <p:ph idx="1"/>
          </p:nvPr>
        </p:nvSpPr>
        <p:spPr>
          <a:xfrm>
            <a:off x="4447308" y="591344"/>
            <a:ext cx="6906491" cy="5585619"/>
          </a:xfrm>
        </p:spPr>
        <p:txBody>
          <a:bodyPr anchor="ctr">
            <a:normAutofit/>
          </a:bodyPr>
          <a:lstStyle/>
          <a:p>
            <a:r>
              <a:rPr lang="pl-PL" dirty="0"/>
              <a:t>Laserowa</a:t>
            </a:r>
          </a:p>
          <a:p>
            <a:r>
              <a:rPr lang="pl-PL" dirty="0"/>
              <a:t>Atramentowa</a:t>
            </a:r>
          </a:p>
          <a:p>
            <a:r>
              <a:rPr lang="pl-PL" dirty="0"/>
              <a:t>Igłowa</a:t>
            </a:r>
          </a:p>
          <a:p>
            <a:r>
              <a:rPr lang="pl-PL" dirty="0"/>
              <a:t>3D</a:t>
            </a:r>
          </a:p>
        </p:txBody>
      </p:sp>
    </p:spTree>
    <p:extLst>
      <p:ext uri="{BB962C8B-B14F-4D97-AF65-F5344CB8AC3E}">
        <p14:creationId xmlns:p14="http://schemas.microsoft.com/office/powerpoint/2010/main" val="3605399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042931E9-9ECF-63CB-0CC5-41A0DB2733C1}"/>
              </a:ext>
            </a:extLst>
          </p:cNvPr>
          <p:cNvSpPr>
            <a:spLocks noGrp="1"/>
          </p:cNvSpPr>
          <p:nvPr>
            <p:ph type="title"/>
          </p:nvPr>
        </p:nvSpPr>
        <p:spPr>
          <a:xfrm>
            <a:off x="572493" y="238539"/>
            <a:ext cx="11018520" cy="1434415"/>
          </a:xfrm>
        </p:spPr>
        <p:txBody>
          <a:bodyPr anchor="b">
            <a:normAutofit/>
          </a:bodyPr>
          <a:lstStyle/>
          <a:p>
            <a:r>
              <a:rPr lang="pl-PL" sz="5400" dirty="0"/>
              <a:t>Drukarka 3d</a:t>
            </a:r>
          </a:p>
        </p:txBody>
      </p:sp>
      <p:sp>
        <p:nvSpPr>
          <p:cNvPr id="308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ymbol zastępczy zawartości 2">
            <a:extLst>
              <a:ext uri="{FF2B5EF4-FFF2-40B4-BE49-F238E27FC236}">
                <a16:creationId xmlns:a16="http://schemas.microsoft.com/office/drawing/2014/main" id="{9A080F9B-2E16-84A1-0707-E13D4CA43BD4}"/>
              </a:ext>
            </a:extLst>
          </p:cNvPr>
          <p:cNvSpPr>
            <a:spLocks noGrp="1"/>
          </p:cNvSpPr>
          <p:nvPr>
            <p:ph idx="1"/>
          </p:nvPr>
        </p:nvSpPr>
        <p:spPr>
          <a:xfrm>
            <a:off x="572493" y="2071316"/>
            <a:ext cx="6713552" cy="4119172"/>
          </a:xfrm>
        </p:spPr>
        <p:txBody>
          <a:bodyPr anchor="t">
            <a:normAutofit/>
          </a:bodyPr>
          <a:lstStyle/>
          <a:p>
            <a:r>
              <a:rPr lang="pl-PL" sz="2200"/>
              <a:t>Drukarka 3D to urządzenie, które pozwala na stworzenie trójwymiarowego obiektu o precyzyjnie zadanych kształtach. Obiekt, zwany również wydrukiem, powstaje z surowca zwanego filamentem. Filament jest roztapiany w głowicy, a następnie bardzo dokładnie, warstwa po warstwie, rozprowadzany zgodnie z zadanym projektem.</a:t>
            </a:r>
          </a:p>
        </p:txBody>
      </p:sp>
      <p:pic>
        <p:nvPicPr>
          <p:cNvPr id="3074" name="Picture 2" descr="Drukarka 3D Anet A6 - zestaw do samodzielnego Sklep Botland">
            <a:extLst>
              <a:ext uri="{FF2B5EF4-FFF2-40B4-BE49-F238E27FC236}">
                <a16:creationId xmlns:a16="http://schemas.microsoft.com/office/drawing/2014/main" id="{55C36CF0-83DC-CCE4-3DED-A0D2835E33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795" r="-3" b="-3"/>
          <a:stretch/>
        </p:blipFill>
        <p:spPr bwMode="auto">
          <a:xfrm>
            <a:off x="7675658" y="2093976"/>
            <a:ext cx="3941064" cy="4096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125803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685E3E0A-CFBD-2D26-FBA4-2EE3AF0B4981}"/>
              </a:ext>
            </a:extLst>
          </p:cNvPr>
          <p:cNvSpPr>
            <a:spLocks noGrp="1"/>
          </p:cNvSpPr>
          <p:nvPr>
            <p:ph type="title"/>
          </p:nvPr>
        </p:nvSpPr>
        <p:spPr>
          <a:xfrm>
            <a:off x="630936" y="640080"/>
            <a:ext cx="4818888" cy="1481328"/>
          </a:xfrm>
        </p:spPr>
        <p:txBody>
          <a:bodyPr anchor="b">
            <a:normAutofit/>
          </a:bodyPr>
          <a:lstStyle/>
          <a:p>
            <a:r>
              <a:rPr lang="pl-PL" sz="5000"/>
              <a:t>Tablica interkatywna</a:t>
            </a:r>
          </a:p>
        </p:txBody>
      </p:sp>
      <p:sp>
        <p:nvSpPr>
          <p:cNvPr id="4105"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ymbol zastępczy zawartości 2">
            <a:extLst>
              <a:ext uri="{FF2B5EF4-FFF2-40B4-BE49-F238E27FC236}">
                <a16:creationId xmlns:a16="http://schemas.microsoft.com/office/drawing/2014/main" id="{A140D26C-1687-3D25-62BB-54C3B9CD5A2A}"/>
              </a:ext>
            </a:extLst>
          </p:cNvPr>
          <p:cNvSpPr>
            <a:spLocks noGrp="1"/>
          </p:cNvSpPr>
          <p:nvPr>
            <p:ph idx="1"/>
          </p:nvPr>
        </p:nvSpPr>
        <p:spPr>
          <a:xfrm>
            <a:off x="630936" y="2660904"/>
            <a:ext cx="4818888" cy="3547872"/>
          </a:xfrm>
        </p:spPr>
        <p:txBody>
          <a:bodyPr anchor="t">
            <a:normAutofit/>
          </a:bodyPr>
          <a:lstStyle/>
          <a:p>
            <a:r>
              <a:rPr lang="pl-PL" sz="2200" dirty="0"/>
              <a:t>Tablice interaktywne umożliwiają wyświetlanie dowolnej zawartości komputera, programów Microsoft Office, stron www, zdjęć czy filmów w dowolnym formacie. Jednak najważniejszą jej cechą jest pełna interakcja z użytkownikiem. Prelegent stojąc przy tablicy może obsługiwać dowolny program uruchomiony w komputerze.</a:t>
            </a:r>
          </a:p>
        </p:txBody>
      </p:sp>
      <p:pic>
        <p:nvPicPr>
          <p:cNvPr id="4098" name="Picture 2" descr="Tablica interaktywna Avtek TT-BOARD 80">
            <a:extLst>
              <a:ext uri="{FF2B5EF4-FFF2-40B4-BE49-F238E27FC236}">
                <a16:creationId xmlns:a16="http://schemas.microsoft.com/office/drawing/2014/main" id="{2D9D99DF-C081-0A30-69E1-2EB4DA34175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9048" y="1129410"/>
            <a:ext cx="5458968" cy="4599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929304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41" name="Rectangle 5136">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4627FC49-1FFB-BFC6-CA30-A59CA768BFC6}"/>
              </a:ext>
            </a:extLst>
          </p:cNvPr>
          <p:cNvSpPr>
            <a:spLocks noGrp="1"/>
          </p:cNvSpPr>
          <p:nvPr>
            <p:ph type="title"/>
          </p:nvPr>
        </p:nvSpPr>
        <p:spPr>
          <a:xfrm>
            <a:off x="640080" y="325369"/>
            <a:ext cx="4368602" cy="1956841"/>
          </a:xfrm>
        </p:spPr>
        <p:txBody>
          <a:bodyPr anchor="b">
            <a:normAutofit/>
          </a:bodyPr>
          <a:lstStyle/>
          <a:p>
            <a:r>
              <a:rPr lang="pl-PL" sz="5400" dirty="0"/>
              <a:t>Monitor interaktywny</a:t>
            </a:r>
          </a:p>
        </p:txBody>
      </p:sp>
      <p:sp>
        <p:nvSpPr>
          <p:cNvPr id="514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ymbol zastępczy zawartości 2">
            <a:extLst>
              <a:ext uri="{FF2B5EF4-FFF2-40B4-BE49-F238E27FC236}">
                <a16:creationId xmlns:a16="http://schemas.microsoft.com/office/drawing/2014/main" id="{55A4F806-A414-05A1-96FA-11C1A0EF4E88}"/>
              </a:ext>
            </a:extLst>
          </p:cNvPr>
          <p:cNvSpPr>
            <a:spLocks noGrp="1"/>
          </p:cNvSpPr>
          <p:nvPr>
            <p:ph idx="1"/>
          </p:nvPr>
        </p:nvSpPr>
        <p:spPr>
          <a:xfrm>
            <a:off x="640080" y="2872899"/>
            <a:ext cx="4243589" cy="3320668"/>
          </a:xfrm>
        </p:spPr>
        <p:txBody>
          <a:bodyPr>
            <a:normAutofit/>
          </a:bodyPr>
          <a:lstStyle/>
          <a:p>
            <a:r>
              <a:rPr lang="pl-PL" sz="2000"/>
              <a:t>Monitor interaktywny zwany inaczej multimedialnym wykorzystywany jest do wyświetlania treści, obrazu oraz odtwarzania dźwięku. Urządzenie ma dużo większe rozmiary niż tradycyjny monitor. Wyróżnia się nie tylko rozmiarem, ale także możliwością dotykowego sterowania.</a:t>
            </a:r>
          </a:p>
        </p:txBody>
      </p:sp>
      <p:pic>
        <p:nvPicPr>
          <p:cNvPr id="5122" name="Picture 2" descr="Monitor interaktywny SMART MX265 V3">
            <a:extLst>
              <a:ext uri="{FF2B5EF4-FFF2-40B4-BE49-F238E27FC236}">
                <a16:creationId xmlns:a16="http://schemas.microsoft.com/office/drawing/2014/main" id="{B2054B58-0501-7C96-1337-5DDFC6EED7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303"/>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045784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93803FBF-568E-FA85-A133-6BC89B79B3F3}"/>
              </a:ext>
            </a:extLst>
          </p:cNvPr>
          <p:cNvSpPr>
            <a:spLocks noGrp="1"/>
          </p:cNvSpPr>
          <p:nvPr>
            <p:ph type="title"/>
          </p:nvPr>
        </p:nvSpPr>
        <p:spPr>
          <a:xfrm>
            <a:off x="572493" y="238539"/>
            <a:ext cx="11018520" cy="1434415"/>
          </a:xfrm>
        </p:spPr>
        <p:txBody>
          <a:bodyPr anchor="b">
            <a:normAutofit/>
          </a:bodyPr>
          <a:lstStyle/>
          <a:p>
            <a:r>
              <a:rPr lang="pl-PL" sz="5400"/>
              <a:t>Projektor multimedialny</a:t>
            </a:r>
          </a:p>
        </p:txBody>
      </p:sp>
      <p:sp>
        <p:nvSpPr>
          <p:cNvPr id="19"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ymbol zastępczy zawartości 2">
            <a:extLst>
              <a:ext uri="{FF2B5EF4-FFF2-40B4-BE49-F238E27FC236}">
                <a16:creationId xmlns:a16="http://schemas.microsoft.com/office/drawing/2014/main" id="{1A26EEC8-614F-23BB-D752-4B277EDF8DBE}"/>
              </a:ext>
            </a:extLst>
          </p:cNvPr>
          <p:cNvSpPr>
            <a:spLocks noGrp="1"/>
          </p:cNvSpPr>
          <p:nvPr>
            <p:ph idx="1"/>
          </p:nvPr>
        </p:nvSpPr>
        <p:spPr>
          <a:xfrm>
            <a:off x="572493" y="2071316"/>
            <a:ext cx="6713552" cy="4119172"/>
          </a:xfrm>
        </p:spPr>
        <p:txBody>
          <a:bodyPr anchor="t">
            <a:normAutofit/>
          </a:bodyPr>
          <a:lstStyle/>
          <a:p>
            <a:endParaRPr lang="pl-PL" sz="2200"/>
          </a:p>
          <a:p>
            <a:r>
              <a:rPr lang="pl-PL" sz="2200"/>
              <a:t>Projektor multimedialny (zwany także rzutnikiem multimedialnym oraz projektorem wideo) to urządzenie służące do wyświetlania obrazu na ekranie na podstawie otrzymywanego sygnału. Źródłem takiego sygnału może być stacjonarny komputer, laptop, odtwarzacz DVD, konsola gier, tuner satelitarny, kamera, magnetowid, itp.</a:t>
            </a:r>
          </a:p>
        </p:txBody>
      </p:sp>
      <p:pic>
        <p:nvPicPr>
          <p:cNvPr id="5" name="Obraz 4" descr="Obraz zawierający elektronika, projektor&#10;&#10;Opis wygenerowany automatycznie">
            <a:extLst>
              <a:ext uri="{FF2B5EF4-FFF2-40B4-BE49-F238E27FC236}">
                <a16:creationId xmlns:a16="http://schemas.microsoft.com/office/drawing/2014/main" id="{E076C2AE-E274-C987-296B-ABD6B0C46A40}"/>
              </a:ext>
            </a:extLst>
          </p:cNvPr>
          <p:cNvPicPr>
            <a:picLocks noChangeAspect="1"/>
          </p:cNvPicPr>
          <p:nvPr/>
        </p:nvPicPr>
        <p:blipFill>
          <a:blip r:embed="rId2"/>
          <a:srcRect l="15435" r="9285" b="1"/>
          <a:stretch/>
        </p:blipFill>
        <p:spPr>
          <a:xfrm>
            <a:off x="7675658" y="2093976"/>
            <a:ext cx="3941064" cy="4096512"/>
          </a:xfrm>
          <a:prstGeom prst="rect">
            <a:avLst/>
          </a:prstGeom>
        </p:spPr>
      </p:pic>
    </p:spTree>
    <p:extLst>
      <p:ext uri="{BB962C8B-B14F-4D97-AF65-F5344CB8AC3E}">
        <p14:creationId xmlns:p14="http://schemas.microsoft.com/office/powerpoint/2010/main" val="152334929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29" name="Rectangle 721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32F73341-574A-6B99-3316-6C03B31A46AF}"/>
              </a:ext>
            </a:extLst>
          </p:cNvPr>
          <p:cNvSpPr>
            <a:spLocks noGrp="1"/>
          </p:cNvSpPr>
          <p:nvPr>
            <p:ph type="title"/>
          </p:nvPr>
        </p:nvSpPr>
        <p:spPr>
          <a:xfrm>
            <a:off x="630936" y="640080"/>
            <a:ext cx="4818888" cy="1481328"/>
          </a:xfrm>
        </p:spPr>
        <p:txBody>
          <a:bodyPr anchor="b">
            <a:normAutofit/>
          </a:bodyPr>
          <a:lstStyle/>
          <a:p>
            <a:r>
              <a:rPr lang="pl-PL" sz="5400" dirty="0"/>
              <a:t>Tablet graficzny</a:t>
            </a:r>
          </a:p>
        </p:txBody>
      </p:sp>
      <p:sp>
        <p:nvSpPr>
          <p:cNvPr id="7230"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ymbol zastępczy zawartości 3">
            <a:extLst>
              <a:ext uri="{FF2B5EF4-FFF2-40B4-BE49-F238E27FC236}">
                <a16:creationId xmlns:a16="http://schemas.microsoft.com/office/drawing/2014/main" id="{40A5DA97-BF15-623A-34C5-FD9CC1E9E256}"/>
              </a:ext>
            </a:extLst>
          </p:cNvPr>
          <p:cNvSpPr>
            <a:spLocks noGrp="1"/>
          </p:cNvSpPr>
          <p:nvPr>
            <p:ph idx="1"/>
          </p:nvPr>
        </p:nvSpPr>
        <p:spPr>
          <a:xfrm>
            <a:off x="630936" y="2660904"/>
            <a:ext cx="4818888" cy="3547872"/>
          </a:xfrm>
        </p:spPr>
        <p:txBody>
          <a:bodyPr anchor="t">
            <a:normAutofit/>
          </a:bodyPr>
          <a:lstStyle/>
          <a:p>
            <a:r>
              <a:rPr lang="pl-PL" sz="2200" dirty="0"/>
              <a:t>Tablety graficzne to tak zwane urządzenia wejścia-wyjścia, podłączane przewodowo lub bezprzewodowo. Umożliwiają one przekazywanie zewnętrznych danych do komputera. Pociągnięcia rysikiem przenoszone są do programu, który odwzorowuje fizyczne ruchy ręki. Tablety graficzne mogą być wykorzystywane na wiele sposobów.</a:t>
            </a:r>
          </a:p>
        </p:txBody>
      </p:sp>
      <p:pic>
        <p:nvPicPr>
          <p:cNvPr id="7176" name="Picture 8" descr="HUION H1161 Tablet graficzny - niskie ceny i opinie w Media Expert">
            <a:extLst>
              <a:ext uri="{FF2B5EF4-FFF2-40B4-BE49-F238E27FC236}">
                <a16:creationId xmlns:a16="http://schemas.microsoft.com/office/drawing/2014/main" id="{A279C756-6494-2A42-B18D-3DE872598BB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9048" y="1470595"/>
            <a:ext cx="5458968" cy="3916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459144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2080561B-E10E-1935-CAA2-F224EDF1D21F}"/>
              </a:ext>
            </a:extLst>
          </p:cNvPr>
          <p:cNvSpPr>
            <a:spLocks noGrp="1"/>
          </p:cNvSpPr>
          <p:nvPr>
            <p:ph type="title"/>
          </p:nvPr>
        </p:nvSpPr>
        <p:spPr>
          <a:xfrm>
            <a:off x="572493" y="238539"/>
            <a:ext cx="11018520" cy="1434415"/>
          </a:xfrm>
        </p:spPr>
        <p:txBody>
          <a:bodyPr anchor="b">
            <a:normAutofit/>
          </a:bodyPr>
          <a:lstStyle/>
          <a:p>
            <a:r>
              <a:rPr lang="pl-PL" sz="5400"/>
              <a:t>Monitor projekcyjny</a:t>
            </a:r>
          </a:p>
        </p:txBody>
      </p:sp>
      <p:sp>
        <p:nvSpPr>
          <p:cNvPr id="820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ymbol zastępczy zawartości 2">
            <a:extLst>
              <a:ext uri="{FF2B5EF4-FFF2-40B4-BE49-F238E27FC236}">
                <a16:creationId xmlns:a16="http://schemas.microsoft.com/office/drawing/2014/main" id="{903FC0B1-42EF-4DFA-777C-6A6B2ED6BE9E}"/>
              </a:ext>
            </a:extLst>
          </p:cNvPr>
          <p:cNvSpPr>
            <a:spLocks noGrp="1"/>
          </p:cNvSpPr>
          <p:nvPr>
            <p:ph idx="1"/>
          </p:nvPr>
        </p:nvSpPr>
        <p:spPr>
          <a:xfrm>
            <a:off x="572493" y="2071316"/>
            <a:ext cx="6713552" cy="4119172"/>
          </a:xfrm>
        </p:spPr>
        <p:txBody>
          <a:bodyPr anchor="t">
            <a:normAutofit/>
          </a:bodyPr>
          <a:lstStyle/>
          <a:p>
            <a:endParaRPr lang="pl-PL" sz="2200"/>
          </a:p>
          <a:p>
            <a:r>
              <a:rPr lang="pl-PL" sz="2200"/>
              <a:t>Ekran projekcyjny to nieodłączny element sali konferencyjnej, auli wykładowej lub Sali lekcyjnej. Rolą ekranu projekcyjnego jest przekazanie widzowi obrazu z projektora z zachowaniem najwyższej jakości. Obraz musi zostać wyświetlony w taki sposób, aby mogło go zobaczyć i odczytać wiele osób.</a:t>
            </a:r>
          </a:p>
        </p:txBody>
      </p:sp>
      <p:pic>
        <p:nvPicPr>
          <p:cNvPr id="8194" name="Picture 2" descr="Monitor Projekcyjny Sharp PN-E601 60&quot; Klasa A- - Sklep, Opinie, Cena w  Allegro.pl">
            <a:extLst>
              <a:ext uri="{FF2B5EF4-FFF2-40B4-BE49-F238E27FC236}">
                <a16:creationId xmlns:a16="http://schemas.microsoft.com/office/drawing/2014/main" id="{08594664-C65E-54BE-044A-A4C3A131EF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114" r="29063" b="2"/>
          <a:stretch/>
        </p:blipFill>
        <p:spPr bwMode="auto">
          <a:xfrm>
            <a:off x="7675658" y="2093976"/>
            <a:ext cx="3941064" cy="4096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268647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8BE797EB-1DAD-1C17-E21E-C3F047999900}"/>
              </a:ext>
            </a:extLst>
          </p:cNvPr>
          <p:cNvSpPr>
            <a:spLocks noGrp="1"/>
          </p:cNvSpPr>
          <p:nvPr>
            <p:ph type="title"/>
          </p:nvPr>
        </p:nvSpPr>
        <p:spPr>
          <a:xfrm>
            <a:off x="630936" y="640080"/>
            <a:ext cx="4818888" cy="1481328"/>
          </a:xfrm>
        </p:spPr>
        <p:txBody>
          <a:bodyPr anchor="b">
            <a:normAutofit/>
          </a:bodyPr>
          <a:lstStyle/>
          <a:p>
            <a:r>
              <a:rPr lang="pl-PL" sz="5400"/>
              <a:t>Kamery</a:t>
            </a:r>
          </a:p>
        </p:txBody>
      </p:sp>
      <p:sp>
        <p:nvSpPr>
          <p:cNvPr id="1035"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ymbol zastępczy zawartości 2">
            <a:extLst>
              <a:ext uri="{FF2B5EF4-FFF2-40B4-BE49-F238E27FC236}">
                <a16:creationId xmlns:a16="http://schemas.microsoft.com/office/drawing/2014/main" id="{D6276543-B117-0214-E4AF-64E5D3B9935C}"/>
              </a:ext>
            </a:extLst>
          </p:cNvPr>
          <p:cNvSpPr>
            <a:spLocks noGrp="1"/>
          </p:cNvSpPr>
          <p:nvPr>
            <p:ph idx="1"/>
          </p:nvPr>
        </p:nvSpPr>
        <p:spPr>
          <a:xfrm>
            <a:off x="630936" y="2660904"/>
            <a:ext cx="4818888" cy="3547872"/>
          </a:xfrm>
        </p:spPr>
        <p:txBody>
          <a:bodyPr anchor="t">
            <a:normAutofit/>
          </a:bodyPr>
          <a:lstStyle/>
          <a:p>
            <a:pPr marL="0" indent="0">
              <a:buNone/>
            </a:pPr>
            <a:r>
              <a:rPr lang="pl-PL" sz="2200"/>
              <a:t>Kamery zewnętrzne znajdują zastosowanie w monitoringu przestrzeni poza obiektami zabudowanymi, w otwartej przestrzeni, zaś kamery wewnętrzne dotyczą – jak sama nazwa wskazuje – wnętrz obiektów, czasem konkretnych pomieszczeń.</a:t>
            </a:r>
          </a:p>
        </p:txBody>
      </p:sp>
      <p:pic>
        <p:nvPicPr>
          <p:cNvPr id="1028" name="Picture 4" descr="Kamera zewnętrzna Nice do FIBARO 5MP NC-L-DIR51-0028">
            <a:extLst>
              <a:ext uri="{FF2B5EF4-FFF2-40B4-BE49-F238E27FC236}">
                <a16:creationId xmlns:a16="http://schemas.microsoft.com/office/drawing/2014/main" id="{32CE44BB-C8BB-D5D9-E6EF-4C6E7121B44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9048" y="699516"/>
            <a:ext cx="5458968" cy="5458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9061976"/>
      </p:ext>
    </p:extLst>
  </p:cSld>
  <p:clrMapOvr>
    <a:masterClrMapping/>
  </p:clrMapOvr>
  <p:transition spd="slow">
    <p:push dir="u"/>
  </p:transition>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Pakiet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37</TotalTime>
  <Words>321</Words>
  <Application>Microsoft Office PowerPoint</Application>
  <PresentationFormat>Panoramiczny</PresentationFormat>
  <Paragraphs>22</Paragraphs>
  <Slides>9</Slides>
  <Notes>0</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9</vt:i4>
      </vt:variant>
    </vt:vector>
  </HeadingPairs>
  <TitlesOfParts>
    <vt:vector size="14" baseType="lpstr">
      <vt:lpstr>Aptos</vt:lpstr>
      <vt:lpstr>Aptos Display</vt:lpstr>
      <vt:lpstr>Arial</vt:lpstr>
      <vt:lpstr>Calibri</vt:lpstr>
      <vt:lpstr>Motyw pakietu Office</vt:lpstr>
      <vt:lpstr>Urzadzenia cyfrowe w szkole</vt:lpstr>
      <vt:lpstr>drukarki</vt:lpstr>
      <vt:lpstr>Drukarka 3d</vt:lpstr>
      <vt:lpstr>Tablica interkatywna</vt:lpstr>
      <vt:lpstr>Monitor interaktywny</vt:lpstr>
      <vt:lpstr>Projektor multimedialny</vt:lpstr>
      <vt:lpstr>Tablet graficzny</vt:lpstr>
      <vt:lpstr>Monitor projekcyjny</vt:lpstr>
      <vt:lpstr>Kamery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student</dc:creator>
  <cp:lastModifiedBy>student</cp:lastModifiedBy>
  <cp:revision>3</cp:revision>
  <dcterms:created xsi:type="dcterms:W3CDTF">2024-10-28T10:49:30Z</dcterms:created>
  <dcterms:modified xsi:type="dcterms:W3CDTF">2024-10-28T11:26:44Z</dcterms:modified>
</cp:coreProperties>
</file>