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5504795" cy="97377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8150" y="1593992"/>
            <a:ext cx="11628899" cy="3390895"/>
          </a:xfrm>
        </p:spPr>
        <p:txBody>
          <a:bodyPr anchor="b"/>
          <a:lstStyle>
            <a:lvl1pPr algn="ctr">
              <a:defRPr sz="852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8150" y="5115653"/>
            <a:ext cx="11628899" cy="2351531"/>
          </a:xfrm>
        </p:spPr>
        <p:txBody>
          <a:bodyPr/>
          <a:lstStyle>
            <a:lvl1pPr marL="0" indent="0" algn="ctr">
              <a:buNone/>
              <a:defRPr sz="3410"/>
            </a:lvl1pPr>
            <a:lvl2pPr marL="648970" indent="0" algn="ctr">
              <a:buNone/>
              <a:defRPr sz="2840"/>
            </a:lvl2pPr>
            <a:lvl3pPr marL="1298575" indent="0" algn="ctr">
              <a:buNone/>
              <a:defRPr sz="2555"/>
            </a:lvl3pPr>
            <a:lvl4pPr marL="1947545" indent="0" algn="ctr">
              <a:buNone/>
              <a:defRPr sz="2270"/>
            </a:lvl4pPr>
            <a:lvl5pPr marL="2596515" indent="0" algn="ctr">
              <a:buNone/>
              <a:defRPr sz="2270"/>
            </a:lvl5pPr>
            <a:lvl6pPr marL="3246120" indent="0" algn="ctr">
              <a:buNone/>
              <a:defRPr sz="2270"/>
            </a:lvl6pPr>
            <a:lvl7pPr marL="3895090" indent="0" algn="ctr">
              <a:buNone/>
              <a:defRPr sz="2270"/>
            </a:lvl7pPr>
            <a:lvl8pPr marL="4544695" indent="0" algn="ctr">
              <a:buNone/>
              <a:defRPr sz="2270"/>
            </a:lvl8pPr>
            <a:lvl9pPr marL="5193665" indent="0" algn="ctr">
              <a:buNone/>
              <a:defRPr sz="227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095908" y="518554"/>
            <a:ext cx="3343309" cy="82540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982" y="518554"/>
            <a:ext cx="9836111" cy="82540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907" y="2428188"/>
            <a:ext cx="13373234" cy="4051488"/>
          </a:xfrm>
        </p:spPr>
        <p:txBody>
          <a:bodyPr anchor="b"/>
          <a:lstStyle>
            <a:lvl1pPr>
              <a:defRPr sz="852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7907" y="6518005"/>
            <a:ext cx="13373234" cy="2130582"/>
          </a:xfrm>
        </p:spPr>
        <p:txBody>
          <a:bodyPr/>
          <a:lstStyle>
            <a:lvl1pPr marL="0" indent="0">
              <a:buNone/>
              <a:defRPr sz="3410">
                <a:solidFill>
                  <a:schemeClr val="tx1">
                    <a:tint val="75000"/>
                  </a:schemeClr>
                </a:solidFill>
              </a:defRPr>
            </a:lvl1pPr>
            <a:lvl2pPr marL="648970" indent="0">
              <a:buNone/>
              <a:defRPr sz="2840">
                <a:solidFill>
                  <a:schemeClr val="tx1">
                    <a:tint val="75000"/>
                  </a:schemeClr>
                </a:solidFill>
              </a:defRPr>
            </a:lvl2pPr>
            <a:lvl3pPr marL="1298575" indent="0">
              <a:buNone/>
              <a:defRPr sz="2555">
                <a:solidFill>
                  <a:schemeClr val="tx1">
                    <a:tint val="75000"/>
                  </a:schemeClr>
                </a:solidFill>
              </a:defRPr>
            </a:lvl3pPr>
            <a:lvl4pPr marL="1947545" indent="0">
              <a:buNone/>
              <a:defRPr sz="2270">
                <a:solidFill>
                  <a:schemeClr val="tx1">
                    <a:tint val="75000"/>
                  </a:schemeClr>
                </a:solidFill>
              </a:defRPr>
            </a:lvl4pPr>
            <a:lvl5pPr marL="2596515" indent="0">
              <a:buNone/>
              <a:defRPr sz="2270">
                <a:solidFill>
                  <a:schemeClr val="tx1">
                    <a:tint val="75000"/>
                  </a:schemeClr>
                </a:solidFill>
              </a:defRPr>
            </a:lvl5pPr>
            <a:lvl6pPr marL="3246120" indent="0">
              <a:buNone/>
              <a:defRPr sz="2270">
                <a:solidFill>
                  <a:schemeClr val="tx1">
                    <a:tint val="75000"/>
                  </a:schemeClr>
                </a:solidFill>
              </a:defRPr>
            </a:lvl6pPr>
            <a:lvl7pPr marL="3895090" indent="0">
              <a:buNone/>
              <a:defRPr sz="2270">
                <a:solidFill>
                  <a:schemeClr val="tx1">
                    <a:tint val="75000"/>
                  </a:schemeClr>
                </a:solidFill>
              </a:defRPr>
            </a:lvl7pPr>
            <a:lvl8pPr marL="4544695" indent="0">
              <a:buNone/>
              <a:defRPr sz="2270">
                <a:solidFill>
                  <a:schemeClr val="tx1">
                    <a:tint val="75000"/>
                  </a:schemeClr>
                </a:solidFill>
              </a:defRPr>
            </a:lvl8pPr>
            <a:lvl9pPr marL="5193665" indent="0">
              <a:buNone/>
              <a:defRPr sz="22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982" y="2592772"/>
            <a:ext cx="6589710" cy="61798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49507" y="2592772"/>
            <a:ext cx="6589710" cy="61798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002" y="518554"/>
            <a:ext cx="13373234" cy="18825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002" y="2387606"/>
            <a:ext cx="6559425" cy="1170129"/>
          </a:xfrm>
        </p:spPr>
        <p:txBody>
          <a:bodyPr anchor="b"/>
          <a:lstStyle>
            <a:lvl1pPr marL="0" indent="0">
              <a:buNone/>
              <a:defRPr sz="3410" b="1"/>
            </a:lvl1pPr>
            <a:lvl2pPr marL="648970" indent="0">
              <a:buNone/>
              <a:defRPr sz="2840" b="1"/>
            </a:lvl2pPr>
            <a:lvl3pPr marL="1298575" indent="0">
              <a:buNone/>
              <a:defRPr sz="2555" b="1"/>
            </a:lvl3pPr>
            <a:lvl4pPr marL="1947545" indent="0">
              <a:buNone/>
              <a:defRPr sz="2270" b="1"/>
            </a:lvl4pPr>
            <a:lvl5pPr marL="2596515" indent="0">
              <a:buNone/>
              <a:defRPr sz="2270" b="1"/>
            </a:lvl5pPr>
            <a:lvl6pPr marL="3246120" indent="0">
              <a:buNone/>
              <a:defRPr sz="2270" b="1"/>
            </a:lvl6pPr>
            <a:lvl7pPr marL="3895090" indent="0">
              <a:buNone/>
              <a:defRPr sz="2270" b="1"/>
            </a:lvl7pPr>
            <a:lvl8pPr marL="4544695" indent="0">
              <a:buNone/>
              <a:defRPr sz="2270" b="1"/>
            </a:lvl8pPr>
            <a:lvl9pPr marL="5193665" indent="0">
              <a:buNone/>
              <a:defRPr sz="227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8002" y="3557735"/>
            <a:ext cx="6559425" cy="5232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49507" y="2387606"/>
            <a:ext cx="6591729" cy="1170129"/>
          </a:xfrm>
        </p:spPr>
        <p:txBody>
          <a:bodyPr anchor="b"/>
          <a:lstStyle>
            <a:lvl1pPr marL="0" indent="0">
              <a:buNone/>
              <a:defRPr sz="3410" b="1"/>
            </a:lvl1pPr>
            <a:lvl2pPr marL="648970" indent="0">
              <a:buNone/>
              <a:defRPr sz="2840" b="1"/>
            </a:lvl2pPr>
            <a:lvl3pPr marL="1298575" indent="0">
              <a:buNone/>
              <a:defRPr sz="2555" b="1"/>
            </a:lvl3pPr>
            <a:lvl4pPr marL="1947545" indent="0">
              <a:buNone/>
              <a:defRPr sz="2270" b="1"/>
            </a:lvl4pPr>
            <a:lvl5pPr marL="2596515" indent="0">
              <a:buNone/>
              <a:defRPr sz="2270" b="1"/>
            </a:lvl5pPr>
            <a:lvl6pPr marL="3246120" indent="0">
              <a:buNone/>
              <a:defRPr sz="2270" b="1"/>
            </a:lvl6pPr>
            <a:lvl7pPr marL="3895090" indent="0">
              <a:buNone/>
              <a:defRPr sz="2270" b="1"/>
            </a:lvl7pPr>
            <a:lvl8pPr marL="4544695" indent="0">
              <a:buNone/>
              <a:defRPr sz="2270" b="1"/>
            </a:lvl8pPr>
            <a:lvl9pPr marL="5193665" indent="0">
              <a:buNone/>
              <a:defRPr sz="227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49507" y="3557735"/>
            <a:ext cx="6591729" cy="5232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002" y="649320"/>
            <a:ext cx="5000830" cy="2272621"/>
          </a:xfrm>
        </p:spPr>
        <p:txBody>
          <a:bodyPr anchor="b"/>
          <a:lstStyle>
            <a:lvl1pPr>
              <a:defRPr sz="454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1729" y="1402352"/>
            <a:ext cx="7849507" cy="6921575"/>
          </a:xfrm>
        </p:spPr>
        <p:txBody>
          <a:bodyPr/>
          <a:lstStyle>
            <a:lvl1pPr>
              <a:defRPr sz="4545"/>
            </a:lvl1pPr>
            <a:lvl2pPr>
              <a:defRPr sz="3975"/>
            </a:lvl2pPr>
            <a:lvl3pPr>
              <a:defRPr sz="3410"/>
            </a:lvl3pPr>
            <a:lvl4pPr>
              <a:defRPr sz="2840"/>
            </a:lvl4pPr>
            <a:lvl5pPr>
              <a:defRPr sz="2840"/>
            </a:lvl5pPr>
            <a:lvl6pPr>
              <a:defRPr sz="2840"/>
            </a:lvl6pPr>
            <a:lvl7pPr>
              <a:defRPr sz="2840"/>
            </a:lvl7pPr>
            <a:lvl8pPr>
              <a:defRPr sz="2840"/>
            </a:lvl8pPr>
            <a:lvl9pPr>
              <a:defRPr sz="284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8002" y="2921942"/>
            <a:ext cx="5000830" cy="5413259"/>
          </a:xfrm>
        </p:spPr>
        <p:txBody>
          <a:bodyPr/>
          <a:lstStyle>
            <a:lvl1pPr marL="0" indent="0">
              <a:buNone/>
              <a:defRPr sz="2270"/>
            </a:lvl1pPr>
            <a:lvl2pPr marL="648970" indent="0">
              <a:buNone/>
              <a:defRPr sz="1990"/>
            </a:lvl2pPr>
            <a:lvl3pPr marL="1298575" indent="0">
              <a:buNone/>
              <a:defRPr sz="1705"/>
            </a:lvl3pPr>
            <a:lvl4pPr marL="1947545" indent="0">
              <a:buNone/>
              <a:defRPr sz="1420"/>
            </a:lvl4pPr>
            <a:lvl5pPr marL="2596515" indent="0">
              <a:buNone/>
              <a:defRPr sz="1420"/>
            </a:lvl5pPr>
            <a:lvl6pPr marL="3246120" indent="0">
              <a:buNone/>
              <a:defRPr sz="1420"/>
            </a:lvl6pPr>
            <a:lvl7pPr marL="3895090" indent="0">
              <a:buNone/>
              <a:defRPr sz="1420"/>
            </a:lvl7pPr>
            <a:lvl8pPr marL="4544695" indent="0">
              <a:buNone/>
              <a:defRPr sz="1420"/>
            </a:lvl8pPr>
            <a:lvl9pPr marL="5193665" indent="0">
              <a:buNone/>
              <a:defRPr sz="142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002" y="649320"/>
            <a:ext cx="5000830" cy="2272621"/>
          </a:xfrm>
        </p:spPr>
        <p:txBody>
          <a:bodyPr anchor="b"/>
          <a:lstStyle>
            <a:lvl1pPr>
              <a:defRPr sz="454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91729" y="1402352"/>
            <a:ext cx="7849507" cy="6921575"/>
          </a:xfrm>
        </p:spPr>
        <p:txBody>
          <a:bodyPr/>
          <a:lstStyle>
            <a:lvl1pPr marL="0" indent="0">
              <a:buNone/>
              <a:defRPr sz="4545"/>
            </a:lvl1pPr>
            <a:lvl2pPr marL="648970" indent="0">
              <a:buNone/>
              <a:defRPr sz="3975"/>
            </a:lvl2pPr>
            <a:lvl3pPr marL="1298575" indent="0">
              <a:buNone/>
              <a:defRPr sz="3410"/>
            </a:lvl3pPr>
            <a:lvl4pPr marL="1947545" indent="0">
              <a:buNone/>
              <a:defRPr sz="2840"/>
            </a:lvl4pPr>
            <a:lvl5pPr marL="2596515" indent="0">
              <a:buNone/>
              <a:defRPr sz="2840"/>
            </a:lvl5pPr>
            <a:lvl6pPr marL="3246120" indent="0">
              <a:buNone/>
              <a:defRPr sz="2840"/>
            </a:lvl6pPr>
            <a:lvl7pPr marL="3895090" indent="0">
              <a:buNone/>
              <a:defRPr sz="2840"/>
            </a:lvl7pPr>
            <a:lvl8pPr marL="4544695" indent="0">
              <a:buNone/>
              <a:defRPr sz="2840"/>
            </a:lvl8pPr>
            <a:lvl9pPr marL="5193665" indent="0">
              <a:buNone/>
              <a:defRPr sz="284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8002" y="2921942"/>
            <a:ext cx="5000830" cy="5413259"/>
          </a:xfrm>
        </p:spPr>
        <p:txBody>
          <a:bodyPr/>
          <a:lstStyle>
            <a:lvl1pPr marL="0" indent="0">
              <a:buNone/>
              <a:defRPr sz="2270"/>
            </a:lvl1pPr>
            <a:lvl2pPr marL="648970" indent="0">
              <a:buNone/>
              <a:defRPr sz="1990"/>
            </a:lvl2pPr>
            <a:lvl3pPr marL="1298575" indent="0">
              <a:buNone/>
              <a:defRPr sz="1705"/>
            </a:lvl3pPr>
            <a:lvl4pPr marL="1947545" indent="0">
              <a:buNone/>
              <a:defRPr sz="1420"/>
            </a:lvl4pPr>
            <a:lvl5pPr marL="2596515" indent="0">
              <a:buNone/>
              <a:defRPr sz="1420"/>
            </a:lvl5pPr>
            <a:lvl6pPr marL="3246120" indent="0">
              <a:buNone/>
              <a:defRPr sz="1420"/>
            </a:lvl6pPr>
            <a:lvl7pPr marL="3895090" indent="0">
              <a:buNone/>
              <a:defRPr sz="1420"/>
            </a:lvl7pPr>
            <a:lvl8pPr marL="4544695" indent="0">
              <a:buNone/>
              <a:defRPr sz="1420"/>
            </a:lvl8pPr>
            <a:lvl9pPr marL="5193665" indent="0">
              <a:buNone/>
              <a:defRPr sz="142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982" y="518554"/>
            <a:ext cx="13373234" cy="1882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982" y="2592772"/>
            <a:ext cx="13373234" cy="6179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982" y="9027357"/>
            <a:ext cx="3488670" cy="5185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6097" y="9027357"/>
            <a:ext cx="5233005" cy="5185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0547" y="9027357"/>
            <a:ext cx="3488670" cy="5185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98575" rtl="0" eaLnBrk="1" latinLnBrk="0" hangingPunct="1">
        <a:lnSpc>
          <a:spcPct val="90000"/>
        </a:lnSpc>
        <a:spcBef>
          <a:spcPct val="0"/>
        </a:spcBef>
        <a:buNone/>
        <a:defRPr sz="62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485" indent="-324485" algn="l" defTabSz="1298575" rtl="0" eaLnBrk="1" latinLnBrk="0" hangingPunct="1">
        <a:lnSpc>
          <a:spcPct val="90000"/>
        </a:lnSpc>
        <a:spcBef>
          <a:spcPct val="285000"/>
        </a:spcBef>
        <a:buFont typeface="Arial" panose="020B0604020202020204" pitchFamily="34" charset="0"/>
        <a:buChar char="•"/>
        <a:defRPr sz="3975" kern="1200">
          <a:solidFill>
            <a:schemeClr val="tx1"/>
          </a:solidFill>
          <a:latin typeface="+mn-lt"/>
          <a:ea typeface="+mn-ea"/>
          <a:cs typeface="+mn-cs"/>
        </a:defRPr>
      </a:lvl1pPr>
      <a:lvl2pPr marL="974090" indent="-324485" algn="l" defTabSz="1298575" rtl="0" eaLnBrk="1" latinLnBrk="0" hangingPunct="1">
        <a:lnSpc>
          <a:spcPct val="90000"/>
        </a:lnSpc>
        <a:spcBef>
          <a:spcPct val="143000"/>
        </a:spcBef>
        <a:buFont typeface="Arial" panose="020B0604020202020204" pitchFamily="34" charset="0"/>
        <a:buChar char="•"/>
        <a:defRPr sz="3410" kern="1200">
          <a:solidFill>
            <a:schemeClr val="tx1"/>
          </a:solidFill>
          <a:latin typeface="+mn-lt"/>
          <a:ea typeface="+mn-ea"/>
          <a:cs typeface="+mn-cs"/>
        </a:defRPr>
      </a:lvl2pPr>
      <a:lvl3pPr marL="1623060" indent="-324485" algn="l" defTabSz="1298575" rtl="0" eaLnBrk="1" latinLnBrk="0" hangingPunct="1">
        <a:lnSpc>
          <a:spcPct val="90000"/>
        </a:lnSpc>
        <a:spcBef>
          <a:spcPct val="143000"/>
        </a:spcBef>
        <a:buFont typeface="Arial" panose="020B0604020202020204" pitchFamily="34" charset="0"/>
        <a:buChar char="•"/>
        <a:defRPr sz="2840" kern="1200">
          <a:solidFill>
            <a:schemeClr val="tx1"/>
          </a:solidFill>
          <a:latin typeface="+mn-lt"/>
          <a:ea typeface="+mn-ea"/>
          <a:cs typeface="+mn-cs"/>
        </a:defRPr>
      </a:lvl3pPr>
      <a:lvl4pPr marL="2272030" indent="-324485" algn="l" defTabSz="1298575" rtl="0" eaLnBrk="1" latinLnBrk="0" hangingPunct="1">
        <a:lnSpc>
          <a:spcPct val="90000"/>
        </a:lnSpc>
        <a:spcBef>
          <a:spcPct val="143000"/>
        </a:spcBef>
        <a:buFont typeface="Arial" panose="020B0604020202020204" pitchFamily="34" charset="0"/>
        <a:buChar char="•"/>
        <a:defRPr sz="2555" kern="1200">
          <a:solidFill>
            <a:schemeClr val="tx1"/>
          </a:solidFill>
          <a:latin typeface="+mn-lt"/>
          <a:ea typeface="+mn-ea"/>
          <a:cs typeface="+mn-cs"/>
        </a:defRPr>
      </a:lvl4pPr>
      <a:lvl5pPr marL="2921635" indent="-324485" algn="l" defTabSz="1298575" rtl="0" eaLnBrk="1" latinLnBrk="0" hangingPunct="1">
        <a:lnSpc>
          <a:spcPct val="90000"/>
        </a:lnSpc>
        <a:spcBef>
          <a:spcPct val="143000"/>
        </a:spcBef>
        <a:buFont typeface="Arial" panose="020B0604020202020204" pitchFamily="34" charset="0"/>
        <a:buChar char="•"/>
        <a:defRPr sz="2555" kern="1200">
          <a:solidFill>
            <a:schemeClr val="tx1"/>
          </a:solidFill>
          <a:latin typeface="+mn-lt"/>
          <a:ea typeface="+mn-ea"/>
          <a:cs typeface="+mn-cs"/>
        </a:defRPr>
      </a:lvl5pPr>
      <a:lvl6pPr marL="3570605" indent="-324485" algn="l" defTabSz="1298575" rtl="0" eaLnBrk="1" latinLnBrk="0" hangingPunct="1">
        <a:lnSpc>
          <a:spcPct val="90000"/>
        </a:lnSpc>
        <a:spcBef>
          <a:spcPct val="143000"/>
        </a:spcBef>
        <a:buFont typeface="Arial" panose="020B0604020202020204" pitchFamily="34" charset="0"/>
        <a:buChar char="•"/>
        <a:defRPr sz="2555" kern="1200">
          <a:solidFill>
            <a:schemeClr val="tx1"/>
          </a:solidFill>
          <a:latin typeface="+mn-lt"/>
          <a:ea typeface="+mn-ea"/>
          <a:cs typeface="+mn-cs"/>
        </a:defRPr>
      </a:lvl6pPr>
      <a:lvl7pPr marL="4219575" indent="-324485" algn="l" defTabSz="1298575" rtl="0" eaLnBrk="1" latinLnBrk="0" hangingPunct="1">
        <a:lnSpc>
          <a:spcPct val="90000"/>
        </a:lnSpc>
        <a:spcBef>
          <a:spcPct val="143000"/>
        </a:spcBef>
        <a:buFont typeface="Arial" panose="020B0604020202020204" pitchFamily="34" charset="0"/>
        <a:buChar char="•"/>
        <a:defRPr sz="2555" kern="1200">
          <a:solidFill>
            <a:schemeClr val="tx1"/>
          </a:solidFill>
          <a:latin typeface="+mn-lt"/>
          <a:ea typeface="+mn-ea"/>
          <a:cs typeface="+mn-cs"/>
        </a:defRPr>
      </a:lvl7pPr>
      <a:lvl8pPr marL="4869180" indent="-324485" algn="l" defTabSz="1298575" rtl="0" eaLnBrk="1" latinLnBrk="0" hangingPunct="1">
        <a:lnSpc>
          <a:spcPct val="90000"/>
        </a:lnSpc>
        <a:spcBef>
          <a:spcPct val="143000"/>
        </a:spcBef>
        <a:buFont typeface="Arial" panose="020B0604020202020204" pitchFamily="34" charset="0"/>
        <a:buChar char="•"/>
        <a:defRPr sz="2555" kern="1200">
          <a:solidFill>
            <a:schemeClr val="tx1"/>
          </a:solidFill>
          <a:latin typeface="+mn-lt"/>
          <a:ea typeface="+mn-ea"/>
          <a:cs typeface="+mn-cs"/>
        </a:defRPr>
      </a:lvl8pPr>
      <a:lvl9pPr marL="5518150" indent="-324485" algn="l" defTabSz="1298575" rtl="0" eaLnBrk="1" latinLnBrk="0" hangingPunct="1">
        <a:lnSpc>
          <a:spcPct val="90000"/>
        </a:lnSpc>
        <a:spcBef>
          <a:spcPct val="143000"/>
        </a:spcBef>
        <a:buFont typeface="Arial" panose="020B0604020202020204" pitchFamily="34" charset="0"/>
        <a:buChar char="•"/>
        <a:defRPr sz="25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98575" rtl="0" eaLnBrk="1" latinLnBrk="0" hangingPunct="1">
        <a:defRPr sz="2555" kern="1200">
          <a:solidFill>
            <a:schemeClr val="tx1"/>
          </a:solidFill>
          <a:latin typeface="+mn-lt"/>
          <a:ea typeface="+mn-ea"/>
          <a:cs typeface="+mn-cs"/>
        </a:defRPr>
      </a:lvl1pPr>
      <a:lvl2pPr marL="648970" algn="l" defTabSz="1298575" rtl="0" eaLnBrk="1" latinLnBrk="0" hangingPunct="1">
        <a:defRPr sz="2555" kern="1200">
          <a:solidFill>
            <a:schemeClr val="tx1"/>
          </a:solidFill>
          <a:latin typeface="+mn-lt"/>
          <a:ea typeface="+mn-ea"/>
          <a:cs typeface="+mn-cs"/>
        </a:defRPr>
      </a:lvl2pPr>
      <a:lvl3pPr marL="1298575" algn="l" defTabSz="1298575" rtl="0" eaLnBrk="1" latinLnBrk="0" hangingPunct="1">
        <a:defRPr sz="2555" kern="1200">
          <a:solidFill>
            <a:schemeClr val="tx1"/>
          </a:solidFill>
          <a:latin typeface="+mn-lt"/>
          <a:ea typeface="+mn-ea"/>
          <a:cs typeface="+mn-cs"/>
        </a:defRPr>
      </a:lvl3pPr>
      <a:lvl4pPr marL="1947545" algn="l" defTabSz="1298575" rtl="0" eaLnBrk="1" latinLnBrk="0" hangingPunct="1">
        <a:defRPr sz="2555" kern="1200">
          <a:solidFill>
            <a:schemeClr val="tx1"/>
          </a:solidFill>
          <a:latin typeface="+mn-lt"/>
          <a:ea typeface="+mn-ea"/>
          <a:cs typeface="+mn-cs"/>
        </a:defRPr>
      </a:lvl4pPr>
      <a:lvl5pPr marL="2596515" algn="l" defTabSz="1298575" rtl="0" eaLnBrk="1" latinLnBrk="0" hangingPunct="1">
        <a:defRPr sz="2555" kern="1200">
          <a:solidFill>
            <a:schemeClr val="tx1"/>
          </a:solidFill>
          <a:latin typeface="+mn-lt"/>
          <a:ea typeface="+mn-ea"/>
          <a:cs typeface="+mn-cs"/>
        </a:defRPr>
      </a:lvl5pPr>
      <a:lvl6pPr marL="3246120" algn="l" defTabSz="1298575" rtl="0" eaLnBrk="1" latinLnBrk="0" hangingPunct="1">
        <a:defRPr sz="2555" kern="1200">
          <a:solidFill>
            <a:schemeClr val="tx1"/>
          </a:solidFill>
          <a:latin typeface="+mn-lt"/>
          <a:ea typeface="+mn-ea"/>
          <a:cs typeface="+mn-cs"/>
        </a:defRPr>
      </a:lvl6pPr>
      <a:lvl7pPr marL="3895090" algn="l" defTabSz="1298575" rtl="0" eaLnBrk="1" latinLnBrk="0" hangingPunct="1">
        <a:defRPr sz="2555" kern="1200">
          <a:solidFill>
            <a:schemeClr val="tx1"/>
          </a:solidFill>
          <a:latin typeface="+mn-lt"/>
          <a:ea typeface="+mn-ea"/>
          <a:cs typeface="+mn-cs"/>
        </a:defRPr>
      </a:lvl7pPr>
      <a:lvl8pPr marL="4544695" algn="l" defTabSz="1298575" rtl="0" eaLnBrk="1" latinLnBrk="0" hangingPunct="1">
        <a:defRPr sz="2555" kern="1200">
          <a:solidFill>
            <a:schemeClr val="tx1"/>
          </a:solidFill>
          <a:latin typeface="+mn-lt"/>
          <a:ea typeface="+mn-ea"/>
          <a:cs typeface="+mn-cs"/>
        </a:defRPr>
      </a:lvl8pPr>
      <a:lvl9pPr marL="5193665" algn="l" defTabSz="1298575" rtl="0" eaLnBrk="1" latinLnBrk="0" hangingPunct="1">
        <a:defRPr sz="25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4819015" y="1261110"/>
            <a:ext cx="4426585" cy="787400"/>
          </a:xfrm>
          <a:prstGeom prst="rect">
            <a:avLst/>
          </a:prstGeom>
          <a:pattFill prst="dash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b="1" i="1"/>
              <a:t>ITEMS IN THE TROLLEY</a:t>
            </a:r>
            <a:endParaRPr lang="en-US" b="1" i="1"/>
          </a:p>
        </p:txBody>
      </p:sp>
      <p:sp>
        <p:nvSpPr>
          <p:cNvPr id="6" name="Rectangles 5"/>
          <p:cNvSpPr/>
          <p:nvPr/>
        </p:nvSpPr>
        <p:spPr>
          <a:xfrm>
            <a:off x="4819015" y="2462530"/>
            <a:ext cx="4426585" cy="840740"/>
          </a:xfrm>
          <a:prstGeom prst="rect">
            <a:avLst/>
          </a:prstGeom>
          <a:pattFill prst="dash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b="1"/>
              <a:t>CHECKOUT LINE</a:t>
            </a:r>
            <a:endParaRPr lang="en-US" b="1"/>
          </a:p>
        </p:txBody>
      </p:sp>
      <p:sp>
        <p:nvSpPr>
          <p:cNvPr id="7" name="Diamond 6"/>
          <p:cNvSpPr/>
          <p:nvPr/>
        </p:nvSpPr>
        <p:spPr>
          <a:xfrm>
            <a:off x="4859655" y="3717290"/>
            <a:ext cx="4427220" cy="1276350"/>
          </a:xfrm>
          <a:prstGeom prst="diamond">
            <a:avLst/>
          </a:prstGeom>
          <a:pattFill prst="dash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4780280" y="5436870"/>
            <a:ext cx="4465955" cy="862965"/>
          </a:xfrm>
          <a:prstGeom prst="rect">
            <a:avLst/>
          </a:prstGeom>
          <a:pattFill prst="dash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b="1" i="1"/>
              <a:t>ASKING CUSTOMERS PREFERRED PAYMENT METHOD AND PROCESSING THE PAYMENT</a:t>
            </a:r>
            <a:endParaRPr lang="en-US" b="1" i="1"/>
          </a:p>
        </p:txBody>
      </p:sp>
      <p:sp>
        <p:nvSpPr>
          <p:cNvPr id="9" name="Diamond 8"/>
          <p:cNvSpPr/>
          <p:nvPr/>
        </p:nvSpPr>
        <p:spPr>
          <a:xfrm>
            <a:off x="4818380" y="6743065"/>
            <a:ext cx="4426585" cy="1243330"/>
          </a:xfrm>
          <a:prstGeom prst="diamond">
            <a:avLst/>
          </a:prstGeom>
          <a:pattFill prst="dash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b="1" i="1"/>
              <a:t>PRINT OUT RECEIPT</a:t>
            </a:r>
            <a:endParaRPr lang="en-US" b="1" i="1"/>
          </a:p>
        </p:txBody>
      </p:sp>
      <p:sp>
        <p:nvSpPr>
          <p:cNvPr id="10" name="Oval 9"/>
          <p:cNvSpPr/>
          <p:nvPr/>
        </p:nvSpPr>
        <p:spPr>
          <a:xfrm>
            <a:off x="4859655" y="8469630"/>
            <a:ext cx="4426585" cy="1036320"/>
          </a:xfrm>
          <a:prstGeom prst="ellipse">
            <a:avLst/>
          </a:prstGeom>
          <a:pattFill prst="dash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810"/>
          </a:p>
        </p:txBody>
      </p:sp>
      <p:sp>
        <p:nvSpPr>
          <p:cNvPr id="14" name="Down Arrow 13"/>
          <p:cNvSpPr/>
          <p:nvPr/>
        </p:nvSpPr>
        <p:spPr>
          <a:xfrm>
            <a:off x="6916832" y="6314534"/>
            <a:ext cx="253581" cy="44021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40"/>
          </a:p>
        </p:txBody>
      </p:sp>
      <p:sp>
        <p:nvSpPr>
          <p:cNvPr id="15" name="Down Arrow 14"/>
          <p:cNvSpPr/>
          <p:nvPr/>
        </p:nvSpPr>
        <p:spPr>
          <a:xfrm>
            <a:off x="6947057" y="8007771"/>
            <a:ext cx="253581" cy="44021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40"/>
          </a:p>
        </p:txBody>
      </p:sp>
      <p:sp>
        <p:nvSpPr>
          <p:cNvPr id="16" name="Down Arrow 15"/>
          <p:cNvSpPr/>
          <p:nvPr/>
        </p:nvSpPr>
        <p:spPr>
          <a:xfrm>
            <a:off x="6946996" y="5015571"/>
            <a:ext cx="253581" cy="44021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40"/>
          </a:p>
        </p:txBody>
      </p:sp>
      <p:sp>
        <p:nvSpPr>
          <p:cNvPr id="17" name="Oval 16"/>
          <p:cNvSpPr/>
          <p:nvPr/>
        </p:nvSpPr>
        <p:spPr>
          <a:xfrm>
            <a:off x="4818380" y="34925"/>
            <a:ext cx="4427220" cy="835025"/>
          </a:xfrm>
          <a:prstGeom prst="ellipse">
            <a:avLst/>
          </a:prstGeom>
          <a:pattFill prst="dash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b="1" i="1"/>
              <a:t>START</a:t>
            </a:r>
            <a:endParaRPr lang="en-US" b="1" i="1"/>
          </a:p>
        </p:txBody>
      </p:sp>
      <p:sp>
        <p:nvSpPr>
          <p:cNvPr id="18" name="Down Arrow 17"/>
          <p:cNvSpPr/>
          <p:nvPr/>
        </p:nvSpPr>
        <p:spPr>
          <a:xfrm>
            <a:off x="6946996" y="3288564"/>
            <a:ext cx="253581" cy="44021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40"/>
          </a:p>
        </p:txBody>
      </p:sp>
      <p:sp>
        <p:nvSpPr>
          <p:cNvPr id="19" name="Down Arrow 18"/>
          <p:cNvSpPr/>
          <p:nvPr/>
        </p:nvSpPr>
        <p:spPr>
          <a:xfrm>
            <a:off x="6939686" y="2022372"/>
            <a:ext cx="206415" cy="37327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40"/>
          </a:p>
        </p:txBody>
      </p:sp>
      <p:sp>
        <p:nvSpPr>
          <p:cNvPr id="20" name="Down Arrow 19"/>
          <p:cNvSpPr/>
          <p:nvPr/>
        </p:nvSpPr>
        <p:spPr>
          <a:xfrm>
            <a:off x="6917325" y="852483"/>
            <a:ext cx="229237" cy="36008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40"/>
          </a:p>
        </p:txBody>
      </p:sp>
      <p:sp>
        <p:nvSpPr>
          <p:cNvPr id="27" name="Text Box 26"/>
          <p:cNvSpPr txBox="1"/>
          <p:nvPr/>
        </p:nvSpPr>
        <p:spPr>
          <a:xfrm>
            <a:off x="5614670" y="8713470"/>
            <a:ext cx="2924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/>
              <a:t>END</a:t>
            </a:r>
            <a:endParaRPr lang="en-US" b="1" i="1"/>
          </a:p>
        </p:txBody>
      </p:sp>
      <p:sp>
        <p:nvSpPr>
          <p:cNvPr id="28" name="Rectangles 27"/>
          <p:cNvSpPr/>
          <p:nvPr/>
        </p:nvSpPr>
        <p:spPr>
          <a:xfrm>
            <a:off x="10343515" y="3796030"/>
            <a:ext cx="3291840" cy="1119505"/>
          </a:xfrm>
          <a:prstGeom prst="rect">
            <a:avLst/>
          </a:prstGeom>
          <a:pattFill prst="dash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0636250" y="3794760"/>
            <a:ext cx="27057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 i="1"/>
              <a:t>SCANNING THE ITEMS USING A RADIO FREQUENCY IDENTIFICATION SCANNER</a:t>
            </a:r>
            <a:endParaRPr lang="en-US" b="1" i="1"/>
          </a:p>
        </p:txBody>
      </p:sp>
      <p:sp>
        <p:nvSpPr>
          <p:cNvPr id="12" name="Text Box 11"/>
          <p:cNvSpPr txBox="1"/>
          <p:nvPr/>
        </p:nvSpPr>
        <p:spPr>
          <a:xfrm>
            <a:off x="5956935" y="4171315"/>
            <a:ext cx="2485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 i="1"/>
              <a:t>SCANNING THE ITEMS </a:t>
            </a:r>
            <a:endParaRPr lang="en-US" b="1" i="1"/>
          </a:p>
        </p:txBody>
      </p:sp>
      <p:sp>
        <p:nvSpPr>
          <p:cNvPr id="13" name="Rectangles 12"/>
          <p:cNvSpPr/>
          <p:nvPr/>
        </p:nvSpPr>
        <p:spPr>
          <a:xfrm>
            <a:off x="696595" y="3794760"/>
            <a:ext cx="3106420" cy="1089660"/>
          </a:xfrm>
          <a:prstGeom prst="rect">
            <a:avLst/>
          </a:prstGeom>
          <a:pattFill prst="dashUpDiag">
            <a:fgClr>
              <a:srgbClr val="5B9BD5"/>
            </a:fgClr>
            <a:bgClr>
              <a:srgbClr val="FFFFFF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986790" y="4017010"/>
            <a:ext cx="28162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 i="1">
                <a:sym typeface="+mn-ea"/>
              </a:rPr>
              <a:t>SCANNING THE ITEMS WITH A BAR CODE READER</a:t>
            </a:r>
            <a:endParaRPr lang="en-US"/>
          </a:p>
        </p:txBody>
      </p:sp>
      <p:sp>
        <p:nvSpPr>
          <p:cNvPr id="23" name="Left Arrow 22"/>
          <p:cNvSpPr/>
          <p:nvPr/>
        </p:nvSpPr>
        <p:spPr>
          <a:xfrm>
            <a:off x="3803015" y="4105910"/>
            <a:ext cx="1090930" cy="441960"/>
          </a:xfrm>
          <a:prstGeom prst="lef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9286875" y="4102100"/>
            <a:ext cx="1101090" cy="469265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Bent-Up Arrow 24"/>
          <p:cNvSpPr/>
          <p:nvPr/>
        </p:nvSpPr>
        <p:spPr>
          <a:xfrm rot="5400000">
            <a:off x="2778125" y="4118610"/>
            <a:ext cx="1210945" cy="2743835"/>
          </a:xfrm>
          <a:prstGeom prst="bentUp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Text Box 25"/>
          <p:cNvSpPr txBox="1"/>
          <p:nvPr/>
        </p:nvSpPr>
        <p:spPr>
          <a:xfrm>
            <a:off x="9497695" y="3645535"/>
            <a:ext cx="635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 i="1">
                <a:solidFill>
                  <a:schemeClr val="bg1"/>
                </a:solidFill>
              </a:rPr>
              <a:t>NO</a:t>
            </a:r>
            <a:endParaRPr lang="en-US" sz="2400" b="1" i="1">
              <a:solidFill>
                <a:schemeClr val="bg1"/>
              </a:solidFill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4224655" y="3646170"/>
            <a:ext cx="635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 i="1">
                <a:solidFill>
                  <a:schemeClr val="bg1"/>
                </a:solidFill>
              </a:rPr>
              <a:t>YES</a:t>
            </a:r>
            <a:endParaRPr lang="en-US" sz="2400" b="1" i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30000"/>
            </a:gs>
            <a:gs pos="100000">
              <a:srgbClr val="76030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Oval 3"/>
          <p:cNvSpPr/>
          <p:nvPr/>
        </p:nvSpPr>
        <p:spPr>
          <a:xfrm>
            <a:off x="751205" y="160020"/>
            <a:ext cx="2858770" cy="934085"/>
          </a:xfrm>
          <a:prstGeom prst="ellipse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440"/>
          </a:p>
        </p:txBody>
      </p:sp>
      <p:sp>
        <p:nvSpPr>
          <p:cNvPr id="5" name="Diamond 4"/>
          <p:cNvSpPr/>
          <p:nvPr/>
        </p:nvSpPr>
        <p:spPr>
          <a:xfrm>
            <a:off x="1048385" y="1445260"/>
            <a:ext cx="2249170" cy="1958975"/>
          </a:xfrm>
          <a:prstGeom prst="diamond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440"/>
          </a:p>
        </p:txBody>
      </p:sp>
      <p:sp>
        <p:nvSpPr>
          <p:cNvPr id="6" name="Rectangles 5"/>
          <p:cNvSpPr/>
          <p:nvPr/>
        </p:nvSpPr>
        <p:spPr>
          <a:xfrm>
            <a:off x="1038225" y="3912235"/>
            <a:ext cx="2546350" cy="1020445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440"/>
          </a:p>
        </p:txBody>
      </p:sp>
      <p:sp>
        <p:nvSpPr>
          <p:cNvPr id="7" name="Rectangles 6"/>
          <p:cNvSpPr/>
          <p:nvPr/>
        </p:nvSpPr>
        <p:spPr>
          <a:xfrm>
            <a:off x="4603115" y="5304790"/>
            <a:ext cx="3042285" cy="1002030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4645660" y="1917065"/>
            <a:ext cx="2957830" cy="1102995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4645660" y="3614420"/>
            <a:ext cx="3041650" cy="1052830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9156700" y="468630"/>
            <a:ext cx="3225165" cy="1010285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9156700" y="1917065"/>
            <a:ext cx="3225165" cy="920115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173845" y="6532880"/>
            <a:ext cx="3258185" cy="1409700"/>
          </a:xfrm>
          <a:prstGeom prst="ellipse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2019935" y="1094105"/>
            <a:ext cx="317500" cy="38417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1367155" y="376555"/>
            <a:ext cx="1888490" cy="368300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p>
            <a:r>
              <a:rPr lang="en-US" b="1" i="1"/>
              <a:t>START/WAKE UP</a:t>
            </a:r>
            <a:endParaRPr lang="en-US" b="1" i="1"/>
          </a:p>
        </p:txBody>
      </p:sp>
      <p:sp>
        <p:nvSpPr>
          <p:cNvPr id="16" name="Text Box 15"/>
          <p:cNvSpPr txBox="1"/>
          <p:nvPr/>
        </p:nvSpPr>
        <p:spPr>
          <a:xfrm>
            <a:off x="1704975" y="1717675"/>
            <a:ext cx="9359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/>
              <a:t>GET OFF THE BED</a:t>
            </a:r>
            <a:endParaRPr lang="en-US" b="1" i="1"/>
          </a:p>
          <a:p>
            <a:pPr algn="ctr"/>
            <a:r>
              <a:rPr lang="en-US" b="1" i="1"/>
              <a:t>NOW</a:t>
            </a:r>
            <a:endParaRPr lang="en-US" b="1" i="1"/>
          </a:p>
        </p:txBody>
      </p:sp>
      <p:sp>
        <p:nvSpPr>
          <p:cNvPr id="17" name="Down Arrow 16"/>
          <p:cNvSpPr/>
          <p:nvPr/>
        </p:nvSpPr>
        <p:spPr>
          <a:xfrm>
            <a:off x="2021840" y="3432810"/>
            <a:ext cx="317500" cy="45085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3342005" y="2182495"/>
            <a:ext cx="1303655" cy="4349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3475355" y="1971675"/>
            <a:ext cx="751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YES</a:t>
            </a:r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4812030" y="2054860"/>
            <a:ext cx="26904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/>
              <a:t>PRAYING AND READING OF THE BIBLE</a:t>
            </a:r>
            <a:endParaRPr lang="en-US" b="1" i="1"/>
          </a:p>
        </p:txBody>
      </p:sp>
      <p:sp>
        <p:nvSpPr>
          <p:cNvPr id="21" name="Down Arrow 20"/>
          <p:cNvSpPr/>
          <p:nvPr/>
        </p:nvSpPr>
        <p:spPr>
          <a:xfrm>
            <a:off x="5932805" y="3049270"/>
            <a:ext cx="467360" cy="56515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4812030" y="3893185"/>
            <a:ext cx="2657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/>
              <a:t>GO TO THE BATHROOM</a:t>
            </a:r>
            <a:endParaRPr lang="en-US" b="1" i="1"/>
          </a:p>
        </p:txBody>
      </p:sp>
      <p:sp>
        <p:nvSpPr>
          <p:cNvPr id="23" name="Text Box 22"/>
          <p:cNvSpPr txBox="1"/>
          <p:nvPr/>
        </p:nvSpPr>
        <p:spPr>
          <a:xfrm>
            <a:off x="1325880" y="4150995"/>
            <a:ext cx="1971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 i="1"/>
              <a:t>GO BACK TO SLEEP</a:t>
            </a:r>
            <a:endParaRPr lang="en-US" b="1" i="1"/>
          </a:p>
        </p:txBody>
      </p:sp>
      <p:sp>
        <p:nvSpPr>
          <p:cNvPr id="24" name="Text Box 23"/>
          <p:cNvSpPr txBox="1"/>
          <p:nvPr/>
        </p:nvSpPr>
        <p:spPr>
          <a:xfrm>
            <a:off x="1550035" y="3508375"/>
            <a:ext cx="973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NO</a:t>
            </a:r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4779010" y="5581015"/>
            <a:ext cx="2857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/>
              <a:t>BRUSH THE TEETH</a:t>
            </a:r>
            <a:endParaRPr lang="en-US" b="1" i="1"/>
          </a:p>
        </p:txBody>
      </p:sp>
      <p:sp>
        <p:nvSpPr>
          <p:cNvPr id="29" name="Text Box 28"/>
          <p:cNvSpPr txBox="1"/>
          <p:nvPr/>
        </p:nvSpPr>
        <p:spPr>
          <a:xfrm>
            <a:off x="9274175" y="551180"/>
            <a:ext cx="2974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/>
              <a:t>TAKE A SHOWER</a:t>
            </a:r>
            <a:endParaRPr lang="en-US" b="1" i="1"/>
          </a:p>
        </p:txBody>
      </p:sp>
      <p:sp>
        <p:nvSpPr>
          <p:cNvPr id="30" name="Rectangles 29"/>
          <p:cNvSpPr/>
          <p:nvPr/>
        </p:nvSpPr>
        <p:spPr>
          <a:xfrm>
            <a:off x="9207500" y="3399155"/>
            <a:ext cx="3191510" cy="918845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Text Box 30"/>
          <p:cNvSpPr txBox="1"/>
          <p:nvPr/>
        </p:nvSpPr>
        <p:spPr>
          <a:xfrm>
            <a:off x="9190355" y="2072005"/>
            <a:ext cx="3108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/>
              <a:t>DRY OFF WITH A TOWEL</a:t>
            </a:r>
            <a:endParaRPr lang="en-US" b="1" i="1"/>
          </a:p>
        </p:txBody>
      </p:sp>
      <p:sp>
        <p:nvSpPr>
          <p:cNvPr id="32" name="Text Box 31"/>
          <p:cNvSpPr txBox="1"/>
          <p:nvPr/>
        </p:nvSpPr>
        <p:spPr>
          <a:xfrm>
            <a:off x="9474835" y="3542030"/>
            <a:ext cx="2707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/>
              <a:t>GET DREESED</a:t>
            </a:r>
            <a:endParaRPr lang="en-US" b="1" i="1"/>
          </a:p>
        </p:txBody>
      </p:sp>
      <p:sp>
        <p:nvSpPr>
          <p:cNvPr id="33" name="Rectangles 32"/>
          <p:cNvSpPr/>
          <p:nvPr/>
        </p:nvSpPr>
        <p:spPr>
          <a:xfrm>
            <a:off x="9190355" y="4879340"/>
            <a:ext cx="3225165" cy="1069340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Text Box 33"/>
          <p:cNvSpPr txBox="1"/>
          <p:nvPr/>
        </p:nvSpPr>
        <p:spPr>
          <a:xfrm>
            <a:off x="9424670" y="4979670"/>
            <a:ext cx="2857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/>
              <a:t>EAT BREAKFAST</a:t>
            </a:r>
            <a:endParaRPr lang="en-US" b="1" i="1"/>
          </a:p>
        </p:txBody>
      </p:sp>
      <p:sp>
        <p:nvSpPr>
          <p:cNvPr id="35" name="Down Arrow 34"/>
          <p:cNvSpPr/>
          <p:nvPr/>
        </p:nvSpPr>
        <p:spPr>
          <a:xfrm>
            <a:off x="5982335" y="4695190"/>
            <a:ext cx="467360" cy="58166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>
            <a:off x="10560685" y="1503680"/>
            <a:ext cx="300990" cy="41783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>
            <a:off x="10568940" y="2834640"/>
            <a:ext cx="384810" cy="51943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>
            <a:off x="10584815" y="4300220"/>
            <a:ext cx="401320" cy="568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>
            <a:off x="10601960" y="5973445"/>
            <a:ext cx="367665" cy="568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Text Box 39"/>
          <p:cNvSpPr txBox="1"/>
          <p:nvPr/>
        </p:nvSpPr>
        <p:spPr>
          <a:xfrm>
            <a:off x="9574530" y="6800850"/>
            <a:ext cx="24066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 i="1"/>
              <a:t>END/LEAVE HOME AND GO TO THE UNIVERSITY CAMPUS</a:t>
            </a:r>
            <a:endParaRPr lang="en-US" b="1" i="1"/>
          </a:p>
          <a:p>
            <a:endParaRPr lang="en-US" b="1" i="1"/>
          </a:p>
        </p:txBody>
      </p:sp>
      <p:cxnSp>
        <p:nvCxnSpPr>
          <p:cNvPr id="41" name="Elbow Connector 40"/>
          <p:cNvCxnSpPr>
            <a:stCxn id="25" idx="3"/>
            <a:endCxn id="29" idx="1"/>
          </p:cNvCxnSpPr>
          <p:nvPr/>
        </p:nvCxnSpPr>
        <p:spPr>
          <a:xfrm flipV="1">
            <a:off x="7636510" y="735330"/>
            <a:ext cx="1637665" cy="5029835"/>
          </a:xfrm>
          <a:prstGeom prst="bentConnector3">
            <a:avLst>
              <a:gd name="adj1" fmla="val 5001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s 41"/>
          <p:cNvSpPr/>
          <p:nvPr/>
        </p:nvSpPr>
        <p:spPr>
          <a:xfrm>
            <a:off x="7686675" y="5664200"/>
            <a:ext cx="718185" cy="2006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3" name="Rectangles 42"/>
          <p:cNvSpPr/>
          <p:nvPr/>
        </p:nvSpPr>
        <p:spPr>
          <a:xfrm>
            <a:off x="8404860" y="718185"/>
            <a:ext cx="217170" cy="47790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8404860" y="551180"/>
            <a:ext cx="768985" cy="4343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6" name="Rectangles 45"/>
          <p:cNvSpPr/>
          <p:nvPr/>
        </p:nvSpPr>
        <p:spPr>
          <a:xfrm>
            <a:off x="8404860" y="5447665"/>
            <a:ext cx="217170" cy="4171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476</Words>
  <Application>WPS Presentation</Application>
  <PresentationFormat>Widescreen</PresentationFormat>
  <Paragraphs>50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NATHAN AKPE</cp:lastModifiedBy>
  <cp:revision>4</cp:revision>
  <dcterms:created xsi:type="dcterms:W3CDTF">2023-04-14T18:46:00Z</dcterms:created>
  <dcterms:modified xsi:type="dcterms:W3CDTF">2023-04-14T20:21:05Z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1F59350CA7EC4C059BC7A905CF95BF03</vt:lpwstr>
  </property>
  <property fmtid="{D5CDD505-2E9C-101B-9397-08002B2CF9AE}" pid="3" name="KSOProductBuildVer">
    <vt:lpwstr>1033-11.2.0.11516</vt:lpwstr>
  </property>
</Properties>
</file>