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05011" y="1497121"/>
            <a:ext cx="2774501" cy="789819"/>
            <a:chOff x="0" y="0"/>
            <a:chExt cx="2565722" cy="7303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05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4103806" y="1538910"/>
            <a:ext cx="2774501" cy="789819"/>
            <a:chOff x="0" y="0"/>
            <a:chExt cx="2565722" cy="7303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05"/>
                </a:lnSpc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7674503" y="1538789"/>
            <a:ext cx="2774501" cy="789819"/>
            <a:chOff x="0" y="0"/>
            <a:chExt cx="2565722" cy="7303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05"/>
                </a:lnSpc>
              </a:pPr>
              <a:endParaRPr sz="1200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658512" y="1497633"/>
            <a:ext cx="1830188" cy="66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85"/>
              </a:lnSpc>
              <a:spcBef>
                <a:spcPct val="0"/>
              </a:spcBef>
            </a:pPr>
            <a:r>
              <a:rPr lang="en-US" sz="2505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AUGUST</a:t>
            </a:r>
            <a:endParaRPr lang="en-US" sz="2505">
              <a:solidFill>
                <a:srgbClr val="051D4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10492" y="1516169"/>
            <a:ext cx="1830188" cy="66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85"/>
              </a:lnSpc>
              <a:spcBef>
                <a:spcPct val="0"/>
              </a:spcBef>
            </a:pPr>
            <a:r>
              <a:rPr lang="en-US" sz="2505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JULY</a:t>
            </a:r>
            <a:endParaRPr lang="en-US" sz="2505">
              <a:solidFill>
                <a:srgbClr val="051D4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273290" y="1516380"/>
            <a:ext cx="3651250" cy="664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185"/>
              </a:lnSpc>
              <a:spcBef>
                <a:spcPct val="0"/>
              </a:spcBef>
            </a:pPr>
            <a:r>
              <a:rPr lang="en-US" sz="2505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SEPTEMEBER</a:t>
            </a:r>
            <a:endParaRPr lang="en-US" sz="2505">
              <a:solidFill>
                <a:srgbClr val="051D4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024963" y="3048184"/>
            <a:ext cx="3256612" cy="1510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55"/>
              </a:lnSpc>
            </a:pPr>
            <a:r>
              <a:rPr lang="en-US" sz="1245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elit. Duis vulputate nulla at ante rhoncus, vel efficitur felis condimentum. Proin odio odio.</a:t>
            </a:r>
            <a:endParaRPr lang="en-US" sz="1245" u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" name="Freeform 27"/>
          <p:cNvSpPr/>
          <p:nvPr/>
        </p:nvSpPr>
        <p:spPr>
          <a:xfrm>
            <a:off x="0" y="5089525"/>
            <a:ext cx="2596515" cy="1768475"/>
          </a:xfrm>
          <a:custGeom>
            <a:avLst/>
            <a:gdLst/>
            <a:ahLst/>
            <a:cxnLst/>
            <a:rect l="l" t="t" r="r" b="b"/>
            <a:pathLst>
              <a:path w="7086596" h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10800000">
            <a:off x="9919335" y="0"/>
            <a:ext cx="2272665" cy="1800860"/>
          </a:xfrm>
          <a:custGeom>
            <a:avLst/>
            <a:gdLst/>
            <a:ahLst/>
            <a:cxnLst/>
            <a:rect l="l" t="t" r="r" b="b"/>
            <a:pathLst>
              <a:path w="6566182" h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1" name="Text Box 30"/>
          <p:cNvSpPr txBox="1"/>
          <p:nvPr/>
        </p:nvSpPr>
        <p:spPr>
          <a:xfrm>
            <a:off x="528955" y="2583180"/>
            <a:ext cx="32683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DM Sans Bold" charset="0"/>
                <a:cs typeface="DM Sans Bold" charset="0"/>
              </a:rPr>
              <a:t>INTRODUCTION AND APPLICATIONS:</a:t>
            </a:r>
            <a:endParaRPr lang="en-US">
              <a:latin typeface="DM Sans Bold" charset="0"/>
              <a:cs typeface="DM Sans Bold" charset="0"/>
            </a:endParaRPr>
          </a:p>
          <a:p>
            <a:r>
              <a:rPr lang="en-US">
                <a:latin typeface="DM Sans Bold" charset="0"/>
                <a:cs typeface="DM Sans Bold" charset="0"/>
              </a:rPr>
              <a:t>1)Telemedicine</a:t>
            </a:r>
            <a:endParaRPr lang="en-US">
              <a:latin typeface="DM Sans Bold" charset="0"/>
              <a:cs typeface="DM Sans Bold" charset="0"/>
            </a:endParaRPr>
          </a:p>
          <a:p>
            <a:r>
              <a:rPr lang="en-US">
                <a:latin typeface="DM Sans Bold" charset="0"/>
                <a:cs typeface="DM Sans Bold" charset="0"/>
              </a:rPr>
              <a:t>2)Wearable Health Devices</a:t>
            </a:r>
            <a:endParaRPr lang="en-US">
              <a:latin typeface="DM Sans Bold" charset="0"/>
              <a:cs typeface="DM Sans Bold" charset="0"/>
            </a:endParaRPr>
          </a:p>
          <a:p>
            <a:r>
              <a:rPr lang="en-US">
                <a:latin typeface="DM Sans Bold" charset="0"/>
                <a:cs typeface="DM Sans Bold" charset="0"/>
              </a:rPr>
              <a:t>3)Electrnic Health Records</a:t>
            </a:r>
            <a:endParaRPr lang="en-US">
              <a:latin typeface="DM Sans Bold" charset="0"/>
              <a:cs typeface="DM Sans Bold" charset="0"/>
            </a:endParaRPr>
          </a:p>
          <a:p>
            <a:r>
              <a:rPr lang="en-US">
                <a:latin typeface="DM Sans Bold" charset="0"/>
                <a:cs typeface="DM Sans Bold" charset="0"/>
              </a:rPr>
              <a:t>4)Artifical Intelligence</a:t>
            </a:r>
            <a:endParaRPr lang="en-US">
              <a:latin typeface="DM Sans Bold" charset="0"/>
              <a:cs typeface="DM Sans Bold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4356735" y="2694940"/>
            <a:ext cx="27914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DM Sans Bold" charset="0"/>
                <a:cs typeface="DM Sans Bold" charset="0"/>
              </a:rPr>
              <a:t>LIMITATIONS:</a:t>
            </a:r>
            <a:endParaRPr lang="en-US">
              <a:latin typeface="DM Sans Bold" charset="0"/>
              <a:cs typeface="DM Sans Bold" charset="0"/>
            </a:endParaRPr>
          </a:p>
          <a:p>
            <a:r>
              <a:rPr lang="en-US">
                <a:latin typeface="DM Sans Bold" charset="0"/>
                <a:cs typeface="DM Sans Bold" charset="0"/>
              </a:rPr>
              <a:t>1)Lack of Human Interaction</a:t>
            </a:r>
            <a:endParaRPr lang="en-US">
              <a:latin typeface="DM Sans Bold" charset="0"/>
              <a:cs typeface="DM Sans Bold" charset="0"/>
            </a:endParaRPr>
          </a:p>
          <a:p>
            <a:r>
              <a:rPr lang="en-US">
                <a:latin typeface="DM Sans Bold" charset="0"/>
                <a:cs typeface="DM Sans Bold" charset="0"/>
              </a:rPr>
              <a:t>2)Data Privacy</a:t>
            </a:r>
            <a:endParaRPr lang="en-US">
              <a:latin typeface="DM Sans Bold" charset="0"/>
              <a:cs typeface="DM Sans Bold" charset="0"/>
            </a:endParaRPr>
          </a:p>
          <a:p>
            <a:r>
              <a:rPr lang="en-US">
                <a:latin typeface="DM Sans Bold" charset="0"/>
                <a:cs typeface="DM Sans Bold" charset="0"/>
              </a:rPr>
              <a:t>3)Data Accuracy</a:t>
            </a:r>
            <a:endParaRPr lang="en-US">
              <a:latin typeface="DM Sans Bold" charset="0"/>
              <a:cs typeface="DM Sans Bold" charset="0"/>
            </a:endParaRPr>
          </a:p>
          <a:p>
            <a:r>
              <a:rPr lang="en-US">
                <a:latin typeface="DM Sans Bold" charset="0"/>
                <a:cs typeface="DM Sans Bold" charset="0"/>
              </a:rPr>
              <a:t>4)Data Reliability</a:t>
            </a:r>
            <a:endParaRPr lang="en-US">
              <a:latin typeface="DM Sans Bold" charset="0"/>
              <a:cs typeface="DM Sans Bold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849870" y="2519680"/>
            <a:ext cx="28867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</a:t>
            </a:r>
            <a:r>
              <a:rPr lang="en-US">
                <a:latin typeface="DM Sans Bold" charset="0"/>
                <a:cs typeface="DM Sans Bold" charset="0"/>
              </a:rPr>
              <a:t>FUTURE INNOVATIONS:</a:t>
            </a:r>
            <a:endParaRPr lang="en-US">
              <a:latin typeface="DM Sans Bold" charset="0"/>
              <a:cs typeface="DM Sans Bold" charset="0"/>
            </a:endParaRPr>
          </a:p>
          <a:p>
            <a:r>
              <a:rPr lang="en-US">
                <a:latin typeface="DM Sans Bold" charset="0"/>
                <a:cs typeface="DM Sans Bold" charset="0"/>
              </a:rPr>
              <a:t>1)Precision Medicince</a:t>
            </a:r>
            <a:endParaRPr lang="en-US">
              <a:latin typeface="DM Sans Bold" charset="0"/>
              <a:cs typeface="DM Sans Bold" charset="0"/>
            </a:endParaRPr>
          </a:p>
          <a:p>
            <a:r>
              <a:rPr lang="en-US">
                <a:latin typeface="DM Sans Bold" charset="0"/>
                <a:cs typeface="DM Sans Bold" charset="0"/>
              </a:rPr>
              <a:t>2)Virtual Reality</a:t>
            </a:r>
            <a:endParaRPr lang="en-US">
              <a:latin typeface="DM Sans Bold" charset="0"/>
              <a:cs typeface="DM Sans Bold" charset="0"/>
            </a:endParaRPr>
          </a:p>
          <a:p>
            <a:r>
              <a:rPr lang="en-US">
                <a:latin typeface="DM Sans Bold" charset="0"/>
                <a:cs typeface="DM Sans Bold" charset="0"/>
              </a:rPr>
              <a:t>3)The Internet of Medical Things</a:t>
            </a:r>
            <a:endParaRPr lang="en-US">
              <a:latin typeface="DM Sans Bold" charset="0"/>
              <a:cs typeface="DM Sans Bold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1039495" y="350520"/>
            <a:ext cx="8373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latin typeface="DM Sans Bold" charset="0"/>
                <a:cs typeface="DM Sans Bold" charset="0"/>
              </a:rPr>
              <a:t>CASCADE ON THE IMPACT OF COMPUTER TECHNOLOGY ON HEALTHACRE</a:t>
            </a:r>
            <a:endParaRPr lang="en-US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WPS Presentation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DM Sans Bold</vt:lpstr>
      <vt:lpstr>Segoe Print</vt:lpstr>
      <vt:lpstr>DM Sans</vt:lpstr>
      <vt:lpstr>DM Sans Bold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NATHAN AKPE</dc:creator>
  <cp:lastModifiedBy>NATHAN AKPE</cp:lastModifiedBy>
  <cp:revision>6</cp:revision>
  <dcterms:created xsi:type="dcterms:W3CDTF">2024-07-19T05:13:51Z</dcterms:created>
  <dcterms:modified xsi:type="dcterms:W3CDTF">2024-07-19T06:04:01Z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F288CF0A969549439729ED4F17793D2E_11</vt:lpwstr>
  </property>
  <property fmtid="{D5CDD505-2E9C-101B-9397-08002B2CF9AE}" pid="3" name="KSOProductBuildVer">
    <vt:lpwstr>1033-12.2.0.17153</vt:lpwstr>
  </property>
</Properties>
</file>