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Predicting customer buying behaviour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258" y="269332"/>
            <a:ext cx="6812090" cy="81924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RandomForest</a:t>
            </a:r>
            <a:r>
              <a:rPr lang="en-GB" dirty="0"/>
              <a:t> Model Classifier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8101" y="1350813"/>
            <a:ext cx="4282345" cy="4322391"/>
          </a:xfrm>
        </p:spPr>
        <p:txBody>
          <a:bodyPr>
            <a:normAutofit/>
          </a:bodyPr>
          <a:lstStyle/>
          <a:p>
            <a:r>
              <a:rPr lang="en-GB" sz="1400" dirty="0"/>
              <a:t>Trained and tested the model on the provided dataset using the Random Forest Classifier, and got the following acceptable results: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400" dirty="0"/>
              <a:t>ACCURACY: 80.08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400" dirty="0"/>
              <a:t>AUC score</a:t>
            </a:r>
            <a:r>
              <a:rPr lang="en-GB" sz="1400"/>
              <a:t>: 0.5015</a:t>
            </a:r>
            <a:endParaRPr lang="en-GB" sz="1400" dirty="0"/>
          </a:p>
          <a:p>
            <a:r>
              <a:rPr lang="en-GB" sz="1400" dirty="0"/>
              <a:t>Features which include; route, </a:t>
            </a:r>
            <a:r>
              <a:rPr lang="en-GB" sz="1400" dirty="0" err="1"/>
              <a:t>booking_origin</a:t>
            </a:r>
            <a:r>
              <a:rPr lang="en-GB" sz="1400" dirty="0"/>
              <a:t>, </a:t>
            </a:r>
            <a:r>
              <a:rPr lang="en-GB" sz="1400" dirty="0" err="1"/>
              <a:t>flight_duration</a:t>
            </a:r>
            <a:r>
              <a:rPr lang="en-GB" sz="1400" dirty="0"/>
              <a:t>, </a:t>
            </a:r>
            <a:r>
              <a:rPr lang="en-GB" sz="1400" dirty="0" err="1"/>
              <a:t>length_of_day</a:t>
            </a:r>
            <a:r>
              <a:rPr lang="en-GB" sz="1400" dirty="0"/>
              <a:t>, </a:t>
            </a:r>
            <a:r>
              <a:rPr lang="en-GB" sz="1400" dirty="0" err="1"/>
              <a:t>extra_baggage</a:t>
            </a:r>
            <a:r>
              <a:rPr lang="en-GB" sz="1400" dirty="0"/>
              <a:t>, </a:t>
            </a:r>
            <a:r>
              <a:rPr lang="en-GB" sz="1400" dirty="0" err="1"/>
              <a:t>num_passengers</a:t>
            </a:r>
            <a:r>
              <a:rPr lang="en-GB" sz="1400" dirty="0"/>
              <a:t> had the highest mutual scores indicating that they are statistically significant in predicting customer bookings.</a:t>
            </a:r>
          </a:p>
          <a:p>
            <a:r>
              <a:rPr lang="en-GB" sz="1400" dirty="0"/>
              <a:t>The business is advised to take more attention to these variables of the customer journey, and tailor make initiatives that propel customers to complete a booking, such as offering ticket discounts or continuous improvement of flight routes. </a:t>
            </a:r>
          </a:p>
          <a:p>
            <a:endParaRPr lang="en-GB" sz="1400" dirty="0"/>
          </a:p>
          <a:p>
            <a:endParaRPr lang="en-ZW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6F7F6-1244-B210-01F1-39CB10FCB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54" y="1350813"/>
            <a:ext cx="6812090" cy="45198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1970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121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British Airways</vt:lpstr>
      <vt:lpstr>RandomForest Model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Thipe, Kago R</cp:lastModifiedBy>
  <cp:revision>10</cp:revision>
  <dcterms:created xsi:type="dcterms:W3CDTF">2022-12-06T11:13:27Z</dcterms:created>
  <dcterms:modified xsi:type="dcterms:W3CDTF">2024-01-13T00:08:18Z</dcterms:modified>
</cp:coreProperties>
</file>