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BD41-7352-43C4-BAD1-27AF73B5D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15C3-0FB7-414B-A26B-00809889D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7565-23FF-424B-AB79-568920D5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F506-40A3-40FC-ACBE-8D724EC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F2C2-091B-4AC9-88E0-DF7C2BED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3EA4-D765-4FC4-B8B4-F6CCFBD2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6265D-7515-4DF2-B940-2CAEE20AB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E247-35E3-4AF1-9A40-FEFBFD8D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E0CE-CA45-49E4-9644-BBA24F6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BB01-707A-4C8B-8276-7418225F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8C246-D0A8-42DD-B386-6DD81196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5A94-FA38-4670-B82A-E914A1505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5B4-E069-4DA2-8581-9A7E5FAF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6DB2-A46C-4C93-A173-36E2E569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BD51-0FAC-43AD-A0E3-9CAEAAE8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70F-3270-4CA2-A77C-0ED82B9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080B-11FF-4EC1-AEBD-2C8EE257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2959-484E-4475-9078-F7DACDC9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9204-EEF6-42A6-A03F-3E3BF9EE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F90D-B4F4-40C5-BA01-FD482A04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A05-5207-414C-BD9B-DF9A89A2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7F16-312B-4311-A209-A95663A40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BA1A-A39D-4D4D-9826-D83ED471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C935-E9FF-4BA4-B85B-92D90EA3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01D7-41CB-41EF-AD93-965E6CD5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BFF9-1AA6-4985-A6FC-6C223E39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B6F0-D287-4C57-855A-9DEE46FF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4E05-7398-45AA-A79A-0F5D44FB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E7104-7670-4ABD-AA44-C36FDE36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15E57-0D44-4C9A-A035-41618EE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A43B-72BC-484E-BAFA-6014714D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9670-68FA-49E5-B037-FF35EBA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BBD8-8940-46AC-900A-FCCBE366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DA139-FE31-4C2C-A099-95199BEC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F1C4D-0788-46EE-A500-E240AA92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E0389-335F-4A56-BF52-F93079D4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63D44-98DF-4F1C-AFB9-2774E3E5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7D32E-AF01-40FC-85C1-AA920F0C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0A779-0872-4024-8773-CC278939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372D-85C6-4E53-8A8E-F07DDF33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33D41-5D81-4048-A7A1-3F089A2F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31C2-7C5C-4156-BDB5-E47E1FCD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B6311-8D5B-4424-8B6A-4C34584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9F0D0-5335-43FC-8F05-599A13D5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F0DD8-3DBB-44D8-B770-D178AECD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5B289-2856-477D-BF77-EFB44EF0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84B8-5BD4-4A83-B57C-5A645878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2088-0F97-45B2-8B92-F72462F7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69C8F-ECB4-4EB0-9F21-EFB5FA2C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01E0C-395D-4FD0-9432-0D16E342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F254-4020-464B-9FF4-C5DA9B2E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855C-0DD2-4225-81B8-24BE3A82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E2C-21CE-4818-89A5-B406508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FB3BE-556E-4A25-A2DB-6449E1E8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F5D4F-DEFD-4D13-8287-ADBD630F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6F3E-A2A5-4AF3-84A5-D21661F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0AC8-AF06-4357-ABC0-0D57600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BAEE-F407-424C-A8A0-BCB0E0DF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4975F-28CA-4826-983E-8C162D6E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30BC-0F7C-4EF0-9B35-F1B5AAF5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F0B2-E549-41AC-9026-446A2A36B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1D44-627A-45F2-8B44-6D7CD86F928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6518-135C-414D-AF9B-9C5727534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BCA6-3F9E-4439-92F6-C5F78BB1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en.wikipedia.org/wiki/White_nois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B2FF0-4D7C-49F8-94F8-81A1CA56E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94" y="334503"/>
            <a:ext cx="952500" cy="1208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80703-13CE-4FCA-9CB8-01680663B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677402"/>
            <a:ext cx="952500" cy="1294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34190-D0A7-4024-ABF8-3EE31B1F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81" y="767327"/>
            <a:ext cx="1048132" cy="1551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00572-CA1D-4C0F-A048-03D880470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157412"/>
            <a:ext cx="1066800" cy="4314825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D00B9EA7-1511-4A02-9F44-DA64A4035F7B}"/>
              </a:ext>
            </a:extLst>
          </p:cNvPr>
          <p:cNvSpPr/>
          <p:nvPr/>
        </p:nvSpPr>
        <p:spPr>
          <a:xfrm>
            <a:off x="3033570" y="3942703"/>
            <a:ext cx="675894" cy="7905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F5E6D-A70B-42EB-A449-FE966B8B7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14835" y="5295947"/>
            <a:ext cx="952868" cy="714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E15E8A-C99E-479E-8DA2-7447D51884AE}"/>
              </a:ext>
            </a:extLst>
          </p:cNvPr>
          <p:cNvSpPr txBox="1"/>
          <p:nvPr/>
        </p:nvSpPr>
        <p:spPr>
          <a:xfrm>
            <a:off x="3249227" y="6892576"/>
            <a:ext cx="8848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en.wikipedia.org/wiki/White_nois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80727CA-75F5-42DC-A58D-A688BADBF744}"/>
              </a:ext>
            </a:extLst>
          </p:cNvPr>
          <p:cNvSpPr/>
          <p:nvPr/>
        </p:nvSpPr>
        <p:spPr>
          <a:xfrm>
            <a:off x="3302492" y="4793941"/>
            <a:ext cx="142042" cy="47051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B7BBAE4-73CA-4F16-886D-55E16D0C8A16}"/>
              </a:ext>
            </a:extLst>
          </p:cNvPr>
          <p:cNvSpPr/>
          <p:nvPr/>
        </p:nvSpPr>
        <p:spPr>
          <a:xfrm rot="5400000">
            <a:off x="2666262" y="4057097"/>
            <a:ext cx="159798" cy="54449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3EB695-7EE8-4FBF-B5D4-C85A12C6D245}"/>
              </a:ext>
            </a:extLst>
          </p:cNvPr>
          <p:cNvSpPr/>
          <p:nvPr/>
        </p:nvSpPr>
        <p:spPr>
          <a:xfrm>
            <a:off x="4277641" y="3622089"/>
            <a:ext cx="1800606" cy="12942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(G)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077CCF0B-3714-4D10-88C4-E4E84A44B14B}"/>
              </a:ext>
            </a:extLst>
          </p:cNvPr>
          <p:cNvSpPr/>
          <p:nvPr/>
        </p:nvSpPr>
        <p:spPr>
          <a:xfrm rot="5400000">
            <a:off x="3881804" y="4094785"/>
            <a:ext cx="161275" cy="47059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E4B699-1F6B-4DD7-8469-44C1ADEBDA51}"/>
              </a:ext>
            </a:extLst>
          </p:cNvPr>
          <p:cNvSpPr/>
          <p:nvPr/>
        </p:nvSpPr>
        <p:spPr>
          <a:xfrm>
            <a:off x="6958147" y="2242350"/>
            <a:ext cx="1800606" cy="129427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Discriminator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(D)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8CEA420C-0CE4-4226-9169-66D9B3458D56}"/>
              </a:ext>
            </a:extLst>
          </p:cNvPr>
          <p:cNvSpPr/>
          <p:nvPr/>
        </p:nvSpPr>
        <p:spPr>
          <a:xfrm rot="16200000" flipV="1">
            <a:off x="5779104" y="2531076"/>
            <a:ext cx="447674" cy="15577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3561EADD-5FC3-47C6-880A-D769722BBFE8}"/>
              </a:ext>
            </a:extLst>
          </p:cNvPr>
          <p:cNvSpPr/>
          <p:nvPr/>
        </p:nvSpPr>
        <p:spPr>
          <a:xfrm rot="16200000" flipH="1" flipV="1">
            <a:off x="5798153" y="1902427"/>
            <a:ext cx="447675" cy="15577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903016-2708-4C44-8979-9103BC7400E1}"/>
              </a:ext>
            </a:extLst>
          </p:cNvPr>
          <p:cNvSpPr/>
          <p:nvPr/>
        </p:nvSpPr>
        <p:spPr>
          <a:xfrm>
            <a:off x="8867775" y="2838449"/>
            <a:ext cx="76200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91CE331-8CB4-4EDD-A04F-A8C8D0C81778}"/>
              </a:ext>
            </a:extLst>
          </p:cNvPr>
          <p:cNvSpPr/>
          <p:nvPr/>
        </p:nvSpPr>
        <p:spPr>
          <a:xfrm>
            <a:off x="9787587" y="2267754"/>
            <a:ext cx="1724025" cy="13033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 correct?</a:t>
            </a:r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9F270DE7-55DC-428F-8715-D09618EA6D54}"/>
              </a:ext>
            </a:extLst>
          </p:cNvPr>
          <p:cNvSpPr/>
          <p:nvPr/>
        </p:nvSpPr>
        <p:spPr>
          <a:xfrm rot="16200000" flipH="1">
            <a:off x="8220493" y="1952213"/>
            <a:ext cx="589715" cy="44386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DBE23AF-60AB-4C46-A674-2CAE29AB7DE9}"/>
              </a:ext>
            </a:extLst>
          </p:cNvPr>
          <p:cNvSpPr/>
          <p:nvPr/>
        </p:nvSpPr>
        <p:spPr>
          <a:xfrm rot="16200000">
            <a:off x="7524750" y="3838574"/>
            <a:ext cx="76200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47326-F075-4857-9BAC-1A066D469AD1}"/>
              </a:ext>
            </a:extLst>
          </p:cNvPr>
          <p:cNvSpPr txBox="1"/>
          <p:nvPr/>
        </p:nvSpPr>
        <p:spPr>
          <a:xfrm>
            <a:off x="5338762" y="3248025"/>
            <a:ext cx="14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Samples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BB6BAE-9FAD-4377-8B96-EF73DE6C587F}"/>
              </a:ext>
            </a:extLst>
          </p:cNvPr>
          <p:cNvSpPr txBox="1"/>
          <p:nvPr/>
        </p:nvSpPr>
        <p:spPr>
          <a:xfrm>
            <a:off x="7688888" y="4323512"/>
            <a:ext cx="246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1BD493-2F29-4A2D-8CBF-5AB126D2EAAB}"/>
              </a:ext>
            </a:extLst>
          </p:cNvPr>
          <p:cNvSpPr txBox="1"/>
          <p:nvPr/>
        </p:nvSpPr>
        <p:spPr>
          <a:xfrm>
            <a:off x="5462587" y="419100"/>
            <a:ext cx="14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Samples</a:t>
            </a:r>
          </a:p>
        </p:txBody>
      </p:sp>
    </p:spTree>
    <p:extLst>
      <p:ext uri="{BB962C8B-B14F-4D97-AF65-F5344CB8AC3E}">
        <p14:creationId xmlns:p14="http://schemas.microsoft.com/office/powerpoint/2010/main" val="698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Zakaria Mehrab</dc:creator>
  <cp:lastModifiedBy>Zakaria Mehrab</cp:lastModifiedBy>
  <cp:revision>5</cp:revision>
  <dcterms:created xsi:type="dcterms:W3CDTF">2020-04-10T03:00:00Z</dcterms:created>
  <dcterms:modified xsi:type="dcterms:W3CDTF">2020-04-10T03:27:31Z</dcterms:modified>
</cp:coreProperties>
</file>