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IBM Plex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hMTj5KQsC0Gxgwjzd7n4kYqMRV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IBMPlexSans-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IBMPlexSans-italic.fntdata"/><Relationship Id="rId25" Type="http://schemas.openxmlformats.org/officeDocument/2006/relationships/font" Target="fonts/IBMPlexSans-bold.fntdata"/><Relationship Id="rId28" Type="http://customschemas.google.com/relationships/presentationmetadata" Target="metadata"/><Relationship Id="rId27" Type="http://schemas.openxmlformats.org/officeDocument/2006/relationships/font" Target="fonts/IBMPlex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ja-JP"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 name="Google Shape;6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ja-JP"/>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842859af7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842859af7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g2842859af7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ja-JP"/>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8802f2f959_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8802f2f959_1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28802f2f959_1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ja-JP"/>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 name="Google Shape;6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 name="Google Shape;7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23f357ab9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g223f357ab9e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 name="Google Shape;82;g223f357ab9e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JP"/>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45cd0705d8_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g245cd0705d8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4874511bc2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g24874511bc2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ja-JP"/>
              <a:t>生協のｐｊを言ってもいいかも</a:t>
            </a:r>
            <a:endParaRPr/>
          </a:p>
        </p:txBody>
      </p:sp>
      <p:sp>
        <p:nvSpPr>
          <p:cNvPr id="113" name="Google Shape;113;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ja-JP"/>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p:cSld name="Cover Slide">
    <p:spTree>
      <p:nvGrpSpPr>
        <p:cNvPr id="16" name="Shape 16"/>
        <p:cNvGrpSpPr/>
        <p:nvPr/>
      </p:nvGrpSpPr>
      <p:grpSpPr>
        <a:xfrm>
          <a:off x="0" y="0"/>
          <a:ext cx="0" cy="0"/>
          <a:chOff x="0" y="0"/>
          <a:chExt cx="0" cy="0"/>
        </a:xfrm>
      </p:grpSpPr>
      <p:sp>
        <p:nvSpPr>
          <p:cNvPr id="17" name="Google Shape;17;p42"/>
          <p:cNvSpPr txBox="1"/>
          <p:nvPr>
            <p:ph type="title"/>
          </p:nvPr>
        </p:nvSpPr>
        <p:spPr>
          <a:xfrm>
            <a:off x="304800" y="2420888"/>
            <a:ext cx="8311245" cy="1008112"/>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3200"/>
              <a:buFont typeface="Arial"/>
              <a:buNone/>
              <a:defRPr b="0" sz="32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8" name="Google Shape;18;p42"/>
          <p:cNvPicPr preferRelativeResize="0"/>
          <p:nvPr/>
        </p:nvPicPr>
        <p:blipFill rotWithShape="1">
          <a:blip r:embed="rId2">
            <a:alphaModFix/>
          </a:blip>
          <a:srcRect b="0" l="0" r="0" t="0"/>
          <a:stretch/>
        </p:blipFill>
        <p:spPr>
          <a:xfrm>
            <a:off x="9443974" y="4350713"/>
            <a:ext cx="1671172" cy="1499035"/>
          </a:xfrm>
          <a:prstGeom prst="rect">
            <a:avLst/>
          </a:prstGeom>
          <a:noFill/>
          <a:ln>
            <a:noFill/>
          </a:ln>
        </p:spPr>
      </p:pic>
      <p:sp>
        <p:nvSpPr>
          <p:cNvPr id="19" name="Google Shape;19;p42"/>
          <p:cNvSpPr txBox="1"/>
          <p:nvPr>
            <p:ph idx="12" type="sldNum"/>
          </p:nvPr>
        </p:nvSpPr>
        <p:spPr>
          <a:xfrm>
            <a:off x="11342670" y="6604356"/>
            <a:ext cx="808233" cy="21229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
        <p:nvSpPr>
          <p:cNvPr id="20" name="Google Shape;20;p42"/>
          <p:cNvSpPr txBox="1"/>
          <p:nvPr>
            <p:ph idx="1" type="body"/>
          </p:nvPr>
        </p:nvSpPr>
        <p:spPr>
          <a:xfrm>
            <a:off x="695324" y="3789363"/>
            <a:ext cx="6408787" cy="43172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467"/>
              </a:spcBef>
              <a:spcAft>
                <a:spcPts val="0"/>
              </a:spcAft>
              <a:buClr>
                <a:schemeClr val="dk1"/>
              </a:buClr>
              <a:buSzPts val="1800"/>
              <a:buNone/>
              <a:defRPr/>
            </a:lvl1pPr>
            <a:lvl2pPr indent="-342900" lvl="1" marL="914400" algn="l">
              <a:lnSpc>
                <a:spcPct val="100000"/>
              </a:lnSpc>
              <a:spcBef>
                <a:spcPts val="1467"/>
              </a:spcBef>
              <a:spcAft>
                <a:spcPts val="0"/>
              </a:spcAft>
              <a:buClr>
                <a:schemeClr val="dk1"/>
              </a:buClr>
              <a:buSzPts val="1800"/>
              <a:buChar char="–"/>
              <a:defRPr/>
            </a:lvl2pPr>
            <a:lvl3pPr indent="-342900" lvl="2" marL="1371600" algn="l">
              <a:lnSpc>
                <a:spcPct val="100000"/>
              </a:lnSpc>
              <a:spcBef>
                <a:spcPts val="1467"/>
              </a:spcBef>
              <a:spcAft>
                <a:spcPts val="0"/>
              </a:spcAft>
              <a:buClr>
                <a:schemeClr val="dk1"/>
              </a:buClr>
              <a:buSzPts val="1800"/>
              <a:buChar char="•"/>
              <a:defRPr/>
            </a:lvl3pPr>
            <a:lvl4pPr indent="-342900" lvl="3" marL="1828800" algn="l">
              <a:lnSpc>
                <a:spcPct val="100000"/>
              </a:lnSpc>
              <a:spcBef>
                <a:spcPts val="1467"/>
              </a:spcBef>
              <a:spcAft>
                <a:spcPts val="0"/>
              </a:spcAft>
              <a:buClr>
                <a:schemeClr val="dk1"/>
              </a:buClr>
              <a:buSzPts val="1800"/>
              <a:buChar char="–"/>
              <a:defRPr/>
            </a:lvl4pPr>
            <a:lvl5pPr indent="-342900" lvl="4" marL="2286000" algn="l">
              <a:lnSpc>
                <a:spcPct val="100000"/>
              </a:lnSpc>
              <a:spcBef>
                <a:spcPts val="1467"/>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content">
    <p:spTree>
      <p:nvGrpSpPr>
        <p:cNvPr id="21" name="Shape 21"/>
        <p:cNvGrpSpPr/>
        <p:nvPr/>
      </p:nvGrpSpPr>
      <p:grpSpPr>
        <a:xfrm>
          <a:off x="0" y="0"/>
          <a:ext cx="0" cy="0"/>
          <a:chOff x="0" y="0"/>
          <a:chExt cx="0" cy="0"/>
        </a:xfrm>
      </p:grpSpPr>
      <p:sp>
        <p:nvSpPr>
          <p:cNvPr id="22" name="Google Shape;22;p43"/>
          <p:cNvSpPr txBox="1"/>
          <p:nvPr>
            <p:ph idx="12" type="sldNum"/>
          </p:nvPr>
        </p:nvSpPr>
        <p:spPr>
          <a:xfrm>
            <a:off x="10735578" y="6666000"/>
            <a:ext cx="1456421" cy="1920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pic>
        <p:nvPicPr>
          <p:cNvPr id="23" name="Google Shape;23;p43"/>
          <p:cNvPicPr preferRelativeResize="0"/>
          <p:nvPr/>
        </p:nvPicPr>
        <p:blipFill rotWithShape="1">
          <a:blip r:embed="rId2">
            <a:alphaModFix/>
          </a:blip>
          <a:srcRect b="0" l="0" r="0" t="0"/>
          <a:stretch/>
        </p:blipFill>
        <p:spPr>
          <a:xfrm>
            <a:off x="11008250" y="141778"/>
            <a:ext cx="394657" cy="354007"/>
          </a:xfrm>
          <a:prstGeom prst="rect">
            <a:avLst/>
          </a:prstGeom>
          <a:noFill/>
          <a:ln>
            <a:noFill/>
          </a:ln>
        </p:spPr>
      </p:pic>
      <p:sp>
        <p:nvSpPr>
          <p:cNvPr id="24" name="Google Shape;24;p43"/>
          <p:cNvSpPr txBox="1"/>
          <p:nvPr>
            <p:ph type="title"/>
          </p:nvPr>
        </p:nvSpPr>
        <p:spPr>
          <a:xfrm>
            <a:off x="335360" y="215617"/>
            <a:ext cx="9617793" cy="479028"/>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2F4DFF"/>
              </a:buClr>
              <a:buSzPts val="2800"/>
              <a:buFont typeface="Arial"/>
              <a:buNone/>
              <a:defRPr b="1" i="0" sz="2800">
                <a:solidFill>
                  <a:srgbClr val="2F4DF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3"/>
          <p:cNvSpPr txBox="1"/>
          <p:nvPr>
            <p:ph idx="1" type="body"/>
          </p:nvPr>
        </p:nvSpPr>
        <p:spPr>
          <a:xfrm>
            <a:off x="334963" y="765175"/>
            <a:ext cx="11522074" cy="583217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467"/>
              </a:spcBef>
              <a:spcAft>
                <a:spcPts val="0"/>
              </a:spcAft>
              <a:buClr>
                <a:schemeClr val="dk1"/>
              </a:buClr>
              <a:buSzPts val="1800"/>
              <a:buNone/>
              <a:defRPr/>
            </a:lvl1pPr>
            <a:lvl2pPr indent="-342900" lvl="1" marL="914400" algn="l">
              <a:lnSpc>
                <a:spcPct val="100000"/>
              </a:lnSpc>
              <a:spcBef>
                <a:spcPts val="1467"/>
              </a:spcBef>
              <a:spcAft>
                <a:spcPts val="0"/>
              </a:spcAft>
              <a:buClr>
                <a:schemeClr val="dk1"/>
              </a:buClr>
              <a:buSzPts val="1800"/>
              <a:buChar char="–"/>
              <a:defRPr/>
            </a:lvl2pPr>
            <a:lvl3pPr indent="-342900" lvl="2" marL="1371600" algn="l">
              <a:lnSpc>
                <a:spcPct val="100000"/>
              </a:lnSpc>
              <a:spcBef>
                <a:spcPts val="1467"/>
              </a:spcBef>
              <a:spcAft>
                <a:spcPts val="0"/>
              </a:spcAft>
              <a:buClr>
                <a:schemeClr val="dk1"/>
              </a:buClr>
              <a:buSzPts val="1800"/>
              <a:buChar char="•"/>
              <a:defRPr/>
            </a:lvl3pPr>
            <a:lvl4pPr indent="-342900" lvl="3" marL="1828800" algn="l">
              <a:lnSpc>
                <a:spcPct val="100000"/>
              </a:lnSpc>
              <a:spcBef>
                <a:spcPts val="1467"/>
              </a:spcBef>
              <a:spcAft>
                <a:spcPts val="0"/>
              </a:spcAft>
              <a:buClr>
                <a:schemeClr val="dk1"/>
              </a:buClr>
              <a:buSzPts val="1800"/>
              <a:buChar char="–"/>
              <a:defRPr/>
            </a:lvl4pPr>
            <a:lvl5pPr indent="-342900" lvl="4" marL="2286000" algn="l">
              <a:lnSpc>
                <a:spcPct val="100000"/>
              </a:lnSpc>
              <a:spcBef>
                <a:spcPts val="1467"/>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type="obj">
  <p:cSld name="OBJECT">
    <p:spTree>
      <p:nvGrpSpPr>
        <p:cNvPr id="26" name="Shape 26"/>
        <p:cNvGrpSpPr/>
        <p:nvPr/>
      </p:nvGrpSpPr>
      <p:grpSpPr>
        <a:xfrm>
          <a:off x="0" y="0"/>
          <a:ext cx="0" cy="0"/>
          <a:chOff x="0" y="0"/>
          <a:chExt cx="0" cy="0"/>
        </a:xfrm>
      </p:grpSpPr>
      <p:sp>
        <p:nvSpPr>
          <p:cNvPr id="27" name="Google Shape;27;p4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8" name="Google Shape;28;p4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1600"/>
              </a:spcAft>
              <a:buClr>
                <a:schemeClr val="dk1"/>
              </a:buClr>
              <a:buSzPts val="1800"/>
              <a:buChar char="■"/>
              <a:defRPr/>
            </a:lvl9pPr>
          </a:lstStyle>
          <a:p/>
        </p:txBody>
      </p:sp>
      <p:sp>
        <p:nvSpPr>
          <p:cNvPr id="29" name="Google Shape;29;p4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0" name="Google Shape;30;p4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1" name="Google Shape;31;p4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bm sign-off">
  <p:cSld name="ibm sign-off">
    <p:spTree>
      <p:nvGrpSpPr>
        <p:cNvPr id="32" name="Shape 32"/>
        <p:cNvGrpSpPr/>
        <p:nvPr/>
      </p:nvGrpSpPr>
      <p:grpSpPr>
        <a:xfrm>
          <a:off x="0" y="0"/>
          <a:ext cx="0" cy="0"/>
          <a:chOff x="0" y="0"/>
          <a:chExt cx="0" cy="0"/>
        </a:xfrm>
      </p:grpSpPr>
      <p:sp>
        <p:nvSpPr>
          <p:cNvPr id="33" name="Google Shape;33;p44"/>
          <p:cNvSpPr txBox="1"/>
          <p:nvPr>
            <p:ph idx="12" type="sldNum"/>
          </p:nvPr>
        </p:nvSpPr>
        <p:spPr>
          <a:xfrm>
            <a:off x="11342670" y="6604356"/>
            <a:ext cx="808233" cy="21229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title">
  <p:cSld name="content-title">
    <p:spTree>
      <p:nvGrpSpPr>
        <p:cNvPr id="34" name="Shape 34"/>
        <p:cNvGrpSpPr/>
        <p:nvPr/>
      </p:nvGrpSpPr>
      <p:grpSpPr>
        <a:xfrm>
          <a:off x="0" y="0"/>
          <a:ext cx="0" cy="0"/>
          <a:chOff x="0" y="0"/>
          <a:chExt cx="0" cy="0"/>
        </a:xfrm>
      </p:grpSpPr>
      <p:sp>
        <p:nvSpPr>
          <p:cNvPr id="35" name="Google Shape;35;p45"/>
          <p:cNvSpPr txBox="1"/>
          <p:nvPr>
            <p:ph idx="12" type="sldNum"/>
          </p:nvPr>
        </p:nvSpPr>
        <p:spPr>
          <a:xfrm>
            <a:off x="10735578" y="6666000"/>
            <a:ext cx="1456421" cy="1920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pic>
        <p:nvPicPr>
          <p:cNvPr id="36" name="Google Shape;36;p45"/>
          <p:cNvPicPr preferRelativeResize="0"/>
          <p:nvPr/>
        </p:nvPicPr>
        <p:blipFill rotWithShape="1">
          <a:blip r:embed="rId2">
            <a:alphaModFix/>
          </a:blip>
          <a:srcRect b="0" l="0" r="0" t="0"/>
          <a:stretch/>
        </p:blipFill>
        <p:spPr>
          <a:xfrm>
            <a:off x="11008250" y="141778"/>
            <a:ext cx="394657" cy="354007"/>
          </a:xfrm>
          <a:prstGeom prst="rect">
            <a:avLst/>
          </a:prstGeom>
          <a:noFill/>
          <a:ln>
            <a:noFill/>
          </a:ln>
        </p:spPr>
      </p:pic>
      <p:sp>
        <p:nvSpPr>
          <p:cNvPr id="37" name="Google Shape;37;p45"/>
          <p:cNvSpPr txBox="1"/>
          <p:nvPr>
            <p:ph type="title"/>
          </p:nvPr>
        </p:nvSpPr>
        <p:spPr>
          <a:xfrm>
            <a:off x="335360" y="215617"/>
            <a:ext cx="9617793" cy="479028"/>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2F4DFF"/>
              </a:buClr>
              <a:buSzPts val="2800"/>
              <a:buFont typeface="Arial"/>
              <a:buNone/>
              <a:defRPr b="1" i="0" sz="2800">
                <a:solidFill>
                  <a:srgbClr val="2F4DF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8" name="Shape 38"/>
        <p:cNvGrpSpPr/>
        <p:nvPr/>
      </p:nvGrpSpPr>
      <p:grpSpPr>
        <a:xfrm>
          <a:off x="0" y="0"/>
          <a:ext cx="0" cy="0"/>
          <a:chOff x="0" y="0"/>
          <a:chExt cx="0" cy="0"/>
        </a:xfrm>
      </p:grpSpPr>
      <p:cxnSp>
        <p:nvCxnSpPr>
          <p:cNvPr id="39" name="Google Shape;39;g248146c004d_0_219"/>
          <p:cNvCxnSpPr/>
          <p:nvPr/>
        </p:nvCxnSpPr>
        <p:spPr>
          <a:xfrm>
            <a:off x="9343647" y="4235850"/>
            <a:ext cx="749700" cy="0"/>
          </a:xfrm>
          <a:prstGeom prst="straightConnector1">
            <a:avLst/>
          </a:prstGeom>
          <a:noFill/>
          <a:ln cap="flat" cmpd="sng" w="76200">
            <a:solidFill>
              <a:schemeClr val="lt2"/>
            </a:solidFill>
            <a:prstDash val="solid"/>
            <a:round/>
            <a:headEnd len="sm" w="sm" type="none"/>
            <a:tailEnd len="sm" w="sm" type="none"/>
          </a:ln>
        </p:spPr>
      </p:cxnSp>
      <p:cxnSp>
        <p:nvCxnSpPr>
          <p:cNvPr id="40" name="Google Shape;40;g248146c004d_0_219"/>
          <p:cNvCxnSpPr/>
          <p:nvPr/>
        </p:nvCxnSpPr>
        <p:spPr>
          <a:xfrm>
            <a:off x="2100047" y="4211002"/>
            <a:ext cx="749700" cy="0"/>
          </a:xfrm>
          <a:prstGeom prst="straightConnector1">
            <a:avLst/>
          </a:prstGeom>
          <a:noFill/>
          <a:ln cap="flat" cmpd="sng" w="76200">
            <a:solidFill>
              <a:schemeClr val="lt2"/>
            </a:solidFill>
            <a:prstDash val="solid"/>
            <a:round/>
            <a:headEnd len="sm" w="sm" type="none"/>
            <a:tailEnd len="sm" w="sm" type="none"/>
          </a:ln>
        </p:spPr>
      </p:cxnSp>
      <p:grpSp>
        <p:nvGrpSpPr>
          <p:cNvPr id="41" name="Google Shape;41;g248146c004d_0_219"/>
          <p:cNvGrpSpPr/>
          <p:nvPr/>
        </p:nvGrpSpPr>
        <p:grpSpPr>
          <a:xfrm>
            <a:off x="1338859" y="1362666"/>
            <a:ext cx="9515557" cy="203195"/>
            <a:chOff x="1346429" y="1011300"/>
            <a:chExt cx="6452100" cy="152400"/>
          </a:xfrm>
        </p:grpSpPr>
        <p:cxnSp>
          <p:nvCxnSpPr>
            <p:cNvPr id="42" name="Google Shape;42;g248146c004d_0_219"/>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43" name="Google Shape;43;g248146c004d_0_219"/>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44" name="Google Shape;44;g248146c004d_0_219"/>
          <p:cNvGrpSpPr/>
          <p:nvPr/>
        </p:nvGrpSpPr>
        <p:grpSpPr>
          <a:xfrm>
            <a:off x="1338868" y="5292001"/>
            <a:ext cx="9515557" cy="203195"/>
            <a:chOff x="1346435" y="3969088"/>
            <a:chExt cx="6452100" cy="152400"/>
          </a:xfrm>
        </p:grpSpPr>
        <p:cxnSp>
          <p:nvCxnSpPr>
            <p:cNvPr id="45" name="Google Shape;45;g248146c004d_0_219"/>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46" name="Google Shape;46;g248146c004d_0_219"/>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47" name="Google Shape;47;g248146c004d_0_219"/>
          <p:cNvSpPr txBox="1"/>
          <p:nvPr>
            <p:ph type="ctrTitle"/>
          </p:nvPr>
        </p:nvSpPr>
        <p:spPr>
          <a:xfrm>
            <a:off x="1338867" y="2335685"/>
            <a:ext cx="9515700" cy="1363200"/>
          </a:xfrm>
          <a:prstGeom prst="rect">
            <a:avLst/>
          </a:prstGeom>
          <a:noFill/>
          <a:ln>
            <a:noFill/>
          </a:ln>
        </p:spPr>
        <p:txBody>
          <a:bodyPr anchorCtr="0" anchor="b" bIns="0" lIns="0" spcFirstLastPara="1" rIns="0" wrap="square" tIns="0">
            <a:noAutofit/>
          </a:bodyPr>
          <a:lstStyle>
            <a:lvl1pPr lvl="0" algn="ctr">
              <a:lnSpc>
                <a:spcPct val="90000"/>
              </a:lnSpc>
              <a:spcBef>
                <a:spcPts val="0"/>
              </a:spcBef>
              <a:spcAft>
                <a:spcPts val="0"/>
              </a:spcAft>
              <a:buSzPts val="7200"/>
              <a:buNone/>
              <a:defRPr sz="7200"/>
            </a:lvl1pPr>
            <a:lvl2pPr lvl="1" algn="ctr">
              <a:lnSpc>
                <a:spcPct val="100000"/>
              </a:lnSpc>
              <a:spcBef>
                <a:spcPts val="0"/>
              </a:spcBef>
              <a:spcAft>
                <a:spcPts val="0"/>
              </a:spcAft>
              <a:buSzPts val="7200"/>
              <a:buNone/>
              <a:defRPr sz="7200"/>
            </a:lvl2pPr>
            <a:lvl3pPr lvl="2" algn="ctr">
              <a:lnSpc>
                <a:spcPct val="100000"/>
              </a:lnSpc>
              <a:spcBef>
                <a:spcPts val="0"/>
              </a:spcBef>
              <a:spcAft>
                <a:spcPts val="0"/>
              </a:spcAft>
              <a:buSzPts val="7200"/>
              <a:buNone/>
              <a:defRPr sz="7200"/>
            </a:lvl3pPr>
            <a:lvl4pPr lvl="3" algn="ctr">
              <a:lnSpc>
                <a:spcPct val="100000"/>
              </a:lnSpc>
              <a:spcBef>
                <a:spcPts val="0"/>
              </a:spcBef>
              <a:spcAft>
                <a:spcPts val="0"/>
              </a:spcAft>
              <a:buSzPts val="7200"/>
              <a:buNone/>
              <a:defRPr sz="7200"/>
            </a:lvl4pPr>
            <a:lvl5pPr lvl="4" algn="ctr">
              <a:lnSpc>
                <a:spcPct val="100000"/>
              </a:lnSpc>
              <a:spcBef>
                <a:spcPts val="0"/>
              </a:spcBef>
              <a:spcAft>
                <a:spcPts val="0"/>
              </a:spcAft>
              <a:buSzPts val="7200"/>
              <a:buNone/>
              <a:defRPr sz="7200"/>
            </a:lvl5pPr>
            <a:lvl6pPr lvl="5" algn="ctr">
              <a:lnSpc>
                <a:spcPct val="100000"/>
              </a:lnSpc>
              <a:spcBef>
                <a:spcPts val="0"/>
              </a:spcBef>
              <a:spcAft>
                <a:spcPts val="0"/>
              </a:spcAft>
              <a:buSzPts val="7200"/>
              <a:buNone/>
              <a:defRPr sz="7200"/>
            </a:lvl6pPr>
            <a:lvl7pPr lvl="6" algn="ctr">
              <a:lnSpc>
                <a:spcPct val="100000"/>
              </a:lnSpc>
              <a:spcBef>
                <a:spcPts val="0"/>
              </a:spcBef>
              <a:spcAft>
                <a:spcPts val="0"/>
              </a:spcAft>
              <a:buSzPts val="7200"/>
              <a:buNone/>
              <a:defRPr sz="7200"/>
            </a:lvl7pPr>
            <a:lvl8pPr lvl="7" algn="ctr">
              <a:lnSpc>
                <a:spcPct val="100000"/>
              </a:lnSpc>
              <a:spcBef>
                <a:spcPts val="0"/>
              </a:spcBef>
              <a:spcAft>
                <a:spcPts val="0"/>
              </a:spcAft>
              <a:buSzPts val="7200"/>
              <a:buNone/>
              <a:defRPr sz="7200"/>
            </a:lvl8pPr>
            <a:lvl9pPr lvl="8" algn="ctr">
              <a:lnSpc>
                <a:spcPct val="100000"/>
              </a:lnSpc>
              <a:spcBef>
                <a:spcPts val="0"/>
              </a:spcBef>
              <a:spcAft>
                <a:spcPts val="0"/>
              </a:spcAft>
              <a:buSzPts val="7200"/>
              <a:buNone/>
              <a:defRPr sz="7200"/>
            </a:lvl9pPr>
          </a:lstStyle>
          <a:p/>
        </p:txBody>
      </p:sp>
      <p:sp>
        <p:nvSpPr>
          <p:cNvPr id="48" name="Google Shape;48;g248146c004d_0_219"/>
          <p:cNvSpPr txBox="1"/>
          <p:nvPr>
            <p:ph idx="1" type="subTitle"/>
          </p:nvPr>
        </p:nvSpPr>
        <p:spPr>
          <a:xfrm>
            <a:off x="2849633" y="3800052"/>
            <a:ext cx="6494100" cy="1056900"/>
          </a:xfrm>
          <a:prstGeom prst="rect">
            <a:avLst/>
          </a:prstGeom>
          <a:noFill/>
          <a:ln>
            <a:noFill/>
          </a:ln>
        </p:spPr>
        <p:txBody>
          <a:bodyPr anchorCtr="0" anchor="t" bIns="0" lIns="0" spcFirstLastPara="1" rIns="0" wrap="square" tIns="0">
            <a:noAutofit/>
          </a:bodyPr>
          <a:lstStyle>
            <a:lvl1pPr lvl="0" algn="ctr">
              <a:lnSpc>
                <a:spcPct val="100000"/>
              </a:lnSpc>
              <a:spcBef>
                <a:spcPts val="1467"/>
              </a:spcBef>
              <a:spcAft>
                <a:spcPts val="0"/>
              </a:spcAft>
              <a:buSzPts val="3200"/>
              <a:buNone/>
              <a:defRPr sz="3200"/>
            </a:lvl1pPr>
            <a:lvl2pPr lvl="1" algn="ctr">
              <a:lnSpc>
                <a:spcPct val="100000"/>
              </a:lnSpc>
              <a:spcBef>
                <a:spcPts val="1467"/>
              </a:spcBef>
              <a:spcAft>
                <a:spcPts val="0"/>
              </a:spcAft>
              <a:buSzPts val="3200"/>
              <a:buNone/>
              <a:defRPr sz="3200"/>
            </a:lvl2pPr>
            <a:lvl3pPr lvl="2" algn="ctr">
              <a:lnSpc>
                <a:spcPct val="100000"/>
              </a:lnSpc>
              <a:spcBef>
                <a:spcPts val="1467"/>
              </a:spcBef>
              <a:spcAft>
                <a:spcPts val="0"/>
              </a:spcAft>
              <a:buSzPts val="3200"/>
              <a:buNone/>
              <a:defRPr sz="3200"/>
            </a:lvl3pPr>
            <a:lvl4pPr lvl="3" algn="ctr">
              <a:lnSpc>
                <a:spcPct val="100000"/>
              </a:lnSpc>
              <a:spcBef>
                <a:spcPts val="1467"/>
              </a:spcBef>
              <a:spcAft>
                <a:spcPts val="0"/>
              </a:spcAft>
              <a:buSzPts val="3200"/>
              <a:buNone/>
              <a:defRPr sz="3200"/>
            </a:lvl4pPr>
            <a:lvl5pPr lvl="4" algn="ctr">
              <a:lnSpc>
                <a:spcPct val="100000"/>
              </a:lnSpc>
              <a:spcBef>
                <a:spcPts val="1467"/>
              </a:spcBef>
              <a:spcAft>
                <a:spcPts val="0"/>
              </a:spcAft>
              <a:buSzPts val="3200"/>
              <a:buNone/>
              <a:defRPr sz="3200"/>
            </a:lvl5pPr>
            <a:lvl6pPr lvl="5" algn="ctr">
              <a:lnSpc>
                <a:spcPct val="100000"/>
              </a:lnSpc>
              <a:spcBef>
                <a:spcPts val="533"/>
              </a:spcBef>
              <a:spcAft>
                <a:spcPts val="0"/>
              </a:spcAft>
              <a:buSzPts val="3200"/>
              <a:buNone/>
              <a:defRPr sz="3200"/>
            </a:lvl6pPr>
            <a:lvl7pPr lvl="6" algn="ctr">
              <a:lnSpc>
                <a:spcPct val="100000"/>
              </a:lnSpc>
              <a:spcBef>
                <a:spcPts val="533"/>
              </a:spcBef>
              <a:spcAft>
                <a:spcPts val="0"/>
              </a:spcAft>
              <a:buSzPts val="3200"/>
              <a:buNone/>
              <a:defRPr sz="3200"/>
            </a:lvl7pPr>
            <a:lvl8pPr lvl="7" algn="ctr">
              <a:lnSpc>
                <a:spcPct val="100000"/>
              </a:lnSpc>
              <a:spcBef>
                <a:spcPts val="533"/>
              </a:spcBef>
              <a:spcAft>
                <a:spcPts val="0"/>
              </a:spcAft>
              <a:buSzPts val="3200"/>
              <a:buNone/>
              <a:defRPr sz="3200"/>
            </a:lvl8pPr>
            <a:lvl9pPr lvl="8" algn="ctr">
              <a:lnSpc>
                <a:spcPct val="100000"/>
              </a:lnSpc>
              <a:spcBef>
                <a:spcPts val="533"/>
              </a:spcBef>
              <a:spcAft>
                <a:spcPts val="0"/>
              </a:spcAft>
              <a:buSzPts val="3200"/>
              <a:buNone/>
              <a:defRPr sz="3200"/>
            </a:lvl9pPr>
          </a:lstStyle>
          <a:p/>
        </p:txBody>
      </p:sp>
      <p:sp>
        <p:nvSpPr>
          <p:cNvPr id="49" name="Google Shape;49;g248146c004d_0_219"/>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0" name="Shape 50"/>
        <p:cNvGrpSpPr/>
        <p:nvPr/>
      </p:nvGrpSpPr>
      <p:grpSpPr>
        <a:xfrm>
          <a:off x="0" y="0"/>
          <a:ext cx="0" cy="0"/>
          <a:chOff x="0" y="0"/>
          <a:chExt cx="0" cy="0"/>
        </a:xfrm>
      </p:grpSpPr>
      <p:sp>
        <p:nvSpPr>
          <p:cNvPr id="51" name="Google Shape;51;g248146c004d_0_231"/>
          <p:cNvSpPr/>
          <p:nvPr/>
        </p:nvSpPr>
        <p:spPr>
          <a:xfrm>
            <a:off x="-100" y="6727600"/>
            <a:ext cx="12192000" cy="1305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g248146c004d_0_231"/>
          <p:cNvSpPr txBox="1"/>
          <p:nvPr>
            <p:ph type="title"/>
          </p:nvPr>
        </p:nvSpPr>
        <p:spPr>
          <a:xfrm>
            <a:off x="415600" y="593367"/>
            <a:ext cx="11360700" cy="9432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32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g248146c004d_0_231"/>
          <p:cNvSpPr txBox="1"/>
          <p:nvPr>
            <p:ph idx="1" type="body"/>
          </p:nvPr>
        </p:nvSpPr>
        <p:spPr>
          <a:xfrm>
            <a:off x="415600" y="1688433"/>
            <a:ext cx="11360700" cy="4403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467"/>
              </a:spcBef>
              <a:spcAft>
                <a:spcPts val="0"/>
              </a:spcAft>
              <a:buSzPts val="1867"/>
              <a:buNone/>
              <a:defRPr/>
            </a:lvl1pPr>
            <a:lvl2pPr indent="-347154" lvl="1" marL="914400" algn="l">
              <a:lnSpc>
                <a:spcPct val="100000"/>
              </a:lnSpc>
              <a:spcBef>
                <a:spcPts val="1467"/>
              </a:spcBef>
              <a:spcAft>
                <a:spcPts val="0"/>
              </a:spcAft>
              <a:buSzPts val="1867"/>
              <a:buChar char="–"/>
              <a:defRPr/>
            </a:lvl2pPr>
            <a:lvl3pPr indent="-347154" lvl="2" marL="1371600" algn="l">
              <a:lnSpc>
                <a:spcPct val="100000"/>
              </a:lnSpc>
              <a:spcBef>
                <a:spcPts val="1467"/>
              </a:spcBef>
              <a:spcAft>
                <a:spcPts val="0"/>
              </a:spcAft>
              <a:buSzPts val="1867"/>
              <a:buChar char="•"/>
              <a:defRPr/>
            </a:lvl3pPr>
            <a:lvl4pPr indent="-347154" lvl="3" marL="1828800" algn="l">
              <a:lnSpc>
                <a:spcPct val="100000"/>
              </a:lnSpc>
              <a:spcBef>
                <a:spcPts val="1467"/>
              </a:spcBef>
              <a:spcAft>
                <a:spcPts val="0"/>
              </a:spcAft>
              <a:buSzPts val="1867"/>
              <a:buChar char="–"/>
              <a:defRPr/>
            </a:lvl4pPr>
            <a:lvl5pPr indent="-347154" lvl="4" marL="2286000" algn="l">
              <a:lnSpc>
                <a:spcPct val="100000"/>
              </a:lnSpc>
              <a:spcBef>
                <a:spcPts val="1467"/>
              </a:spcBef>
              <a:spcAft>
                <a:spcPts val="0"/>
              </a:spcAft>
              <a:buSzPts val="1867"/>
              <a:buChar char="»"/>
              <a:defRPr/>
            </a:lvl5pPr>
            <a:lvl6pPr indent="-397954" lvl="5" marL="2743200" algn="l">
              <a:lnSpc>
                <a:spcPct val="100000"/>
              </a:lnSpc>
              <a:spcBef>
                <a:spcPts val="533"/>
              </a:spcBef>
              <a:spcAft>
                <a:spcPts val="0"/>
              </a:spcAft>
              <a:buSzPts val="2667"/>
              <a:buChar char="•"/>
              <a:defRPr/>
            </a:lvl6pPr>
            <a:lvl7pPr indent="-397954" lvl="6" marL="3200400" algn="l">
              <a:lnSpc>
                <a:spcPct val="100000"/>
              </a:lnSpc>
              <a:spcBef>
                <a:spcPts val="533"/>
              </a:spcBef>
              <a:spcAft>
                <a:spcPts val="0"/>
              </a:spcAft>
              <a:buSzPts val="2667"/>
              <a:buChar char="•"/>
              <a:defRPr/>
            </a:lvl7pPr>
            <a:lvl8pPr indent="-397954" lvl="7" marL="3657600" algn="l">
              <a:lnSpc>
                <a:spcPct val="100000"/>
              </a:lnSpc>
              <a:spcBef>
                <a:spcPts val="533"/>
              </a:spcBef>
              <a:spcAft>
                <a:spcPts val="0"/>
              </a:spcAft>
              <a:buSzPts val="2667"/>
              <a:buChar char="•"/>
              <a:defRPr/>
            </a:lvl8pPr>
            <a:lvl9pPr indent="-397954" lvl="8" marL="4114800" algn="l">
              <a:lnSpc>
                <a:spcPct val="100000"/>
              </a:lnSpc>
              <a:spcBef>
                <a:spcPts val="533"/>
              </a:spcBef>
              <a:spcAft>
                <a:spcPts val="0"/>
              </a:spcAft>
              <a:buSzPts val="2667"/>
              <a:buChar char="•"/>
              <a:defRPr/>
            </a:lvl9pPr>
          </a:lstStyle>
          <a:p/>
        </p:txBody>
      </p:sp>
      <p:sp>
        <p:nvSpPr>
          <p:cNvPr id="54" name="Google Shape;54;g248146c004d_0_231"/>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5" name="Shape 55"/>
        <p:cNvGrpSpPr/>
        <p:nvPr/>
      </p:nvGrpSpPr>
      <p:grpSpPr>
        <a:xfrm>
          <a:off x="0" y="0"/>
          <a:ext cx="0" cy="0"/>
          <a:chOff x="0" y="0"/>
          <a:chExt cx="0" cy="0"/>
        </a:xfrm>
      </p:grpSpPr>
      <p:sp>
        <p:nvSpPr>
          <p:cNvPr id="56" name="Google Shape;56;g248146c004d_0_236"/>
          <p:cNvSpPr/>
          <p:nvPr/>
        </p:nvSpPr>
        <p:spPr>
          <a:xfrm>
            <a:off x="-67" y="3429200"/>
            <a:ext cx="12192000" cy="34287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g248146c004d_0_236"/>
          <p:cNvSpPr txBox="1"/>
          <p:nvPr>
            <p:ph type="title"/>
          </p:nvPr>
        </p:nvSpPr>
        <p:spPr>
          <a:xfrm>
            <a:off x="415600" y="1086400"/>
            <a:ext cx="11428500" cy="1256100"/>
          </a:xfrm>
          <a:prstGeom prst="rect">
            <a:avLst/>
          </a:prstGeom>
          <a:noFill/>
          <a:ln>
            <a:noFill/>
          </a:ln>
        </p:spPr>
        <p:txBody>
          <a:bodyPr anchorCtr="0" anchor="ctr" bIns="0" lIns="0" spcFirstLastPara="1" rIns="0" wrap="square" tIns="0">
            <a:noAutofit/>
          </a:bodyPr>
          <a:lstStyle>
            <a:lvl1pPr lvl="0" algn="ctr">
              <a:lnSpc>
                <a:spcPct val="90000"/>
              </a:lnSpc>
              <a:spcBef>
                <a:spcPts val="0"/>
              </a:spcBef>
              <a:spcAft>
                <a:spcPts val="0"/>
              </a:spcAft>
              <a:buSzPts val="32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8" name="Google Shape;58;g248146c004d_0_236"/>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0"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41"/>
          <p:cNvSpPr txBox="1"/>
          <p:nvPr>
            <p:ph type="title"/>
          </p:nvPr>
        </p:nvSpPr>
        <p:spPr>
          <a:xfrm>
            <a:off x="304800" y="775862"/>
            <a:ext cx="5486400" cy="5480498"/>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41"/>
          <p:cNvSpPr txBox="1"/>
          <p:nvPr>
            <p:ph idx="1" type="body"/>
          </p:nvPr>
        </p:nvSpPr>
        <p:spPr>
          <a:xfrm>
            <a:off x="6400800" y="764704"/>
            <a:ext cx="5486400" cy="5491656"/>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1467"/>
              </a:spcBef>
              <a:spcAft>
                <a:spcPts val="0"/>
              </a:spcAft>
              <a:buClr>
                <a:schemeClr val="dk1"/>
              </a:buClr>
              <a:buSzPts val="1867"/>
              <a:buFont typeface="Arial"/>
              <a:buNone/>
              <a:defRPr b="0" i="0" sz="1867" u="none" cap="none" strike="noStrike">
                <a:solidFill>
                  <a:schemeClr val="dk1"/>
                </a:solidFill>
                <a:latin typeface="Arial"/>
                <a:ea typeface="Arial"/>
                <a:cs typeface="Arial"/>
                <a:sym typeface="Arial"/>
              </a:defRPr>
            </a:lvl1pPr>
            <a:lvl2pPr indent="-347154" lvl="1" marL="914400" marR="0" rtl="0" algn="l">
              <a:lnSpc>
                <a:spcPct val="100000"/>
              </a:lnSpc>
              <a:spcBef>
                <a:spcPts val="1467"/>
              </a:spcBef>
              <a:spcAft>
                <a:spcPts val="0"/>
              </a:spcAft>
              <a:buClr>
                <a:schemeClr val="dk1"/>
              </a:buClr>
              <a:buSzPts val="1867"/>
              <a:buFont typeface="Arial"/>
              <a:buChar char="–"/>
              <a:defRPr b="0" i="0" sz="1867" u="none" cap="none" strike="noStrike">
                <a:solidFill>
                  <a:schemeClr val="dk1"/>
                </a:solidFill>
                <a:latin typeface="Arial"/>
                <a:ea typeface="Arial"/>
                <a:cs typeface="Arial"/>
                <a:sym typeface="Arial"/>
              </a:defRPr>
            </a:lvl2pPr>
            <a:lvl3pPr indent="-347154" lvl="2" marL="1371600" marR="0" rtl="0" algn="l">
              <a:lnSpc>
                <a:spcPct val="100000"/>
              </a:lnSpc>
              <a:spcBef>
                <a:spcPts val="1467"/>
              </a:spcBef>
              <a:spcAft>
                <a:spcPts val="0"/>
              </a:spcAft>
              <a:buClr>
                <a:schemeClr val="dk1"/>
              </a:buClr>
              <a:buSzPts val="1867"/>
              <a:buFont typeface="Arial"/>
              <a:buChar char="•"/>
              <a:defRPr b="0" i="0" sz="1867" u="none" cap="none" strike="noStrike">
                <a:solidFill>
                  <a:schemeClr val="dk1"/>
                </a:solidFill>
                <a:latin typeface="Arial"/>
                <a:ea typeface="Arial"/>
                <a:cs typeface="Arial"/>
                <a:sym typeface="Arial"/>
              </a:defRPr>
            </a:lvl3pPr>
            <a:lvl4pPr indent="-347154" lvl="3" marL="1828800" marR="0" rtl="0" algn="l">
              <a:lnSpc>
                <a:spcPct val="100000"/>
              </a:lnSpc>
              <a:spcBef>
                <a:spcPts val="1467"/>
              </a:spcBef>
              <a:spcAft>
                <a:spcPts val="0"/>
              </a:spcAft>
              <a:buClr>
                <a:schemeClr val="dk1"/>
              </a:buClr>
              <a:buSzPts val="1867"/>
              <a:buFont typeface="Arial"/>
              <a:buChar char="–"/>
              <a:defRPr b="0" i="0" sz="1867" u="none" cap="none" strike="noStrike">
                <a:solidFill>
                  <a:schemeClr val="dk1"/>
                </a:solidFill>
                <a:latin typeface="Arial"/>
                <a:ea typeface="Arial"/>
                <a:cs typeface="Arial"/>
                <a:sym typeface="Arial"/>
              </a:defRPr>
            </a:lvl4pPr>
            <a:lvl5pPr indent="-347154" lvl="4" marL="2286000" marR="0" rtl="0" algn="l">
              <a:lnSpc>
                <a:spcPct val="100000"/>
              </a:lnSpc>
              <a:spcBef>
                <a:spcPts val="1467"/>
              </a:spcBef>
              <a:spcAft>
                <a:spcPts val="0"/>
              </a:spcAft>
              <a:buClr>
                <a:schemeClr val="dk1"/>
              </a:buClr>
              <a:buSzPts val="1867"/>
              <a:buFont typeface="Arial"/>
              <a:buChar char="»"/>
              <a:defRPr b="0" i="0" sz="18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IBM Plex Sans"/>
                <a:ea typeface="IBM Plex Sans"/>
                <a:cs typeface="IBM Plex Sans"/>
                <a:sym typeface="IBM Plex Sans"/>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IBM Plex Sans"/>
                <a:ea typeface="IBM Plex Sans"/>
                <a:cs typeface="IBM Plex Sans"/>
                <a:sym typeface="IBM Plex Sans"/>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IBM Plex Sans"/>
                <a:ea typeface="IBM Plex Sans"/>
                <a:cs typeface="IBM Plex Sans"/>
                <a:sym typeface="IBM Plex Sans"/>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IBM Plex Sans"/>
                <a:ea typeface="IBM Plex Sans"/>
                <a:cs typeface="IBM Plex Sans"/>
                <a:sym typeface="IBM Plex Sans"/>
              </a:defRPr>
            </a:lvl9pPr>
          </a:lstStyle>
          <a:p/>
        </p:txBody>
      </p:sp>
      <p:sp>
        <p:nvSpPr>
          <p:cNvPr id="12" name="Google Shape;12;p41"/>
          <p:cNvSpPr txBox="1"/>
          <p:nvPr/>
        </p:nvSpPr>
        <p:spPr>
          <a:xfrm>
            <a:off x="30381" y="6549053"/>
            <a:ext cx="2024450" cy="288147"/>
          </a:xfrm>
          <a:prstGeom prst="rect">
            <a:avLst/>
          </a:prstGeom>
          <a:noFill/>
          <a:ln>
            <a:noFill/>
          </a:ln>
        </p:spPr>
        <p:txBody>
          <a:bodyPr anchorCtr="0" anchor="b" bIns="36000" lIns="91425" spcFirstLastPara="1" rIns="91425" wrap="square" tIns="36000">
            <a:spAutoFit/>
          </a:bodyPr>
          <a:lstStyle/>
          <a:p>
            <a:pPr indent="0" lvl="0" marL="0" marR="0" rtl="0" algn="l">
              <a:lnSpc>
                <a:spcPct val="100000"/>
              </a:lnSpc>
              <a:spcBef>
                <a:spcPts val="0"/>
              </a:spcBef>
              <a:spcAft>
                <a:spcPts val="0"/>
              </a:spcAft>
              <a:buClr>
                <a:srgbClr val="000000"/>
              </a:buClr>
              <a:buSzPts val="1400"/>
              <a:buFont typeface="Arial"/>
              <a:buNone/>
            </a:pPr>
            <a:r>
              <a:rPr b="0" i="0" lang="ja-JP" sz="1400" u="none" cap="none" strike="noStrike">
                <a:solidFill>
                  <a:schemeClr val="dk1"/>
                </a:solidFill>
                <a:latin typeface="MS PGothic"/>
                <a:ea typeface="MS PGothic"/>
                <a:cs typeface="MS PGothic"/>
                <a:sym typeface="MS PGothic"/>
              </a:rPr>
              <a:t>©️</a:t>
            </a:r>
            <a:r>
              <a:rPr b="0" i="0" lang="ja-JP" sz="1100" u="none" cap="none" strike="noStrike">
                <a:solidFill>
                  <a:schemeClr val="dk1"/>
                </a:solidFill>
                <a:latin typeface="Arial"/>
                <a:ea typeface="Arial"/>
                <a:cs typeface="Arial"/>
                <a:sym typeface="Arial"/>
              </a:rPr>
              <a:t>2023 慶應義塾大学AIC</a:t>
            </a:r>
            <a:endParaRPr b="0" i="0" sz="1100" u="none" cap="none" strike="noStrike">
              <a:solidFill>
                <a:schemeClr val="dk1"/>
              </a:solidFill>
              <a:latin typeface="Arial"/>
              <a:ea typeface="Arial"/>
              <a:cs typeface="Arial"/>
              <a:sym typeface="Arial"/>
            </a:endParaRPr>
          </a:p>
        </p:txBody>
      </p:sp>
      <p:sp>
        <p:nvSpPr>
          <p:cNvPr id="13" name="Google Shape;13;p41"/>
          <p:cNvSpPr txBox="1"/>
          <p:nvPr>
            <p:ph idx="12" type="sldNum"/>
          </p:nvPr>
        </p:nvSpPr>
        <p:spPr>
          <a:xfrm>
            <a:off x="11342670" y="6604356"/>
            <a:ext cx="808233" cy="212296"/>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cxnSp>
        <p:nvCxnSpPr>
          <p:cNvPr id="14" name="Google Shape;14;p41"/>
          <p:cNvCxnSpPr/>
          <p:nvPr/>
        </p:nvCxnSpPr>
        <p:spPr>
          <a:xfrm>
            <a:off x="304800" y="696496"/>
            <a:ext cx="11582400" cy="0"/>
          </a:xfrm>
          <a:prstGeom prst="straightConnector1">
            <a:avLst/>
          </a:prstGeom>
          <a:noFill/>
          <a:ln cap="flat" cmpd="sng" w="9525">
            <a:solidFill>
              <a:schemeClr val="dk1"/>
            </a:solidFill>
            <a:prstDash val="solid"/>
            <a:round/>
            <a:headEnd len="sm" w="sm" type="none"/>
            <a:tailEnd len="sm" w="sm" type="none"/>
          </a:ln>
        </p:spPr>
      </p:cxnSp>
      <p:pic>
        <p:nvPicPr>
          <p:cNvPr descr="テキスト&#10;&#10;自動的に生成された説明" id="15" name="Google Shape;15;p41"/>
          <p:cNvPicPr preferRelativeResize="0"/>
          <p:nvPr/>
        </p:nvPicPr>
        <p:blipFill rotWithShape="1">
          <a:blip r:embed="rId1">
            <a:alphaModFix/>
          </a:blip>
          <a:srcRect b="0" l="0" r="0" t="0"/>
          <a:stretch/>
        </p:blipFill>
        <p:spPr>
          <a:xfrm>
            <a:off x="9912424" y="113201"/>
            <a:ext cx="2027468" cy="54919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296">
          <p15:clr>
            <a:srgbClr val="F26B43"/>
          </p15:clr>
        </p15:guide>
        <p15:guide id="2" orient="horz" pos="1619">
          <p15:clr>
            <a:srgbClr val="F26B43"/>
          </p15:clr>
        </p15:guide>
        <p15:guide id="3" orient="horz" pos="1216">
          <p15:clr>
            <a:srgbClr val="F26B43"/>
          </p15:clr>
        </p15:guide>
        <p15:guide id="4" orient="horz" pos="813">
          <p15:clr>
            <a:srgbClr val="F26B43"/>
          </p15:clr>
        </p15:guide>
        <p15:guide id="5" orient="horz" pos="2022">
          <p15:clr>
            <a:srgbClr val="F26B43"/>
          </p15:clr>
        </p15:guide>
        <p15:guide id="6" orient="horz" pos="2426">
          <p15:clr>
            <a:srgbClr val="F26B43"/>
          </p15:clr>
        </p15:guide>
        <p15:guide id="7" orient="horz" pos="2829">
          <p15:clr>
            <a:srgbClr val="F26B43"/>
          </p15:clr>
        </p15:guide>
        <p15:guide id="8" pos="2880">
          <p15:clr>
            <a:srgbClr val="F26B43"/>
          </p15:clr>
        </p15:guide>
        <p15:guide id="9" pos="2736">
          <p15:clr>
            <a:srgbClr val="F26B43"/>
          </p15:clr>
        </p15:guide>
        <p15:guide id="10" pos="1584">
          <p15:clr>
            <a:srgbClr val="F26B43"/>
          </p15:clr>
        </p15:guide>
        <p15:guide id="11" pos="1440">
          <p15:clr>
            <a:srgbClr val="F26B43"/>
          </p15:clr>
        </p15:guide>
        <p15:guide id="12" pos="3024">
          <p15:clr>
            <a:srgbClr val="F26B43"/>
          </p15:clr>
        </p15:guide>
        <p15:guide id="13" pos="4320">
          <p15:clr>
            <a:srgbClr val="F26B43"/>
          </p15:clr>
        </p15:guide>
        <p15:guide id="14" pos="144">
          <p15:clr>
            <a:srgbClr val="F26B43"/>
          </p15:clr>
        </p15:guide>
        <p15:guide id="15" pos="5616">
          <p15:clr>
            <a:srgbClr val="F26B43"/>
          </p15:clr>
        </p15:guide>
        <p15:guide id="16" orient="horz" pos="142">
          <p15:clr>
            <a:srgbClr val="F26B43"/>
          </p15:clr>
        </p15:guide>
        <p15:guide id="17" pos="4176">
          <p15:clr>
            <a:srgbClr val="F26B43"/>
          </p15:clr>
        </p15:guide>
        <p15:guide id="18" pos="4464">
          <p15:clr>
            <a:srgbClr val="F26B43"/>
          </p15:clr>
        </p15:guide>
        <p15:guide id="19" orient="horz" pos="3098">
          <p15:clr>
            <a:srgbClr val="F26B43"/>
          </p15:clr>
        </p15:guide>
        <p15:guide id="20" orient="horz" pos="420">
          <p15:clr>
            <a:srgbClr val="F26B43"/>
          </p15:clr>
        </p15:guide>
        <p15:guide id="21" orient="horz" pos="73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7.png"/><Relationship Id="rId7"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1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
          <p:cNvSpPr txBox="1"/>
          <p:nvPr>
            <p:ph type="title"/>
          </p:nvPr>
        </p:nvSpPr>
        <p:spPr>
          <a:xfrm>
            <a:off x="304800" y="2420888"/>
            <a:ext cx="8311245" cy="1008112"/>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2800"/>
              <a:buFont typeface="Arial"/>
              <a:buNone/>
            </a:pPr>
            <a:r>
              <a:rPr lang="ja-JP" sz="2800"/>
              <a:t>   第 1 回</a:t>
            </a:r>
            <a:br>
              <a:rPr lang="ja-JP" sz="2400"/>
            </a:br>
            <a:r>
              <a:rPr lang="ja-JP"/>
              <a:t>【データ活用 入門】</a:t>
            </a:r>
            <a:endParaRPr/>
          </a:p>
        </p:txBody>
      </p:sp>
      <p:sp>
        <p:nvSpPr>
          <p:cNvPr id="64" name="Google Shape;64;p1"/>
          <p:cNvSpPr txBox="1"/>
          <p:nvPr>
            <p:ph idx="12" type="sldNum"/>
          </p:nvPr>
        </p:nvSpPr>
        <p:spPr>
          <a:xfrm>
            <a:off x="11342670" y="6604356"/>
            <a:ext cx="808233" cy="21229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ja-JP"/>
              <a:t>‹#›</a:t>
            </a:fld>
            <a:endParaRPr/>
          </a:p>
        </p:txBody>
      </p:sp>
      <p:sp>
        <p:nvSpPr>
          <p:cNvPr id="65" name="Google Shape;65;p1"/>
          <p:cNvSpPr txBox="1"/>
          <p:nvPr>
            <p:ph idx="1" type="body"/>
          </p:nvPr>
        </p:nvSpPr>
        <p:spPr>
          <a:xfrm>
            <a:off x="695324" y="3789363"/>
            <a:ext cx="6408787" cy="43172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800"/>
              <a:buNone/>
            </a:pPr>
            <a:r>
              <a:rPr lang="ja-JP"/>
              <a:t>担当: 好田</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0"/>
          <p:cNvSpPr txBox="1"/>
          <p:nvPr>
            <p:ph idx="12" type="sldNum"/>
          </p:nvPr>
        </p:nvSpPr>
        <p:spPr>
          <a:xfrm>
            <a:off x="10735578" y="6666000"/>
            <a:ext cx="1456421" cy="1920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ja-JP"/>
              <a:t>‹#›</a:t>
            </a:fld>
            <a:endParaRPr/>
          </a:p>
        </p:txBody>
      </p:sp>
      <p:sp>
        <p:nvSpPr>
          <p:cNvPr id="133" name="Google Shape;133;p10"/>
          <p:cNvSpPr txBox="1"/>
          <p:nvPr>
            <p:ph type="title"/>
          </p:nvPr>
        </p:nvSpPr>
        <p:spPr>
          <a:xfrm>
            <a:off x="335360" y="215617"/>
            <a:ext cx="9617793" cy="479028"/>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2F4DFF"/>
              </a:buClr>
              <a:buSzPts val="2800"/>
              <a:buFont typeface="Arial"/>
              <a:buNone/>
            </a:pPr>
            <a:r>
              <a:rPr lang="ja-JP"/>
              <a:t>ICT の発展とビジネス・サービスの高度化</a:t>
            </a:r>
            <a:endParaRPr/>
          </a:p>
        </p:txBody>
      </p:sp>
      <p:sp>
        <p:nvSpPr>
          <p:cNvPr id="134" name="Google Shape;134;p10"/>
          <p:cNvSpPr txBox="1"/>
          <p:nvPr/>
        </p:nvSpPr>
        <p:spPr>
          <a:xfrm>
            <a:off x="1171276" y="5544580"/>
            <a:ext cx="3978900" cy="735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Arial"/>
              <a:buNone/>
            </a:pPr>
            <a:r>
              <a:rPr b="0" i="0" lang="ja-JP" sz="2400" u="none" cap="none" strike="noStrike">
                <a:solidFill>
                  <a:schemeClr val="dk1"/>
                </a:solidFill>
                <a:latin typeface="Arial"/>
                <a:ea typeface="Arial"/>
                <a:cs typeface="Arial"/>
                <a:sym typeface="Arial"/>
              </a:rPr>
              <a:t>様々な形式の膨大なデータが企業に蓄積されていく</a:t>
            </a:r>
            <a:endParaRPr b="0" i="0" sz="2400" u="none" cap="none" strike="noStrike">
              <a:solidFill>
                <a:schemeClr val="dk1"/>
              </a:solidFill>
              <a:latin typeface="Arial"/>
              <a:ea typeface="Arial"/>
              <a:cs typeface="Arial"/>
              <a:sym typeface="Arial"/>
            </a:endParaRPr>
          </a:p>
        </p:txBody>
      </p:sp>
      <p:sp>
        <p:nvSpPr>
          <p:cNvPr id="135" name="Google Shape;135;p10"/>
          <p:cNvSpPr/>
          <p:nvPr/>
        </p:nvSpPr>
        <p:spPr>
          <a:xfrm>
            <a:off x="171456" y="1127164"/>
            <a:ext cx="3239100" cy="3984900"/>
          </a:xfrm>
          <a:prstGeom prst="roundRect">
            <a:avLst>
              <a:gd fmla="val 9549" name="adj"/>
            </a:avLst>
          </a:prstGeom>
          <a:noFill/>
          <a:ln cap="flat" cmpd="sng" w="25400">
            <a:solidFill>
              <a:srgbClr val="4C79BA"/>
            </a:solidFill>
            <a:prstDash val="solid"/>
            <a:round/>
            <a:headEnd len="sm" w="sm" type="none"/>
            <a:tailEnd len="sm" w="sm" type="none"/>
          </a:ln>
        </p:spPr>
        <p:txBody>
          <a:bodyPr anchorCtr="0" anchor="ctr" bIns="45475" lIns="90975" spcFirstLastPara="1" rIns="90975" wrap="square" tIns="45475">
            <a:noAutofit/>
          </a:bodyPr>
          <a:lstStyle/>
          <a:p>
            <a:pPr indent="0" lvl="0" marL="0" marR="0" rtl="0" algn="ctr">
              <a:lnSpc>
                <a:spcPct val="100000"/>
              </a:lnSpc>
              <a:spcBef>
                <a:spcPts val="0"/>
              </a:spcBef>
              <a:spcAft>
                <a:spcPts val="0"/>
              </a:spcAft>
              <a:buClr>
                <a:schemeClr val="lt1"/>
              </a:buClr>
              <a:buSzPts val="1900"/>
              <a:buFont typeface="IBM Plex Sans"/>
              <a:buNone/>
            </a:pPr>
            <a:r>
              <a:t/>
            </a:r>
            <a:endParaRPr b="0" i="0" sz="1900" u="none" cap="none" strike="noStrike">
              <a:solidFill>
                <a:schemeClr val="dk1"/>
              </a:solidFill>
              <a:latin typeface="Arial"/>
              <a:ea typeface="Arial"/>
              <a:cs typeface="Arial"/>
              <a:sym typeface="Arial"/>
            </a:endParaRPr>
          </a:p>
        </p:txBody>
      </p:sp>
      <p:sp>
        <p:nvSpPr>
          <p:cNvPr id="136" name="Google Shape;136;p10"/>
          <p:cNvSpPr txBox="1"/>
          <p:nvPr/>
        </p:nvSpPr>
        <p:spPr>
          <a:xfrm>
            <a:off x="171456" y="1127164"/>
            <a:ext cx="3239100" cy="2370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ja-JP" sz="2000" u="none" cap="none" strike="noStrike">
                <a:solidFill>
                  <a:schemeClr val="dk1"/>
                </a:solidFill>
                <a:latin typeface="IBM Plex Sans"/>
                <a:ea typeface="IBM Plex Sans"/>
                <a:cs typeface="IBM Plex Sans"/>
                <a:sym typeface="IBM Plex Sans"/>
              </a:rPr>
              <a:t>デジタル化 (DX)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IBM Plex Sans"/>
              <a:ea typeface="IBM Plex Sans"/>
              <a:cs typeface="IBM Plex Sans"/>
              <a:sym typeface="IBM Plex Sans"/>
            </a:endParaRPr>
          </a:p>
          <a:p>
            <a:pPr indent="0" lvl="0" marL="0" marR="0" rtl="0" algn="just">
              <a:lnSpc>
                <a:spcPct val="100000"/>
              </a:lnSpc>
              <a:spcBef>
                <a:spcPts val="0"/>
              </a:spcBef>
              <a:spcAft>
                <a:spcPts val="0"/>
              </a:spcAft>
              <a:buClr>
                <a:srgbClr val="000000"/>
              </a:buClr>
              <a:buSzPts val="1600"/>
              <a:buFont typeface="Arial"/>
              <a:buNone/>
            </a:pPr>
            <a:r>
              <a:rPr b="0" i="0" lang="ja-JP" sz="1600" u="none" cap="none" strike="noStrike">
                <a:solidFill>
                  <a:schemeClr val="dk1"/>
                </a:solidFill>
                <a:latin typeface="IBM Plex Sans"/>
                <a:ea typeface="IBM Plex Sans"/>
                <a:cs typeface="IBM Plex Sans"/>
                <a:sym typeface="IBM Plex Sans"/>
              </a:rPr>
              <a:t>ビジネスプロセスをデジタル化することで生産性を向上させる取り組みが普及してきた</a:t>
            </a:r>
            <a:endParaRPr b="0" i="0" sz="1600" u="none" cap="none" strike="noStrike">
              <a:solidFill>
                <a:schemeClr val="dk1"/>
              </a:solidFill>
              <a:latin typeface="IBM Plex Sans"/>
              <a:ea typeface="IBM Plex Sans"/>
              <a:cs typeface="IBM Plex Sans"/>
              <a:sym typeface="IBM Plex Sans"/>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IBM Plex Sans"/>
              <a:ea typeface="IBM Plex Sans"/>
              <a:cs typeface="IBM Plex Sans"/>
              <a:sym typeface="IBM Plex Sans"/>
            </a:endParaRPr>
          </a:p>
          <a:p>
            <a:pPr indent="0" lvl="0" marL="0" marR="0" rtl="0" algn="just">
              <a:lnSpc>
                <a:spcPct val="100000"/>
              </a:lnSpc>
              <a:spcBef>
                <a:spcPts val="0"/>
              </a:spcBef>
              <a:spcAft>
                <a:spcPts val="0"/>
              </a:spcAft>
              <a:buClr>
                <a:srgbClr val="000000"/>
              </a:buClr>
              <a:buSzPts val="1600"/>
              <a:buFont typeface="Arial"/>
              <a:buNone/>
            </a:pPr>
            <a:r>
              <a:rPr b="0" i="0" lang="ja-JP" sz="1600" u="none" cap="none" strike="noStrike">
                <a:solidFill>
                  <a:schemeClr val="dk1"/>
                </a:solidFill>
                <a:latin typeface="IBM Plex Sans"/>
                <a:ea typeface="IBM Plex Sans"/>
                <a:cs typeface="IBM Plex Sans"/>
                <a:sym typeface="IBM Plex Sans"/>
              </a:rPr>
              <a:t>例)</a:t>
            </a:r>
            <a:endParaRPr b="0" i="0" sz="1600" u="none" cap="none" strike="noStrike">
              <a:solidFill>
                <a:schemeClr val="dk1"/>
              </a:solidFill>
              <a:latin typeface="IBM Plex Sans"/>
              <a:ea typeface="IBM Plex Sans"/>
              <a:cs typeface="IBM Plex Sans"/>
              <a:sym typeface="IBM Plex Sans"/>
            </a:endParaRPr>
          </a:p>
          <a:p>
            <a:pPr indent="-285750" lvl="0" marL="285750" marR="0" rtl="0" algn="just">
              <a:lnSpc>
                <a:spcPct val="100000"/>
              </a:lnSpc>
              <a:spcBef>
                <a:spcPts val="0"/>
              </a:spcBef>
              <a:spcAft>
                <a:spcPts val="0"/>
              </a:spcAft>
              <a:buClr>
                <a:schemeClr val="dk1"/>
              </a:buClr>
              <a:buSzPts val="1600"/>
              <a:buFont typeface="Arial"/>
              <a:buChar char="•"/>
            </a:pPr>
            <a:r>
              <a:rPr b="0" i="0" lang="ja-JP" sz="1600" u="none" cap="none" strike="noStrike">
                <a:solidFill>
                  <a:schemeClr val="dk1"/>
                </a:solidFill>
                <a:latin typeface="IBM Plex Sans"/>
                <a:ea typeface="IBM Plex Sans"/>
                <a:cs typeface="IBM Plex Sans"/>
                <a:sym typeface="IBM Plex Sans"/>
              </a:rPr>
              <a:t>ペーパーレス化</a:t>
            </a:r>
            <a:endParaRPr b="0" i="0" sz="1600" u="none" cap="none" strike="noStrike">
              <a:solidFill>
                <a:schemeClr val="dk1"/>
              </a:solidFill>
              <a:latin typeface="IBM Plex Sans"/>
              <a:ea typeface="IBM Plex Sans"/>
              <a:cs typeface="IBM Plex Sans"/>
              <a:sym typeface="IBM Plex Sans"/>
            </a:endParaRPr>
          </a:p>
          <a:p>
            <a:pPr indent="-285750" lvl="0" marL="285750" marR="0" rtl="0" algn="just">
              <a:lnSpc>
                <a:spcPct val="100000"/>
              </a:lnSpc>
              <a:spcBef>
                <a:spcPts val="0"/>
              </a:spcBef>
              <a:spcAft>
                <a:spcPts val="0"/>
              </a:spcAft>
              <a:buClr>
                <a:schemeClr val="dk1"/>
              </a:buClr>
              <a:buSzPts val="1600"/>
              <a:buFont typeface="Arial"/>
              <a:buChar char="•"/>
            </a:pPr>
            <a:r>
              <a:rPr b="0" i="0" lang="ja-JP" sz="1600" u="none" cap="none" strike="noStrike">
                <a:solidFill>
                  <a:schemeClr val="dk1"/>
                </a:solidFill>
                <a:latin typeface="IBM Plex Sans"/>
                <a:ea typeface="IBM Plex Sans"/>
                <a:cs typeface="IBM Plex Sans"/>
                <a:sym typeface="IBM Plex Sans"/>
              </a:rPr>
              <a:t>RPA による自動化</a:t>
            </a:r>
            <a:endParaRPr b="0" i="0" sz="1600" u="none" cap="none" strike="noStrike">
              <a:solidFill>
                <a:schemeClr val="dk1"/>
              </a:solidFill>
              <a:latin typeface="IBM Plex Sans"/>
              <a:ea typeface="IBM Plex Sans"/>
              <a:cs typeface="IBM Plex Sans"/>
              <a:sym typeface="IBM Plex Sans"/>
            </a:endParaRPr>
          </a:p>
        </p:txBody>
      </p:sp>
      <p:sp>
        <p:nvSpPr>
          <p:cNvPr id="137" name="Google Shape;137;p10"/>
          <p:cNvSpPr txBox="1"/>
          <p:nvPr/>
        </p:nvSpPr>
        <p:spPr>
          <a:xfrm>
            <a:off x="6641262" y="5729747"/>
            <a:ext cx="2781600" cy="359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0000"/>
              </a:buClr>
              <a:buSzPts val="2400"/>
              <a:buFont typeface="Arial"/>
              <a:buNone/>
            </a:pPr>
            <a:r>
              <a:rPr b="1" i="0" lang="ja-JP" sz="2400" u="none" cap="none" strike="noStrike">
                <a:solidFill>
                  <a:srgbClr val="FF0000"/>
                </a:solidFill>
                <a:latin typeface="Arial"/>
                <a:ea typeface="Arial"/>
                <a:cs typeface="Arial"/>
                <a:sym typeface="Arial"/>
              </a:rPr>
              <a:t>ビッグデータの拡大</a:t>
            </a:r>
            <a:endParaRPr b="1" i="0" sz="2400" u="none" cap="none" strike="noStrike">
              <a:solidFill>
                <a:srgbClr val="FF0000"/>
              </a:solidFill>
              <a:latin typeface="Arial"/>
              <a:ea typeface="Arial"/>
              <a:cs typeface="Arial"/>
              <a:sym typeface="Arial"/>
            </a:endParaRPr>
          </a:p>
        </p:txBody>
      </p:sp>
      <p:sp>
        <p:nvSpPr>
          <p:cNvPr id="138" name="Google Shape;138;p10"/>
          <p:cNvSpPr/>
          <p:nvPr/>
        </p:nvSpPr>
        <p:spPr>
          <a:xfrm>
            <a:off x="5609079" y="5666658"/>
            <a:ext cx="573300" cy="461100"/>
          </a:xfrm>
          <a:prstGeom prst="rightArrow">
            <a:avLst>
              <a:gd fmla="val 50000" name="adj1"/>
              <a:gd fmla="val 50000" name="adj2"/>
            </a:avLst>
          </a:prstGeom>
          <a:solidFill>
            <a:srgbClr val="FF0000"/>
          </a:solidFill>
          <a:ln cap="flat" cmpd="sng" w="9525">
            <a:solidFill>
              <a:schemeClr val="lt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FFFFFF"/>
              </a:solidFill>
              <a:latin typeface="Arial"/>
              <a:ea typeface="Arial"/>
              <a:cs typeface="Arial"/>
              <a:sym typeface="Arial"/>
            </a:endParaRPr>
          </a:p>
        </p:txBody>
      </p:sp>
      <p:sp>
        <p:nvSpPr>
          <p:cNvPr id="139" name="Google Shape;139;p10"/>
          <p:cNvSpPr/>
          <p:nvPr/>
        </p:nvSpPr>
        <p:spPr>
          <a:xfrm>
            <a:off x="3698661" y="1127164"/>
            <a:ext cx="3239100" cy="3984900"/>
          </a:xfrm>
          <a:prstGeom prst="roundRect">
            <a:avLst>
              <a:gd fmla="val 9549" name="adj"/>
            </a:avLst>
          </a:prstGeom>
          <a:noFill/>
          <a:ln cap="flat" cmpd="sng" w="25400">
            <a:solidFill>
              <a:srgbClr val="4C79BA"/>
            </a:solidFill>
            <a:prstDash val="solid"/>
            <a:round/>
            <a:headEnd len="sm" w="sm" type="none"/>
            <a:tailEnd len="sm" w="sm" type="none"/>
          </a:ln>
        </p:spPr>
        <p:txBody>
          <a:bodyPr anchorCtr="0" anchor="ctr" bIns="45475" lIns="90975" spcFirstLastPara="1" rIns="90975" wrap="square" tIns="45475">
            <a:noAutofit/>
          </a:bodyPr>
          <a:lstStyle/>
          <a:p>
            <a:pPr indent="0" lvl="0" marL="0" marR="0" rtl="0" algn="ctr">
              <a:lnSpc>
                <a:spcPct val="100000"/>
              </a:lnSpc>
              <a:spcBef>
                <a:spcPts val="0"/>
              </a:spcBef>
              <a:spcAft>
                <a:spcPts val="0"/>
              </a:spcAft>
              <a:buClr>
                <a:schemeClr val="lt1"/>
              </a:buClr>
              <a:buSzPts val="1900"/>
              <a:buFont typeface="IBM Plex Sans"/>
              <a:buNone/>
            </a:pPr>
            <a:r>
              <a:t/>
            </a:r>
            <a:endParaRPr b="0" i="0" sz="1900" u="none" cap="none" strike="noStrike">
              <a:solidFill>
                <a:schemeClr val="dk1"/>
              </a:solidFill>
              <a:latin typeface="Arial"/>
              <a:ea typeface="Arial"/>
              <a:cs typeface="Arial"/>
              <a:sym typeface="Arial"/>
            </a:endParaRPr>
          </a:p>
        </p:txBody>
      </p:sp>
      <p:sp>
        <p:nvSpPr>
          <p:cNvPr id="140" name="Google Shape;140;p10"/>
          <p:cNvSpPr/>
          <p:nvPr/>
        </p:nvSpPr>
        <p:spPr>
          <a:xfrm>
            <a:off x="7225866" y="1127164"/>
            <a:ext cx="3239100" cy="3984900"/>
          </a:xfrm>
          <a:prstGeom prst="roundRect">
            <a:avLst>
              <a:gd fmla="val 9549" name="adj"/>
            </a:avLst>
          </a:prstGeom>
          <a:noFill/>
          <a:ln cap="flat" cmpd="sng" w="25400">
            <a:solidFill>
              <a:srgbClr val="4C79BA"/>
            </a:solidFill>
            <a:prstDash val="solid"/>
            <a:round/>
            <a:headEnd len="sm" w="sm" type="none"/>
            <a:tailEnd len="sm" w="sm" type="none"/>
          </a:ln>
        </p:spPr>
        <p:txBody>
          <a:bodyPr anchorCtr="0" anchor="ctr" bIns="45475" lIns="90975" spcFirstLastPara="1" rIns="90975" wrap="square" tIns="45475">
            <a:noAutofit/>
          </a:bodyPr>
          <a:lstStyle/>
          <a:p>
            <a:pPr indent="0" lvl="0" marL="0" marR="0" rtl="0" algn="ctr">
              <a:lnSpc>
                <a:spcPct val="100000"/>
              </a:lnSpc>
              <a:spcBef>
                <a:spcPts val="0"/>
              </a:spcBef>
              <a:spcAft>
                <a:spcPts val="0"/>
              </a:spcAft>
              <a:buClr>
                <a:schemeClr val="lt1"/>
              </a:buClr>
              <a:buSzPts val="1900"/>
              <a:buFont typeface="IBM Plex Sans"/>
              <a:buNone/>
            </a:pPr>
            <a:r>
              <a:t/>
            </a:r>
            <a:endParaRPr b="0" i="0" sz="1900" u="none" cap="none" strike="noStrike">
              <a:solidFill>
                <a:schemeClr val="dk1"/>
              </a:solidFill>
              <a:latin typeface="Arial"/>
              <a:ea typeface="Arial"/>
              <a:cs typeface="Arial"/>
              <a:sym typeface="Arial"/>
            </a:endParaRPr>
          </a:p>
        </p:txBody>
      </p:sp>
      <p:sp>
        <p:nvSpPr>
          <p:cNvPr id="141" name="Google Shape;141;p10"/>
          <p:cNvSpPr txBox="1"/>
          <p:nvPr/>
        </p:nvSpPr>
        <p:spPr>
          <a:xfrm>
            <a:off x="3698661" y="1127164"/>
            <a:ext cx="3239100" cy="2370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ja-JP" sz="2000" u="none" cap="none" strike="noStrike">
                <a:solidFill>
                  <a:schemeClr val="dk1"/>
                </a:solidFill>
                <a:latin typeface="IBM Plex Sans"/>
                <a:ea typeface="IBM Plex Sans"/>
                <a:cs typeface="IBM Plex Sans"/>
                <a:sym typeface="IBM Plex Sans"/>
              </a:rPr>
              <a:t>モバイル端末の活用</a:t>
            </a:r>
            <a:endParaRPr b="1" i="0" sz="2000" u="none" cap="none" strike="noStrike">
              <a:solidFill>
                <a:schemeClr val="dk1"/>
              </a:solidFill>
              <a:latin typeface="IBM Plex Sans"/>
              <a:ea typeface="IBM Plex Sans"/>
              <a:cs typeface="IBM Plex Sans"/>
              <a:sym typeface="IBM Plex Sans"/>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IBM Plex Sans"/>
              <a:ea typeface="IBM Plex Sans"/>
              <a:cs typeface="IBM Plex Sans"/>
              <a:sym typeface="IBM Plex Sans"/>
            </a:endParaRPr>
          </a:p>
          <a:p>
            <a:pPr indent="0" lvl="0" marL="0" marR="0" rtl="0" algn="just">
              <a:lnSpc>
                <a:spcPct val="100000"/>
              </a:lnSpc>
              <a:spcBef>
                <a:spcPts val="0"/>
              </a:spcBef>
              <a:spcAft>
                <a:spcPts val="0"/>
              </a:spcAft>
              <a:buClr>
                <a:srgbClr val="000000"/>
              </a:buClr>
              <a:buSzPts val="1600"/>
              <a:buFont typeface="Arial"/>
              <a:buNone/>
            </a:pPr>
            <a:r>
              <a:rPr b="0" i="0" lang="ja-JP" sz="1600" u="none" cap="none" strike="noStrike">
                <a:solidFill>
                  <a:schemeClr val="dk1"/>
                </a:solidFill>
                <a:latin typeface="IBM Plex Sans"/>
                <a:ea typeface="IBM Plex Sans"/>
                <a:cs typeface="IBM Plex Sans"/>
                <a:sym typeface="IBM Plex Sans"/>
              </a:rPr>
              <a:t>モバイル端末を使用して個人の多様なデータがインターネットを通じて収集されるようになった</a:t>
            </a:r>
            <a:endParaRPr b="0" i="0" sz="1600" u="none" cap="none" strike="noStrike">
              <a:solidFill>
                <a:schemeClr val="dk1"/>
              </a:solidFill>
              <a:latin typeface="IBM Plex Sans"/>
              <a:ea typeface="IBM Plex Sans"/>
              <a:cs typeface="IBM Plex Sans"/>
              <a:sym typeface="IBM Plex Sans"/>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IBM Plex Sans"/>
              <a:ea typeface="IBM Plex Sans"/>
              <a:cs typeface="IBM Plex Sans"/>
              <a:sym typeface="IBM Plex Sans"/>
            </a:endParaRPr>
          </a:p>
          <a:p>
            <a:pPr indent="0" lvl="0" marL="0" marR="0" rtl="0" algn="just">
              <a:lnSpc>
                <a:spcPct val="100000"/>
              </a:lnSpc>
              <a:spcBef>
                <a:spcPts val="0"/>
              </a:spcBef>
              <a:spcAft>
                <a:spcPts val="0"/>
              </a:spcAft>
              <a:buClr>
                <a:srgbClr val="000000"/>
              </a:buClr>
              <a:buSzPts val="1600"/>
              <a:buFont typeface="Arial"/>
              <a:buNone/>
            </a:pPr>
            <a:r>
              <a:rPr b="0" i="0" lang="ja-JP" sz="1600" u="none" cap="none" strike="noStrike">
                <a:solidFill>
                  <a:schemeClr val="dk1"/>
                </a:solidFill>
                <a:latin typeface="IBM Plex Sans"/>
                <a:ea typeface="IBM Plex Sans"/>
                <a:cs typeface="IBM Plex Sans"/>
                <a:sym typeface="IBM Plex Sans"/>
              </a:rPr>
              <a:t>例)</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1600"/>
              <a:buFont typeface="Arial"/>
              <a:buChar char="•"/>
            </a:pPr>
            <a:r>
              <a:rPr b="0" i="0" lang="ja-JP" sz="1600" u="none" cap="none" strike="noStrike">
                <a:solidFill>
                  <a:schemeClr val="dk1"/>
                </a:solidFill>
                <a:latin typeface="IBM Plex Sans"/>
                <a:ea typeface="IBM Plex Sans"/>
                <a:cs typeface="IBM Plex Sans"/>
                <a:sym typeface="IBM Plex Sans"/>
              </a:rPr>
              <a:t>SNS への投稿</a:t>
            </a:r>
            <a:endParaRPr b="0" i="0" sz="1600" u="none" cap="none" strike="noStrike">
              <a:solidFill>
                <a:schemeClr val="dk1"/>
              </a:solidFill>
              <a:latin typeface="IBM Plex Sans"/>
              <a:ea typeface="IBM Plex Sans"/>
              <a:cs typeface="IBM Plex Sans"/>
              <a:sym typeface="IBM Plex Sans"/>
            </a:endParaRPr>
          </a:p>
          <a:p>
            <a:pPr indent="-285750" lvl="0" marL="285750" marR="0" rtl="0" algn="just">
              <a:lnSpc>
                <a:spcPct val="100000"/>
              </a:lnSpc>
              <a:spcBef>
                <a:spcPts val="0"/>
              </a:spcBef>
              <a:spcAft>
                <a:spcPts val="0"/>
              </a:spcAft>
              <a:buClr>
                <a:schemeClr val="dk1"/>
              </a:buClr>
              <a:buSzPts val="1600"/>
              <a:buFont typeface="Arial"/>
              <a:buChar char="•"/>
            </a:pPr>
            <a:r>
              <a:rPr b="0" i="0" lang="ja-JP" sz="1600" u="none" cap="none" strike="noStrike">
                <a:solidFill>
                  <a:schemeClr val="dk1"/>
                </a:solidFill>
                <a:latin typeface="IBM Plex Sans"/>
                <a:ea typeface="IBM Plex Sans"/>
                <a:cs typeface="IBM Plex Sans"/>
                <a:sym typeface="IBM Plex Sans"/>
              </a:rPr>
              <a:t>GPS 情報に基づく人流予測</a:t>
            </a:r>
            <a:endParaRPr b="0" i="0" sz="1600" u="none" cap="none" strike="noStrike">
              <a:solidFill>
                <a:schemeClr val="dk1"/>
              </a:solidFill>
              <a:latin typeface="IBM Plex Sans"/>
              <a:ea typeface="IBM Plex Sans"/>
              <a:cs typeface="IBM Plex Sans"/>
              <a:sym typeface="IBM Plex Sans"/>
            </a:endParaRPr>
          </a:p>
        </p:txBody>
      </p:sp>
      <p:sp>
        <p:nvSpPr>
          <p:cNvPr id="142" name="Google Shape;142;p10"/>
          <p:cNvSpPr txBox="1"/>
          <p:nvPr/>
        </p:nvSpPr>
        <p:spPr>
          <a:xfrm>
            <a:off x="7225865" y="1127164"/>
            <a:ext cx="3239100" cy="2370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ja-JP" sz="2000" u="none" cap="none" strike="noStrike">
                <a:solidFill>
                  <a:schemeClr val="dk1"/>
                </a:solidFill>
                <a:latin typeface="IBM Plex Sans"/>
                <a:ea typeface="IBM Plex Sans"/>
                <a:cs typeface="IBM Plex Sans"/>
                <a:sym typeface="IBM Plex Sans"/>
              </a:rPr>
              <a:t>IoT の活用</a:t>
            </a:r>
            <a:endParaRPr b="1" i="0" sz="2000" u="none" cap="none" strike="noStrike">
              <a:solidFill>
                <a:schemeClr val="dk1"/>
              </a:solidFill>
              <a:latin typeface="IBM Plex Sans"/>
              <a:ea typeface="IBM Plex Sans"/>
              <a:cs typeface="IBM Plex Sans"/>
              <a:sym typeface="IBM Plex Sans"/>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IBM Plex Sans"/>
              <a:ea typeface="IBM Plex Sans"/>
              <a:cs typeface="IBM Plex Sans"/>
              <a:sym typeface="IBM Plex Sans"/>
            </a:endParaRPr>
          </a:p>
          <a:p>
            <a:pPr indent="0" lvl="0" marL="0" marR="0" rtl="0" algn="l">
              <a:lnSpc>
                <a:spcPct val="100000"/>
              </a:lnSpc>
              <a:spcBef>
                <a:spcPts val="0"/>
              </a:spcBef>
              <a:spcAft>
                <a:spcPts val="0"/>
              </a:spcAft>
              <a:buClr>
                <a:srgbClr val="000000"/>
              </a:buClr>
              <a:buSzPts val="1600"/>
              <a:buFont typeface="Arial"/>
              <a:buNone/>
            </a:pPr>
            <a:r>
              <a:rPr b="0" i="0" lang="ja-JP" sz="1600" u="none" cap="none" strike="noStrike">
                <a:solidFill>
                  <a:schemeClr val="dk1"/>
                </a:solidFill>
                <a:latin typeface="IBM Plex Sans"/>
                <a:ea typeface="IBM Plex Sans"/>
                <a:cs typeface="IBM Plex Sans"/>
                <a:sym typeface="IBM Plex Sans"/>
              </a:rPr>
              <a:t>様々な環境にセンサを設置し，継続的なデータの収集・利活用を目指す取り組みが広まってきた</a:t>
            </a:r>
            <a:endParaRPr b="0" i="0" sz="1600" u="none" cap="none" strike="noStrike">
              <a:solidFill>
                <a:schemeClr val="dk1"/>
              </a:solidFill>
              <a:latin typeface="IBM Plex Sans"/>
              <a:ea typeface="IBM Plex Sans"/>
              <a:cs typeface="IBM Plex Sans"/>
              <a:sym typeface="IBM Plex Sans"/>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IBM Plex Sans"/>
              <a:ea typeface="IBM Plex Sans"/>
              <a:cs typeface="IBM Plex Sans"/>
              <a:sym typeface="IBM Plex Sans"/>
            </a:endParaRPr>
          </a:p>
          <a:p>
            <a:pPr indent="0" lvl="0" marL="0" marR="0" rtl="0" algn="l">
              <a:lnSpc>
                <a:spcPct val="100000"/>
              </a:lnSpc>
              <a:spcBef>
                <a:spcPts val="0"/>
              </a:spcBef>
              <a:spcAft>
                <a:spcPts val="0"/>
              </a:spcAft>
              <a:buClr>
                <a:srgbClr val="000000"/>
              </a:buClr>
              <a:buSzPts val="1600"/>
              <a:buFont typeface="Arial"/>
              <a:buNone/>
            </a:pPr>
            <a:r>
              <a:rPr b="0" i="0" lang="ja-JP" sz="1600" u="none" cap="none" strike="noStrike">
                <a:solidFill>
                  <a:schemeClr val="dk1"/>
                </a:solidFill>
                <a:latin typeface="IBM Plex Sans"/>
                <a:ea typeface="IBM Plex Sans"/>
                <a:cs typeface="IBM Plex Sans"/>
                <a:sym typeface="IBM Plex Sans"/>
              </a:rPr>
              <a:t>例)</a:t>
            </a:r>
            <a:endParaRPr b="0" i="0" sz="1600" u="none" cap="none" strike="noStrike">
              <a:solidFill>
                <a:schemeClr val="dk1"/>
              </a:solidFill>
              <a:latin typeface="IBM Plex Sans"/>
              <a:ea typeface="IBM Plex Sans"/>
              <a:cs typeface="IBM Plex Sans"/>
              <a:sym typeface="IBM Plex Sans"/>
            </a:endParaRPr>
          </a:p>
          <a:p>
            <a:pPr indent="-285750" lvl="0" marL="285750" marR="0" rtl="0" algn="l">
              <a:lnSpc>
                <a:spcPct val="100000"/>
              </a:lnSpc>
              <a:spcBef>
                <a:spcPts val="0"/>
              </a:spcBef>
              <a:spcAft>
                <a:spcPts val="0"/>
              </a:spcAft>
              <a:buClr>
                <a:schemeClr val="dk1"/>
              </a:buClr>
              <a:buSzPts val="1600"/>
              <a:buFont typeface="Arial"/>
              <a:buChar char="•"/>
            </a:pPr>
            <a:r>
              <a:rPr b="0" i="0" lang="ja-JP" sz="1600" u="none" cap="none" strike="noStrike">
                <a:solidFill>
                  <a:schemeClr val="dk1"/>
                </a:solidFill>
                <a:latin typeface="IBM Plex Sans"/>
                <a:ea typeface="IBM Plex Sans"/>
                <a:cs typeface="IBM Plex Sans"/>
                <a:sym typeface="IBM Plex Sans"/>
              </a:rPr>
              <a:t>HEMS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ja-JP" sz="1600" u="none" cap="none" strike="noStrike">
                <a:solidFill>
                  <a:schemeClr val="dk1"/>
                </a:solidFill>
                <a:latin typeface="IBM Plex Sans"/>
                <a:ea typeface="IBM Plex Sans"/>
                <a:cs typeface="IBM Plex Sans"/>
                <a:sym typeface="IBM Plex Sans"/>
              </a:rPr>
              <a:t>スマートシティ</a:t>
            </a:r>
            <a:endParaRPr b="0" i="0" sz="1400" u="none" cap="none" strike="noStrike">
              <a:solidFill>
                <a:srgbClr val="000000"/>
              </a:solidFill>
              <a:latin typeface="Arial"/>
              <a:ea typeface="Arial"/>
              <a:cs typeface="Arial"/>
              <a:sym typeface="Arial"/>
            </a:endParaRPr>
          </a:p>
        </p:txBody>
      </p:sp>
      <p:sp>
        <p:nvSpPr>
          <p:cNvPr id="143" name="Google Shape;143;p10"/>
          <p:cNvSpPr txBox="1"/>
          <p:nvPr/>
        </p:nvSpPr>
        <p:spPr>
          <a:xfrm>
            <a:off x="10641753" y="4369847"/>
            <a:ext cx="1456500" cy="426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rPr b="0" i="0" lang="ja-JP" sz="1800" u="none" cap="none" strike="noStrike">
                <a:solidFill>
                  <a:schemeClr val="dk1"/>
                </a:solidFill>
                <a:latin typeface="Arial"/>
                <a:ea typeface="Arial"/>
                <a:cs typeface="Arial"/>
                <a:sym typeface="Arial"/>
              </a:rPr>
              <a:t>などなど …</a:t>
            </a:r>
            <a:endParaRPr b="0" i="0" sz="1800" u="none" cap="none" strike="noStrike">
              <a:solidFill>
                <a:schemeClr val="dk1"/>
              </a:solidFill>
              <a:latin typeface="Arial"/>
              <a:ea typeface="Arial"/>
              <a:cs typeface="Arial"/>
              <a:sym typeface="Arial"/>
            </a:endParaRPr>
          </a:p>
        </p:txBody>
      </p:sp>
      <p:pic>
        <p:nvPicPr>
          <p:cNvPr descr="ペーパーレス化のイラスト" id="144" name="Google Shape;144;p10"/>
          <p:cNvPicPr preferRelativeResize="0"/>
          <p:nvPr/>
        </p:nvPicPr>
        <p:blipFill rotWithShape="1">
          <a:blip r:embed="rId3">
            <a:alphaModFix/>
          </a:blip>
          <a:srcRect b="0" l="0" r="0" t="0"/>
          <a:stretch/>
        </p:blipFill>
        <p:spPr>
          <a:xfrm>
            <a:off x="515419" y="3523645"/>
            <a:ext cx="2551245" cy="1447252"/>
          </a:xfrm>
          <a:prstGeom prst="rect">
            <a:avLst/>
          </a:prstGeom>
          <a:noFill/>
          <a:ln>
            <a:noFill/>
          </a:ln>
        </p:spPr>
      </p:pic>
      <p:pic>
        <p:nvPicPr>
          <p:cNvPr descr="SNSをやる人のイラスト（男性）" id="145" name="Google Shape;145;p10"/>
          <p:cNvPicPr preferRelativeResize="0"/>
          <p:nvPr/>
        </p:nvPicPr>
        <p:blipFill rotWithShape="1">
          <a:blip r:embed="rId4">
            <a:alphaModFix/>
          </a:blip>
          <a:srcRect b="0" l="0" r="0" t="0"/>
          <a:stretch/>
        </p:blipFill>
        <p:spPr>
          <a:xfrm>
            <a:off x="4518640" y="3514720"/>
            <a:ext cx="1599213" cy="1510368"/>
          </a:xfrm>
          <a:prstGeom prst="rect">
            <a:avLst/>
          </a:prstGeom>
          <a:noFill/>
          <a:ln>
            <a:noFill/>
          </a:ln>
        </p:spPr>
      </p:pic>
      <p:pic>
        <p:nvPicPr>
          <p:cNvPr descr="モノのインターネットのイラスト" id="146" name="Google Shape;146;p10"/>
          <p:cNvPicPr preferRelativeResize="0"/>
          <p:nvPr/>
        </p:nvPicPr>
        <p:blipFill rotWithShape="1">
          <a:blip r:embed="rId5">
            <a:alphaModFix/>
          </a:blip>
          <a:srcRect b="0" l="0" r="0" t="0"/>
          <a:stretch/>
        </p:blipFill>
        <p:spPr>
          <a:xfrm>
            <a:off x="7954496" y="3497238"/>
            <a:ext cx="1769706" cy="158388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1"/>
          <p:cNvSpPr txBox="1"/>
          <p:nvPr>
            <p:ph idx="1" type="body"/>
          </p:nvPr>
        </p:nvSpPr>
        <p:spPr>
          <a:xfrm>
            <a:off x="334963" y="765175"/>
            <a:ext cx="11522100" cy="5832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2400"/>
              <a:buNone/>
            </a:pPr>
            <a:r>
              <a:rPr lang="ja-JP" sz="2400">
                <a:latin typeface="IBM Plex Sans"/>
                <a:ea typeface="IBM Plex Sans"/>
                <a:cs typeface="IBM Plex Sans"/>
                <a:sym typeface="IBM Plex Sans"/>
              </a:rPr>
              <a:t>ビジネスプロセスで収集されるデータは</a:t>
            </a:r>
            <a:r>
              <a:rPr b="1" lang="ja-JP" sz="2400">
                <a:solidFill>
                  <a:srgbClr val="FF0000"/>
                </a:solidFill>
                <a:latin typeface="IBM Plex Sans"/>
                <a:ea typeface="IBM Plex Sans"/>
                <a:cs typeface="IBM Plex Sans"/>
                <a:sym typeface="IBM Plex Sans"/>
              </a:rPr>
              <a:t>多量</a:t>
            </a:r>
            <a:r>
              <a:rPr lang="ja-JP" sz="2400">
                <a:latin typeface="IBM Plex Sans"/>
                <a:ea typeface="IBM Plex Sans"/>
                <a:cs typeface="IBM Plex Sans"/>
                <a:sym typeface="IBM Plex Sans"/>
              </a:rPr>
              <a:t>かつ</a:t>
            </a:r>
            <a:r>
              <a:rPr b="1" lang="ja-JP" sz="2400">
                <a:solidFill>
                  <a:srgbClr val="FF0000"/>
                </a:solidFill>
                <a:latin typeface="IBM Plex Sans"/>
                <a:ea typeface="IBM Plex Sans"/>
                <a:cs typeface="IBM Plex Sans"/>
                <a:sym typeface="IBM Plex Sans"/>
              </a:rPr>
              <a:t>多様</a:t>
            </a:r>
            <a:r>
              <a:rPr lang="ja-JP" sz="2400">
                <a:latin typeface="IBM Plex Sans"/>
                <a:ea typeface="IBM Plex Sans"/>
                <a:cs typeface="IBM Plex Sans"/>
                <a:sym typeface="IBM Plex Sans"/>
              </a:rPr>
              <a:t>になっている</a:t>
            </a:r>
            <a:endParaRPr sz="2400">
              <a:latin typeface="IBM Plex Sans"/>
              <a:ea typeface="IBM Plex Sans"/>
              <a:cs typeface="IBM Plex Sans"/>
              <a:sym typeface="IBM Plex Sans"/>
            </a:endParaRPr>
          </a:p>
        </p:txBody>
      </p:sp>
      <p:grpSp>
        <p:nvGrpSpPr>
          <p:cNvPr id="152" name="Google Shape;152;p11"/>
          <p:cNvGrpSpPr/>
          <p:nvPr/>
        </p:nvGrpSpPr>
        <p:grpSpPr>
          <a:xfrm>
            <a:off x="292953" y="1222438"/>
            <a:ext cx="11289450" cy="5049018"/>
            <a:chOff x="468500" y="1031081"/>
            <a:chExt cx="8200903" cy="3832602"/>
          </a:xfrm>
        </p:grpSpPr>
        <p:pic>
          <p:nvPicPr>
            <p:cNvPr descr="newData.png" id="153" name="Google Shape;153;p11"/>
            <p:cNvPicPr preferRelativeResize="0"/>
            <p:nvPr/>
          </p:nvPicPr>
          <p:blipFill rotWithShape="1">
            <a:blip r:embed="rId3">
              <a:alphaModFix/>
            </a:blip>
            <a:srcRect b="0" l="0" r="0" t="0"/>
            <a:stretch/>
          </p:blipFill>
          <p:spPr>
            <a:xfrm>
              <a:off x="468500" y="1031081"/>
              <a:ext cx="8115300" cy="3608614"/>
            </a:xfrm>
            <a:prstGeom prst="rect">
              <a:avLst/>
            </a:prstGeom>
            <a:noFill/>
            <a:ln>
              <a:noFill/>
            </a:ln>
          </p:spPr>
        </p:pic>
        <p:cxnSp>
          <p:nvCxnSpPr>
            <p:cNvPr id="154" name="Google Shape;154;p11"/>
            <p:cNvCxnSpPr/>
            <p:nvPr/>
          </p:nvCxnSpPr>
          <p:spPr>
            <a:xfrm>
              <a:off x="513281" y="4697518"/>
              <a:ext cx="8156122" cy="0"/>
            </a:xfrm>
            <a:prstGeom prst="straightConnector1">
              <a:avLst/>
            </a:prstGeom>
            <a:solidFill>
              <a:schemeClr val="accent1"/>
            </a:solidFill>
            <a:ln cap="rnd" cmpd="sng" w="28575">
              <a:solidFill>
                <a:srgbClr val="00072F"/>
              </a:solidFill>
              <a:prstDash val="solid"/>
              <a:round/>
              <a:headEnd len="sm" w="sm" type="none"/>
              <a:tailEnd len="med" w="med" type="stealth"/>
            </a:ln>
          </p:spPr>
        </p:cxnSp>
        <p:sp>
          <p:nvSpPr>
            <p:cNvPr id="155" name="Google Shape;155;p11"/>
            <p:cNvSpPr/>
            <p:nvPr/>
          </p:nvSpPr>
          <p:spPr>
            <a:xfrm>
              <a:off x="7139048" y="3149039"/>
              <a:ext cx="1319400" cy="280200"/>
            </a:xfrm>
            <a:prstGeom prst="rect">
              <a:avLst/>
            </a:prstGeom>
            <a:noFill/>
            <a:ln>
              <a:noFill/>
            </a:ln>
          </p:spPr>
          <p:txBody>
            <a:bodyPr anchorCtr="0" anchor="t" bIns="60925" lIns="121850" spcFirstLastPara="1" rIns="121850" wrap="square" tIns="60925">
              <a:spAutoFit/>
            </a:bodyPr>
            <a:lstStyle/>
            <a:p>
              <a:pPr indent="0" lvl="0" marL="0" marR="0" rtl="0" algn="r">
                <a:lnSpc>
                  <a:spcPct val="100000"/>
                </a:lnSpc>
                <a:spcBef>
                  <a:spcPts val="0"/>
                </a:spcBef>
                <a:spcAft>
                  <a:spcPts val="0"/>
                </a:spcAft>
                <a:buClr>
                  <a:srgbClr val="FFFFFF"/>
                </a:buClr>
                <a:buSzPts val="1600"/>
                <a:buFont typeface="IBM Plex Sans"/>
                <a:buNone/>
              </a:pPr>
              <a:r>
                <a:rPr b="1" i="0" lang="ja-JP" sz="1600" u="none" cap="none" strike="noStrike">
                  <a:solidFill>
                    <a:srgbClr val="FFFFFF"/>
                  </a:solidFill>
                  <a:latin typeface="IBM Plex Sans"/>
                  <a:ea typeface="IBM Plex Sans"/>
                  <a:cs typeface="IBM Plex Sans"/>
                  <a:sym typeface="IBM Plex Sans"/>
                </a:rPr>
                <a:t>非構造化データ</a:t>
              </a:r>
              <a:endParaRPr b="1" i="0" sz="1600" u="none" cap="none" strike="noStrike">
                <a:solidFill>
                  <a:srgbClr val="FFFFFF"/>
                </a:solidFill>
                <a:latin typeface="IBM Plex Sans"/>
                <a:ea typeface="IBM Plex Sans"/>
                <a:cs typeface="IBM Plex Sans"/>
                <a:sym typeface="IBM Plex Sans"/>
              </a:endParaRPr>
            </a:p>
          </p:txBody>
        </p:sp>
        <p:sp>
          <p:nvSpPr>
            <p:cNvPr id="156" name="Google Shape;156;p11"/>
            <p:cNvSpPr/>
            <p:nvPr/>
          </p:nvSpPr>
          <p:spPr>
            <a:xfrm>
              <a:off x="488511" y="4739033"/>
              <a:ext cx="936755" cy="12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67"/>
                <a:buFont typeface="IBM Plex Sans"/>
                <a:buNone/>
              </a:pPr>
              <a:r>
                <a:rPr b="0" i="0" lang="ja-JP" sz="1067" u="none" cap="none" strike="noStrike">
                  <a:solidFill>
                    <a:srgbClr val="000000"/>
                  </a:solidFill>
                  <a:latin typeface="IBM Plex Sans"/>
                  <a:ea typeface="IBM Plex Sans"/>
                  <a:cs typeface="IBM Plex Sans"/>
                  <a:sym typeface="IBM Plex Sans"/>
                </a:rPr>
                <a:t>2010</a:t>
              </a:r>
              <a:endParaRPr b="0" i="0" sz="2400" u="none" cap="none" strike="noStrike">
                <a:solidFill>
                  <a:srgbClr val="004266"/>
                </a:solidFill>
                <a:latin typeface="IBM Plex Sans"/>
                <a:ea typeface="IBM Plex Sans"/>
                <a:cs typeface="IBM Plex Sans"/>
                <a:sym typeface="IBM Plex Sans"/>
              </a:endParaRPr>
            </a:p>
          </p:txBody>
        </p:sp>
        <p:sp>
          <p:nvSpPr>
            <p:cNvPr id="157" name="Google Shape;157;p11"/>
            <p:cNvSpPr/>
            <p:nvPr/>
          </p:nvSpPr>
          <p:spPr>
            <a:xfrm>
              <a:off x="7660252" y="4739033"/>
              <a:ext cx="936755" cy="12465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1067"/>
                <a:buFont typeface="IBM Plex Sans"/>
                <a:buNone/>
              </a:pPr>
              <a:r>
                <a:rPr b="0" i="0" lang="ja-JP" sz="1067" u="none" cap="none" strike="noStrike">
                  <a:solidFill>
                    <a:srgbClr val="000000"/>
                  </a:solidFill>
                  <a:latin typeface="IBM Plex Sans"/>
                  <a:ea typeface="IBM Plex Sans"/>
                  <a:cs typeface="IBM Plex Sans"/>
                  <a:sym typeface="IBM Plex Sans"/>
                </a:rPr>
                <a:t>2020</a:t>
              </a:r>
              <a:endParaRPr b="0" i="0" sz="2400" u="none" cap="none" strike="noStrike">
                <a:solidFill>
                  <a:srgbClr val="004266"/>
                </a:solidFill>
                <a:latin typeface="IBM Plex Sans"/>
                <a:ea typeface="IBM Plex Sans"/>
                <a:cs typeface="IBM Plex Sans"/>
                <a:sym typeface="IBM Plex Sans"/>
              </a:endParaRPr>
            </a:p>
          </p:txBody>
        </p:sp>
        <p:sp>
          <p:nvSpPr>
            <p:cNvPr id="158" name="Google Shape;158;p11"/>
            <p:cNvSpPr/>
            <p:nvPr/>
          </p:nvSpPr>
          <p:spPr>
            <a:xfrm>
              <a:off x="7237714" y="4320077"/>
              <a:ext cx="1361400" cy="280200"/>
            </a:xfrm>
            <a:prstGeom prst="rect">
              <a:avLst/>
            </a:prstGeom>
            <a:noFill/>
            <a:ln>
              <a:noFill/>
            </a:ln>
          </p:spPr>
          <p:txBody>
            <a:bodyPr anchorCtr="0" anchor="t" bIns="60925" lIns="121850" spcFirstLastPara="1" rIns="121850" wrap="square" tIns="60925">
              <a:spAutoFit/>
            </a:bodyPr>
            <a:lstStyle/>
            <a:p>
              <a:pPr indent="0" lvl="0" marL="0" marR="0" rtl="0" algn="r">
                <a:lnSpc>
                  <a:spcPct val="100000"/>
                </a:lnSpc>
                <a:spcBef>
                  <a:spcPts val="0"/>
                </a:spcBef>
                <a:spcAft>
                  <a:spcPts val="0"/>
                </a:spcAft>
                <a:buClr>
                  <a:srgbClr val="0F1F28"/>
                </a:buClr>
                <a:buSzPts val="1600"/>
                <a:buFont typeface="IBM Plex Sans"/>
                <a:buNone/>
              </a:pPr>
              <a:r>
                <a:rPr b="1" i="0" lang="ja-JP" sz="1600" u="none" cap="none" strike="noStrike">
                  <a:solidFill>
                    <a:srgbClr val="0F1F28"/>
                  </a:solidFill>
                  <a:latin typeface="IBM Plex Sans"/>
                  <a:ea typeface="IBM Plex Sans"/>
                  <a:cs typeface="IBM Plex Sans"/>
                  <a:sym typeface="IBM Plex Sans"/>
                </a:rPr>
                <a:t>構造化データ</a:t>
              </a:r>
              <a:endParaRPr b="1" i="0" sz="1600" u="none" cap="none" strike="noStrike">
                <a:solidFill>
                  <a:srgbClr val="0F1F28"/>
                </a:solidFill>
                <a:latin typeface="IBM Plex Sans"/>
                <a:ea typeface="IBM Plex Sans"/>
                <a:cs typeface="IBM Plex Sans"/>
                <a:sym typeface="IBM Plex Sans"/>
              </a:endParaRPr>
            </a:p>
          </p:txBody>
        </p:sp>
        <p:sp>
          <p:nvSpPr>
            <p:cNvPr id="159" name="Google Shape;159;p11"/>
            <p:cNvSpPr/>
            <p:nvPr/>
          </p:nvSpPr>
          <p:spPr>
            <a:xfrm>
              <a:off x="712745" y="1197563"/>
              <a:ext cx="2793300" cy="1611970"/>
            </a:xfrm>
            <a:prstGeom prst="rect">
              <a:avLst/>
            </a:prstGeom>
            <a:noFill/>
            <a:ln>
              <a:noFill/>
            </a:ln>
          </p:spPr>
          <p:txBody>
            <a:bodyPr anchorCtr="0" anchor="t" bIns="60925" lIns="121850" spcFirstLastPara="1" rIns="121850" wrap="square" tIns="60925">
              <a:spAutoFit/>
            </a:bodyPr>
            <a:lstStyle/>
            <a:p>
              <a:pPr indent="0" lvl="0" marL="0" marR="0" rtl="0" algn="l">
                <a:lnSpc>
                  <a:spcPct val="100000"/>
                </a:lnSpc>
                <a:spcBef>
                  <a:spcPts val="0"/>
                </a:spcBef>
                <a:spcAft>
                  <a:spcPts val="0"/>
                </a:spcAft>
                <a:buClr>
                  <a:srgbClr val="7030A0"/>
                </a:buClr>
                <a:buSzPts val="2000"/>
                <a:buFont typeface="IBM Plex Sans"/>
                <a:buNone/>
              </a:pPr>
              <a:r>
                <a:rPr b="1" i="0" lang="ja-JP" sz="2000" u="none" cap="none" strike="noStrike">
                  <a:solidFill>
                    <a:srgbClr val="7030A0"/>
                  </a:solidFill>
                  <a:latin typeface="IBM Plex Sans"/>
                  <a:ea typeface="IBM Plex Sans"/>
                  <a:cs typeface="IBM Plex Sans"/>
                  <a:sym typeface="IBM Plex Sans"/>
                </a:rPr>
                <a:t>◆映像 / 画像</a:t>
              </a:r>
              <a:endParaRPr b="1" i="0" sz="2000" u="none" cap="none" strike="noStrike">
                <a:solidFill>
                  <a:srgbClr val="7030A0"/>
                </a:solidFill>
                <a:latin typeface="IBM Plex Sans"/>
                <a:ea typeface="IBM Plex Sans"/>
                <a:cs typeface="IBM Plex Sans"/>
                <a:sym typeface="IBM Plex Sans"/>
              </a:endParaRPr>
            </a:p>
            <a:p>
              <a:pPr indent="0" lvl="0" marL="0" marR="0" rtl="0" algn="l">
                <a:lnSpc>
                  <a:spcPct val="100000"/>
                </a:lnSpc>
                <a:spcBef>
                  <a:spcPts val="0"/>
                </a:spcBef>
                <a:spcAft>
                  <a:spcPts val="0"/>
                </a:spcAft>
                <a:buClr>
                  <a:srgbClr val="7030A0"/>
                </a:buClr>
                <a:buSzPts val="2000"/>
                <a:buFont typeface="IBM Plex Sans"/>
                <a:buNone/>
              </a:pPr>
              <a:r>
                <a:rPr b="1" i="0" lang="ja-JP" sz="2000" u="none" cap="none" strike="noStrike">
                  <a:solidFill>
                    <a:srgbClr val="7030A0"/>
                  </a:solidFill>
                  <a:latin typeface="IBM Plex Sans"/>
                  <a:ea typeface="IBM Plex Sans"/>
                  <a:cs typeface="IBM Plex Sans"/>
                  <a:sym typeface="IBM Plex Sans"/>
                </a:rPr>
                <a:t>◆音声</a:t>
              </a:r>
              <a:endParaRPr b="1" i="0" sz="2000" u="none" cap="none" strike="noStrike">
                <a:solidFill>
                  <a:srgbClr val="7030A0"/>
                </a:solidFill>
                <a:latin typeface="IBM Plex Sans"/>
                <a:ea typeface="IBM Plex Sans"/>
                <a:cs typeface="IBM Plex Sans"/>
                <a:sym typeface="IBM Plex Sans"/>
              </a:endParaRPr>
            </a:p>
            <a:p>
              <a:pPr indent="0" lvl="0" marL="0" marR="0" rtl="0" algn="l">
                <a:lnSpc>
                  <a:spcPct val="100000"/>
                </a:lnSpc>
                <a:spcBef>
                  <a:spcPts val="0"/>
                </a:spcBef>
                <a:spcAft>
                  <a:spcPts val="0"/>
                </a:spcAft>
                <a:buClr>
                  <a:srgbClr val="7030A0"/>
                </a:buClr>
                <a:buSzPts val="2000"/>
                <a:buFont typeface="IBM Plex Sans"/>
                <a:buNone/>
              </a:pPr>
              <a:r>
                <a:rPr b="1" i="0" lang="ja-JP" sz="2000" u="none" cap="none" strike="noStrike">
                  <a:solidFill>
                    <a:srgbClr val="7030A0"/>
                  </a:solidFill>
                  <a:latin typeface="IBM Plex Sans"/>
                  <a:ea typeface="IBM Plex Sans"/>
                  <a:cs typeface="IBM Plex Sans"/>
                  <a:sym typeface="IBM Plex Sans"/>
                </a:rPr>
                <a:t>◆自然言語</a:t>
              </a:r>
              <a:endParaRPr b="1" i="0" sz="2000" u="none" cap="none" strike="noStrike">
                <a:solidFill>
                  <a:srgbClr val="7030A0"/>
                </a:solidFill>
                <a:latin typeface="IBM Plex Sans"/>
                <a:ea typeface="IBM Plex Sans"/>
                <a:cs typeface="IBM Plex Sans"/>
                <a:sym typeface="IBM Plex Sans"/>
              </a:endParaRPr>
            </a:p>
            <a:p>
              <a:pPr indent="0" lvl="0" marL="0" marR="0" rtl="0" algn="l">
                <a:lnSpc>
                  <a:spcPct val="100000"/>
                </a:lnSpc>
                <a:spcBef>
                  <a:spcPts val="1200"/>
                </a:spcBef>
                <a:spcAft>
                  <a:spcPts val="0"/>
                </a:spcAft>
                <a:buClr>
                  <a:srgbClr val="00B0F0"/>
                </a:buClr>
                <a:buSzPts val="2000"/>
                <a:buFont typeface="IBM Plex Sans"/>
                <a:buNone/>
              </a:pPr>
              <a:r>
                <a:rPr b="1" i="0" lang="ja-JP" sz="2000" u="none" cap="none" strike="noStrike">
                  <a:solidFill>
                    <a:srgbClr val="00B0F0"/>
                  </a:solidFill>
                  <a:latin typeface="IBM Plex Sans"/>
                  <a:ea typeface="IBM Plex Sans"/>
                  <a:cs typeface="IBM Plex Sans"/>
                  <a:sym typeface="IBM Plex Sans"/>
                </a:rPr>
                <a:t>◆センサー・データ</a:t>
              </a:r>
              <a:endParaRPr b="1" i="0" sz="2000" u="none" cap="none" strike="noStrike">
                <a:solidFill>
                  <a:srgbClr val="00B0F0"/>
                </a:solidFill>
                <a:latin typeface="IBM Plex Sans"/>
                <a:ea typeface="IBM Plex Sans"/>
                <a:cs typeface="IBM Plex Sans"/>
                <a:sym typeface="IBM Plex Sans"/>
              </a:endParaRPr>
            </a:p>
            <a:p>
              <a:pPr indent="0" lvl="0" marL="0" marR="0" rtl="0" algn="l">
                <a:lnSpc>
                  <a:spcPct val="100000"/>
                </a:lnSpc>
                <a:spcBef>
                  <a:spcPts val="0"/>
                </a:spcBef>
                <a:spcAft>
                  <a:spcPts val="0"/>
                </a:spcAft>
                <a:buClr>
                  <a:srgbClr val="00B0F0"/>
                </a:buClr>
                <a:buSzPts val="2000"/>
                <a:buFont typeface="IBM Plex Sans"/>
                <a:buNone/>
              </a:pPr>
              <a:r>
                <a:rPr b="1" i="0" lang="ja-JP" sz="2000" u="none" cap="none" strike="noStrike">
                  <a:solidFill>
                    <a:srgbClr val="00B0F0"/>
                  </a:solidFill>
                  <a:latin typeface="IBM Plex Sans"/>
                  <a:ea typeface="IBM Plex Sans"/>
                  <a:cs typeface="IBM Plex Sans"/>
                  <a:sym typeface="IBM Plex Sans"/>
                </a:rPr>
                <a:t>◆機器が生成するデータ</a:t>
              </a:r>
              <a:endParaRPr b="1" i="0" sz="2000" u="none" cap="none" strike="noStrike">
                <a:solidFill>
                  <a:srgbClr val="00B0F0"/>
                </a:solidFill>
                <a:latin typeface="IBM Plex Sans"/>
                <a:ea typeface="IBM Plex Sans"/>
                <a:cs typeface="IBM Plex Sans"/>
                <a:sym typeface="IBM Plex Sans"/>
              </a:endParaRPr>
            </a:p>
            <a:p>
              <a:pPr indent="0" lvl="0" marL="0" marR="0" rtl="0" algn="l">
                <a:lnSpc>
                  <a:spcPct val="100000"/>
                </a:lnSpc>
                <a:spcBef>
                  <a:spcPts val="0"/>
                </a:spcBef>
                <a:spcAft>
                  <a:spcPts val="0"/>
                </a:spcAft>
                <a:buClr>
                  <a:srgbClr val="00B0F0"/>
                </a:buClr>
                <a:buSzPts val="2000"/>
                <a:buFont typeface="IBM Plex Sans"/>
                <a:buNone/>
              </a:pPr>
              <a:r>
                <a:rPr b="1" i="0" lang="ja-JP" sz="2000" u="none" cap="none" strike="noStrike">
                  <a:solidFill>
                    <a:srgbClr val="00B0F0"/>
                  </a:solidFill>
                  <a:latin typeface="IBM Plex Sans"/>
                  <a:ea typeface="IBM Plex Sans"/>
                  <a:cs typeface="IBM Plex Sans"/>
                  <a:sym typeface="IBM Plex Sans"/>
                </a:rPr>
                <a:t>◆DB に格納されているデータ</a:t>
              </a:r>
              <a:endParaRPr b="1" i="0" sz="2000" u="none" cap="none" strike="noStrike">
                <a:solidFill>
                  <a:srgbClr val="00B0F0"/>
                </a:solidFill>
                <a:latin typeface="IBM Plex Sans"/>
                <a:ea typeface="IBM Plex Sans"/>
                <a:cs typeface="IBM Plex Sans"/>
                <a:sym typeface="IBM Plex Sans"/>
              </a:endParaRPr>
            </a:p>
          </p:txBody>
        </p:sp>
      </p:grpSp>
      <p:sp>
        <p:nvSpPr>
          <p:cNvPr id="160" name="Google Shape;160;p11"/>
          <p:cNvSpPr txBox="1"/>
          <p:nvPr>
            <p:ph idx="12" type="sldNum"/>
          </p:nvPr>
        </p:nvSpPr>
        <p:spPr>
          <a:xfrm>
            <a:off x="10735578" y="6666000"/>
            <a:ext cx="1456421" cy="1920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ja-JP"/>
              <a:t>‹#›</a:t>
            </a:fld>
            <a:endParaRPr/>
          </a:p>
        </p:txBody>
      </p:sp>
      <p:sp>
        <p:nvSpPr>
          <p:cNvPr id="161" name="Google Shape;161;p11"/>
          <p:cNvSpPr txBox="1"/>
          <p:nvPr>
            <p:ph type="title"/>
          </p:nvPr>
        </p:nvSpPr>
        <p:spPr>
          <a:xfrm>
            <a:off x="335360" y="215617"/>
            <a:ext cx="9617793" cy="479028"/>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2F4DFF"/>
              </a:buClr>
              <a:buSzPts val="2800"/>
              <a:buFont typeface="Arial"/>
              <a:buNone/>
            </a:pPr>
            <a:r>
              <a:rPr lang="ja-JP"/>
              <a:t>ビッグデータの拡大</a:t>
            </a:r>
            <a:endParaRPr/>
          </a:p>
        </p:txBody>
      </p:sp>
      <p:sp>
        <p:nvSpPr>
          <p:cNvPr id="162" name="Google Shape;162;p11"/>
          <p:cNvSpPr/>
          <p:nvPr/>
        </p:nvSpPr>
        <p:spPr>
          <a:xfrm>
            <a:off x="9921374" y="1038925"/>
            <a:ext cx="1950600" cy="2463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F1F28"/>
              </a:buClr>
              <a:buSzPts val="1600"/>
              <a:buFont typeface="IBM Plex Sans"/>
              <a:buNone/>
            </a:pPr>
            <a:r>
              <a:rPr b="1" i="0" lang="ja-JP" sz="1600" u="none" cap="none" strike="noStrike">
                <a:solidFill>
                  <a:srgbClr val="0F1F28"/>
                </a:solidFill>
                <a:latin typeface="IBM Plex Sans"/>
                <a:ea typeface="IBM Plex Sans"/>
                <a:cs typeface="IBM Plex Sans"/>
                <a:sym typeface="IBM Plex Sans"/>
              </a:rPr>
              <a:t>44 ゼタ(10</a:t>
            </a:r>
            <a:r>
              <a:rPr b="1" baseline="30000" i="0" lang="ja-JP" sz="1600" u="none" cap="none" strike="noStrike">
                <a:solidFill>
                  <a:srgbClr val="0F1F28"/>
                </a:solidFill>
                <a:latin typeface="IBM Plex Sans"/>
                <a:ea typeface="IBM Plex Sans"/>
                <a:cs typeface="IBM Plex Sans"/>
                <a:sym typeface="IBM Plex Sans"/>
              </a:rPr>
              <a:t>21</a:t>
            </a:r>
            <a:r>
              <a:rPr b="1" i="0" lang="ja-JP" sz="1600" u="none" cap="none" strike="noStrike">
                <a:solidFill>
                  <a:srgbClr val="0F1F28"/>
                </a:solidFill>
                <a:latin typeface="IBM Plex Sans"/>
                <a:ea typeface="IBM Plex Sans"/>
                <a:cs typeface="IBM Plex Sans"/>
                <a:sym typeface="IBM Plex Sans"/>
              </a:rPr>
              <a:t>)バイト</a:t>
            </a:r>
            <a:endParaRPr b="1" baseline="30000" i="0" sz="1600" u="none" cap="none" strike="noStrike">
              <a:solidFill>
                <a:srgbClr val="0F1F28"/>
              </a:solidFill>
              <a:latin typeface="IBM Plex Sans"/>
              <a:ea typeface="IBM Plex Sans"/>
              <a:cs typeface="IBM Plex Sans"/>
              <a:sym typeface="IBM Plex Sans"/>
            </a:endParaRPr>
          </a:p>
        </p:txBody>
      </p:sp>
      <p:cxnSp>
        <p:nvCxnSpPr>
          <p:cNvPr id="163" name="Google Shape;163;p11"/>
          <p:cNvCxnSpPr/>
          <p:nvPr/>
        </p:nvCxnSpPr>
        <p:spPr>
          <a:xfrm flipH="1" rot="10800000">
            <a:off x="11582403" y="1275059"/>
            <a:ext cx="23716" cy="4126364"/>
          </a:xfrm>
          <a:prstGeom prst="straightConnector1">
            <a:avLst/>
          </a:prstGeom>
          <a:solidFill>
            <a:schemeClr val="accent1"/>
          </a:solidFill>
          <a:ln cap="flat" cmpd="sng" w="9525">
            <a:solidFill>
              <a:schemeClr val="lt1"/>
            </a:solidFill>
            <a:prstDash val="solid"/>
            <a:round/>
            <a:headEnd len="med" w="med" type="triangle"/>
            <a:tailEnd len="med" w="med" type="triangle"/>
          </a:ln>
        </p:spPr>
      </p:cxnSp>
      <p:cxnSp>
        <p:nvCxnSpPr>
          <p:cNvPr id="164" name="Google Shape;164;p11"/>
          <p:cNvCxnSpPr/>
          <p:nvPr/>
        </p:nvCxnSpPr>
        <p:spPr>
          <a:xfrm rot="10800000">
            <a:off x="11582403" y="5401423"/>
            <a:ext cx="0" cy="523075"/>
          </a:xfrm>
          <a:prstGeom prst="straightConnector1">
            <a:avLst/>
          </a:prstGeom>
          <a:solidFill>
            <a:schemeClr val="accent1"/>
          </a:solidFill>
          <a:ln cap="flat" cmpd="sng" w="9525">
            <a:solidFill>
              <a:schemeClr val="lt1"/>
            </a:solidFill>
            <a:prstDash val="solid"/>
            <a:round/>
            <a:headEnd len="med" w="med" type="triangle"/>
            <a:tailEnd len="med" w="med" type="triangle"/>
          </a:ln>
        </p:spPr>
      </p:cxnSp>
      <p:sp>
        <p:nvSpPr>
          <p:cNvPr id="165" name="Google Shape;165;p11"/>
          <p:cNvSpPr/>
          <p:nvPr/>
        </p:nvSpPr>
        <p:spPr>
          <a:xfrm>
            <a:off x="11679244" y="5462385"/>
            <a:ext cx="458925" cy="418273"/>
          </a:xfrm>
          <a:prstGeom prst="ellipse">
            <a:avLst/>
          </a:prstGeom>
          <a:solidFill>
            <a:srgbClr val="00B0F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333"/>
              <a:buFont typeface="IBM Plex Sans"/>
              <a:buNone/>
            </a:pPr>
            <a:r>
              <a:rPr b="1" i="0" lang="ja-JP" sz="1333" u="none" cap="none" strike="noStrike">
                <a:solidFill>
                  <a:srgbClr val="000000"/>
                </a:solidFill>
                <a:latin typeface="IBM Plex Sans"/>
                <a:ea typeface="IBM Plex Sans"/>
                <a:cs typeface="IBM Plex Sans"/>
                <a:sym typeface="IBM Plex Sans"/>
              </a:rPr>
              <a:t>1</a:t>
            </a:r>
            <a:endParaRPr b="1" i="0" sz="1333" u="none" cap="none" strike="noStrike">
              <a:solidFill>
                <a:srgbClr val="000000"/>
              </a:solidFill>
              <a:latin typeface="IBM Plex Sans"/>
              <a:ea typeface="IBM Plex Sans"/>
              <a:cs typeface="IBM Plex Sans"/>
              <a:sym typeface="IBM Plex Sans"/>
            </a:endParaRPr>
          </a:p>
        </p:txBody>
      </p:sp>
      <p:sp>
        <p:nvSpPr>
          <p:cNvPr id="166" name="Google Shape;166;p11"/>
          <p:cNvSpPr/>
          <p:nvPr/>
        </p:nvSpPr>
        <p:spPr>
          <a:xfrm>
            <a:off x="11679240" y="2954397"/>
            <a:ext cx="458925" cy="418273"/>
          </a:xfrm>
          <a:prstGeom prst="ellipse">
            <a:avLst/>
          </a:prstGeom>
          <a:solidFill>
            <a:srgbClr val="7030A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2"/>
              </a:buClr>
              <a:buSzPts val="1333"/>
              <a:buFont typeface="IBM Plex Sans"/>
              <a:buNone/>
            </a:pPr>
            <a:r>
              <a:rPr b="1" i="0" lang="ja-JP" sz="1333" u="none" cap="none" strike="noStrike">
                <a:solidFill>
                  <a:schemeClr val="lt2"/>
                </a:solidFill>
                <a:latin typeface="IBM Plex Sans"/>
                <a:ea typeface="IBM Plex Sans"/>
                <a:cs typeface="IBM Plex Sans"/>
                <a:sym typeface="IBM Plex Sans"/>
              </a:rPr>
              <a:t>8</a:t>
            </a:r>
            <a:endParaRPr b="0" i="0" sz="1400" u="none" cap="none" strike="noStrike">
              <a:solidFill>
                <a:srgbClr val="000000"/>
              </a:solidFill>
              <a:latin typeface="Arial"/>
              <a:ea typeface="Arial"/>
              <a:cs typeface="Arial"/>
              <a:sym typeface="Arial"/>
            </a:endParaRPr>
          </a:p>
        </p:txBody>
      </p:sp>
      <p:sp>
        <p:nvSpPr>
          <p:cNvPr id="167" name="Google Shape;167;p11"/>
          <p:cNvSpPr txBox="1"/>
          <p:nvPr/>
        </p:nvSpPr>
        <p:spPr>
          <a:xfrm>
            <a:off x="9407362" y="6293454"/>
            <a:ext cx="2198757"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ja-JP" sz="1000" u="none" cap="none" strike="noStrike">
                <a:solidFill>
                  <a:schemeClr val="dk1"/>
                </a:solidFill>
                <a:latin typeface="IBM Plex Sans"/>
                <a:ea typeface="IBM Plex Sans"/>
                <a:cs typeface="IBM Plex Sans"/>
                <a:sym typeface="IBM Plex Sans"/>
              </a:rPr>
              <a:t>【出典】AI ヘルスケア・医療入門</a:t>
            </a:r>
            <a:endParaRPr b="0" i="0" sz="1400" u="none" cap="none" strike="noStrike">
              <a:solidFill>
                <a:srgbClr val="000000"/>
              </a:solidFill>
              <a:latin typeface="Arial"/>
              <a:ea typeface="Arial"/>
              <a:cs typeface="Arial"/>
              <a:sym typeface="Arial"/>
            </a:endParaRPr>
          </a:p>
        </p:txBody>
      </p:sp>
      <p:sp>
        <p:nvSpPr>
          <p:cNvPr id="168" name="Google Shape;168;p11"/>
          <p:cNvSpPr/>
          <p:nvPr/>
        </p:nvSpPr>
        <p:spPr>
          <a:xfrm>
            <a:off x="4533774" y="2754202"/>
            <a:ext cx="671878" cy="510462"/>
          </a:xfrm>
          <a:prstGeom prst="rightArrow">
            <a:avLst>
              <a:gd fmla="val 50000" name="adj1"/>
              <a:gd fmla="val 50000" name="adj2"/>
            </a:avLst>
          </a:prstGeom>
          <a:solidFill>
            <a:srgbClr val="00B0F0"/>
          </a:solidFill>
          <a:ln cap="flat" cmpd="sng" w="9525">
            <a:solidFill>
              <a:srgbClr val="00B0F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FFFFFF"/>
              </a:solidFill>
              <a:latin typeface="Arial"/>
              <a:ea typeface="Arial"/>
              <a:cs typeface="Arial"/>
              <a:sym typeface="Arial"/>
            </a:endParaRPr>
          </a:p>
        </p:txBody>
      </p:sp>
      <p:sp>
        <p:nvSpPr>
          <p:cNvPr id="169" name="Google Shape;169;p11"/>
          <p:cNvSpPr/>
          <p:nvPr/>
        </p:nvSpPr>
        <p:spPr>
          <a:xfrm>
            <a:off x="4516479" y="1701912"/>
            <a:ext cx="671878" cy="510462"/>
          </a:xfrm>
          <a:prstGeom prst="rightArrow">
            <a:avLst>
              <a:gd fmla="val 50000" name="adj1"/>
              <a:gd fmla="val 50000" name="adj2"/>
            </a:avLst>
          </a:prstGeom>
          <a:solidFill>
            <a:srgbClr val="7030A0"/>
          </a:solidFill>
          <a:ln cap="flat" cmpd="sng" w="9525">
            <a:solidFill>
              <a:srgbClr val="7030A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FFFFFF"/>
              </a:solidFill>
              <a:latin typeface="Arial"/>
              <a:ea typeface="Arial"/>
              <a:cs typeface="Arial"/>
              <a:sym typeface="Arial"/>
            </a:endParaRPr>
          </a:p>
        </p:txBody>
      </p:sp>
      <p:sp>
        <p:nvSpPr>
          <p:cNvPr id="170" name="Google Shape;170;p11"/>
          <p:cNvSpPr/>
          <p:nvPr/>
        </p:nvSpPr>
        <p:spPr>
          <a:xfrm>
            <a:off x="5598623" y="1701912"/>
            <a:ext cx="2472900" cy="1508034"/>
          </a:xfrm>
          <a:prstGeom prst="rect">
            <a:avLst/>
          </a:prstGeom>
          <a:noFill/>
          <a:ln>
            <a:noFill/>
          </a:ln>
        </p:spPr>
        <p:txBody>
          <a:bodyPr anchorCtr="0" anchor="t" bIns="60925" lIns="121850" spcFirstLastPara="1" rIns="121850" wrap="square" tIns="60925">
            <a:spAutoFit/>
          </a:bodyPr>
          <a:lstStyle/>
          <a:p>
            <a:pPr indent="0" lvl="0" marL="0" marR="0" rtl="0" algn="l">
              <a:lnSpc>
                <a:spcPct val="100000"/>
              </a:lnSpc>
              <a:spcBef>
                <a:spcPts val="0"/>
              </a:spcBef>
              <a:spcAft>
                <a:spcPts val="0"/>
              </a:spcAft>
              <a:buClr>
                <a:srgbClr val="7030A0"/>
              </a:buClr>
              <a:buSzPts val="2000"/>
              <a:buFont typeface="IBM Plex Sans"/>
              <a:buNone/>
            </a:pPr>
            <a:r>
              <a:rPr b="1" i="0" lang="ja-JP" sz="2000" u="none" cap="none" strike="noStrike">
                <a:solidFill>
                  <a:srgbClr val="7030A0"/>
                </a:solidFill>
                <a:latin typeface="IBM Plex Sans"/>
                <a:ea typeface="IBM Plex Sans"/>
                <a:cs typeface="IBM Plex Sans"/>
                <a:sym typeface="IBM Plex Sans"/>
              </a:rPr>
              <a:t>非構造化データ</a:t>
            </a:r>
            <a:endParaRPr b="1" i="0" sz="2000" u="none" cap="none" strike="noStrike">
              <a:solidFill>
                <a:srgbClr val="7030A0"/>
              </a:solidFill>
              <a:latin typeface="IBM Plex Sans"/>
              <a:ea typeface="IBM Plex Sans"/>
              <a:cs typeface="IBM Plex Sans"/>
              <a:sym typeface="IBM Plex Sans"/>
            </a:endParaRPr>
          </a:p>
          <a:p>
            <a:pPr indent="0" lvl="0" marL="0" marR="0" rtl="0" algn="l">
              <a:lnSpc>
                <a:spcPct val="100000"/>
              </a:lnSpc>
              <a:spcBef>
                <a:spcPts val="6000"/>
              </a:spcBef>
              <a:spcAft>
                <a:spcPts val="0"/>
              </a:spcAft>
              <a:buClr>
                <a:srgbClr val="00B0F0"/>
              </a:buClr>
              <a:buSzPts val="2000"/>
              <a:buFont typeface="IBM Plex Sans"/>
              <a:buNone/>
            </a:pPr>
            <a:r>
              <a:rPr b="1" i="0" lang="ja-JP" sz="2000" u="none" cap="none" strike="noStrike">
                <a:solidFill>
                  <a:srgbClr val="00B0F0"/>
                </a:solidFill>
                <a:latin typeface="IBM Plex Sans"/>
                <a:ea typeface="IBM Plex Sans"/>
                <a:cs typeface="IBM Plex Sans"/>
                <a:sym typeface="IBM Plex Sans"/>
              </a:rPr>
              <a:t>構造化データ</a:t>
            </a:r>
            <a:endParaRPr b="1" i="0" sz="2000" u="none" cap="none" strike="noStrike">
              <a:solidFill>
                <a:srgbClr val="00B0F0"/>
              </a:solidFill>
              <a:latin typeface="IBM Plex Sans"/>
              <a:ea typeface="IBM Plex Sans"/>
              <a:cs typeface="IBM Plex Sans"/>
              <a:sym typeface="IBM Plex Sans"/>
            </a:endParaRPr>
          </a:p>
        </p:txBody>
      </p:sp>
      <p:sp>
        <p:nvSpPr>
          <p:cNvPr id="171" name="Google Shape;171;p11"/>
          <p:cNvSpPr txBox="1"/>
          <p:nvPr/>
        </p:nvSpPr>
        <p:spPr>
          <a:xfrm>
            <a:off x="727439" y="3847442"/>
            <a:ext cx="6646260" cy="1200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ja-JP" sz="2400" u="none" cap="none" strike="noStrike">
                <a:solidFill>
                  <a:schemeClr val="dk1"/>
                </a:solidFill>
                <a:latin typeface="IBM Plex Sans"/>
                <a:ea typeface="IBM Plex Sans"/>
                <a:cs typeface="IBM Plex Sans"/>
                <a:sym typeface="IBM Plex Sans"/>
              </a:rPr>
              <a:t>これらのデータをビジネスに活用することは</a:t>
            </a:r>
            <a:endParaRPr b="0" i="0" sz="2400" u="none" cap="none" strike="noStrike">
              <a:solidFill>
                <a:schemeClr val="dk1"/>
              </a:solidFill>
              <a:latin typeface="IBM Plex Sans"/>
              <a:ea typeface="IBM Plex Sans"/>
              <a:cs typeface="IBM Plex Sans"/>
              <a:sym typeface="IBM Plex Sans"/>
            </a:endParaRPr>
          </a:p>
          <a:p>
            <a:pPr indent="0" lvl="0" marL="0" marR="0" rtl="0" algn="l">
              <a:lnSpc>
                <a:spcPct val="100000"/>
              </a:lnSpc>
              <a:spcBef>
                <a:spcPts val="0"/>
              </a:spcBef>
              <a:spcAft>
                <a:spcPts val="0"/>
              </a:spcAft>
              <a:buClr>
                <a:srgbClr val="000000"/>
              </a:buClr>
              <a:buSzPts val="2400"/>
              <a:buFont typeface="Arial"/>
              <a:buNone/>
            </a:pPr>
            <a:r>
              <a:rPr b="1" i="0" lang="ja-JP" sz="2400" u="none" cap="none" strike="noStrike">
                <a:solidFill>
                  <a:schemeClr val="dk1"/>
                </a:solidFill>
                <a:latin typeface="IBM Plex Sans"/>
                <a:ea typeface="IBM Plex Sans"/>
                <a:cs typeface="IBM Plex Sans"/>
                <a:sym typeface="IBM Plex Sans"/>
              </a:rPr>
              <a:t>競争力の向上に不可欠</a:t>
            </a:r>
            <a:endParaRPr b="1" i="0" sz="2400" u="none" cap="none" strike="noStrike">
              <a:solidFill>
                <a:schemeClr val="dk1"/>
              </a:solidFill>
              <a:latin typeface="IBM Plex Sans"/>
              <a:ea typeface="IBM Plex Sans"/>
              <a:cs typeface="IBM Plex Sans"/>
              <a:sym typeface="IBM Plex Sans"/>
            </a:endParaRPr>
          </a:p>
          <a:p>
            <a:pPr indent="0" lvl="0" marL="0" marR="0" rtl="0" algn="l">
              <a:lnSpc>
                <a:spcPct val="100000"/>
              </a:lnSpc>
              <a:spcBef>
                <a:spcPts val="0"/>
              </a:spcBef>
              <a:spcAft>
                <a:spcPts val="0"/>
              </a:spcAft>
              <a:buClr>
                <a:srgbClr val="000000"/>
              </a:buClr>
              <a:buSzPts val="2400"/>
              <a:buFont typeface="Arial"/>
              <a:buNone/>
            </a:pPr>
            <a:r>
              <a:rPr b="0" i="0" lang="ja-JP" sz="2400" u="none" cap="none" strike="noStrike">
                <a:solidFill>
                  <a:schemeClr val="dk1"/>
                </a:solidFill>
                <a:latin typeface="IBM Plex Sans"/>
                <a:ea typeface="IBM Plex Sans"/>
                <a:cs typeface="IBM Plex Sans"/>
                <a:sym typeface="IBM Plex Sans"/>
              </a:rPr>
              <a:t>→</a:t>
            </a:r>
            <a:r>
              <a:rPr b="0" i="0" lang="ja-JP" sz="2400" u="none" cap="none" strike="noStrike">
                <a:solidFill>
                  <a:srgbClr val="FF0000"/>
                </a:solidFill>
                <a:latin typeface="IBM Plex Sans"/>
                <a:ea typeface="IBM Plex Sans"/>
                <a:cs typeface="IBM Plex Sans"/>
                <a:sym typeface="IBM Plex Sans"/>
              </a:rPr>
              <a:t> </a:t>
            </a:r>
            <a:r>
              <a:rPr b="1" i="0" lang="ja-JP" sz="2400" u="none" cap="none" strike="noStrike">
                <a:solidFill>
                  <a:srgbClr val="FF0000"/>
                </a:solidFill>
                <a:latin typeface="IBM Plex Sans"/>
                <a:ea typeface="IBM Plex Sans"/>
                <a:cs typeface="IBM Plex Sans"/>
                <a:sym typeface="IBM Plex Sans"/>
              </a:rPr>
              <a:t>データ活用の高度化</a:t>
            </a:r>
            <a:r>
              <a:rPr b="0" i="0" lang="ja-JP" sz="2400" u="none" cap="none" strike="noStrike">
                <a:solidFill>
                  <a:schemeClr val="dk1"/>
                </a:solidFill>
                <a:latin typeface="IBM Plex Sans"/>
                <a:ea typeface="IBM Plex Sans"/>
                <a:cs typeface="IBM Plex Sans"/>
                <a:sym typeface="IBM Plex Sans"/>
              </a:rPr>
              <a:t>が求められる</a:t>
            </a:r>
            <a:endParaRPr b="0" i="0" sz="2400" u="none" cap="none" strike="noStrike">
              <a:solidFill>
                <a:schemeClr val="dk1"/>
              </a:solidFill>
              <a:latin typeface="IBM Plex Sans"/>
              <a:ea typeface="IBM Plex Sans"/>
              <a:cs typeface="IBM Plex Sans"/>
              <a:sym typeface="IBM Plex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4"/>
          <p:cNvSpPr txBox="1"/>
          <p:nvPr>
            <p:ph idx="12" type="sldNum"/>
          </p:nvPr>
        </p:nvSpPr>
        <p:spPr>
          <a:xfrm>
            <a:off x="10735578" y="6666000"/>
            <a:ext cx="1456421" cy="1920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ja-JP"/>
              <a:t>‹#›</a:t>
            </a:fld>
            <a:endParaRPr/>
          </a:p>
        </p:txBody>
      </p:sp>
      <p:sp>
        <p:nvSpPr>
          <p:cNvPr id="177" name="Google Shape;177;p14"/>
          <p:cNvSpPr txBox="1"/>
          <p:nvPr>
            <p:ph type="title"/>
          </p:nvPr>
        </p:nvSpPr>
        <p:spPr>
          <a:xfrm>
            <a:off x="335360" y="215617"/>
            <a:ext cx="9617793" cy="479028"/>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2F4DFF"/>
              </a:buClr>
              <a:buSzPts val="2800"/>
              <a:buFont typeface="Arial"/>
              <a:buNone/>
            </a:pPr>
            <a:r>
              <a:rPr lang="ja-JP"/>
              <a:t>ここまでのまとめ</a:t>
            </a:r>
            <a:endParaRPr/>
          </a:p>
        </p:txBody>
      </p:sp>
      <p:sp>
        <p:nvSpPr>
          <p:cNvPr id="178" name="Google Shape;178;p14"/>
          <p:cNvSpPr txBox="1"/>
          <p:nvPr>
            <p:ph idx="1" type="body"/>
          </p:nvPr>
        </p:nvSpPr>
        <p:spPr>
          <a:xfrm>
            <a:off x="334975" y="885825"/>
            <a:ext cx="11522100" cy="3598800"/>
          </a:xfrm>
          <a:prstGeom prst="rect">
            <a:avLst/>
          </a:prstGeom>
          <a:noFill/>
          <a:ln>
            <a:noFill/>
          </a:ln>
        </p:spPr>
        <p:txBody>
          <a:bodyPr anchorCtr="0" anchor="t" bIns="0" lIns="0" spcFirstLastPara="1" rIns="0" wrap="square" tIns="0">
            <a:noAutofit/>
          </a:bodyPr>
          <a:lstStyle/>
          <a:p>
            <a:pPr indent="-342900" lvl="0" marL="342900" rtl="0" algn="l">
              <a:lnSpc>
                <a:spcPct val="100000"/>
              </a:lnSpc>
              <a:spcBef>
                <a:spcPts val="1800"/>
              </a:spcBef>
              <a:spcAft>
                <a:spcPts val="0"/>
              </a:spcAft>
              <a:buClr>
                <a:schemeClr val="dk1"/>
              </a:buClr>
              <a:buSzPts val="1800"/>
              <a:buFont typeface="Arial"/>
              <a:buChar char="•"/>
            </a:pPr>
            <a:r>
              <a:rPr b="1" lang="ja-JP" sz="2000"/>
              <a:t>ICTの発展によりビジネスが高度化した</a:t>
            </a:r>
            <a:endParaRPr b="1" sz="2000"/>
          </a:p>
          <a:p>
            <a:pPr indent="-342900" lvl="1" marL="800100" rtl="0" algn="l">
              <a:lnSpc>
                <a:spcPct val="100000"/>
              </a:lnSpc>
              <a:spcBef>
                <a:spcPts val="600"/>
              </a:spcBef>
              <a:spcAft>
                <a:spcPts val="0"/>
              </a:spcAft>
              <a:buSzPts val="1800"/>
              <a:buFont typeface="Arial"/>
              <a:buChar char="•"/>
            </a:pPr>
            <a:r>
              <a:rPr lang="ja-JP" sz="2000"/>
              <a:t>収集されるデータの増加・多様化</a:t>
            </a:r>
            <a:endParaRPr sz="2000"/>
          </a:p>
          <a:p>
            <a:pPr indent="-342900" lvl="0" marL="342900" rtl="0" algn="l">
              <a:lnSpc>
                <a:spcPct val="100000"/>
              </a:lnSpc>
              <a:spcBef>
                <a:spcPts val="1800"/>
              </a:spcBef>
              <a:spcAft>
                <a:spcPts val="0"/>
              </a:spcAft>
              <a:buClr>
                <a:schemeClr val="dk1"/>
              </a:buClr>
              <a:buSzPts val="1800"/>
              <a:buFont typeface="Arial"/>
              <a:buChar char="•"/>
            </a:pPr>
            <a:r>
              <a:rPr b="1" lang="ja-JP" sz="2000"/>
              <a:t>企業が競争力を維持・向上するためにはデータを活用することが必須</a:t>
            </a:r>
            <a:endParaRPr b="1" sz="2000"/>
          </a:p>
          <a:p>
            <a:pPr indent="-342900" lvl="1" marL="800100" rtl="0" algn="l">
              <a:lnSpc>
                <a:spcPct val="100000"/>
              </a:lnSpc>
              <a:spcBef>
                <a:spcPts val="600"/>
              </a:spcBef>
              <a:spcAft>
                <a:spcPts val="0"/>
              </a:spcAft>
              <a:buSzPts val="1800"/>
              <a:buFont typeface="Arial"/>
              <a:buChar char="•"/>
            </a:pPr>
            <a:r>
              <a:rPr lang="ja-JP" sz="2000"/>
              <a:t>システマティックなデータ活用</a:t>
            </a:r>
            <a:endParaRPr sz="2000"/>
          </a:p>
          <a:p>
            <a:pPr indent="-342900" lvl="1" marL="800100" rtl="0" algn="l">
              <a:lnSpc>
                <a:spcPct val="100000"/>
              </a:lnSpc>
              <a:spcBef>
                <a:spcPts val="600"/>
              </a:spcBef>
              <a:spcAft>
                <a:spcPts val="0"/>
              </a:spcAft>
              <a:buSzPts val="1800"/>
              <a:buFont typeface="Arial"/>
              <a:buChar char="•"/>
            </a:pPr>
            <a:r>
              <a:rPr lang="ja-JP" sz="2000"/>
              <a:t>より複雑なデータ解析</a:t>
            </a:r>
            <a:endParaRPr sz="2000"/>
          </a:p>
          <a:p>
            <a:pPr indent="-228600" lvl="0" marL="342900" rtl="0" algn="l">
              <a:lnSpc>
                <a:spcPct val="100000"/>
              </a:lnSpc>
              <a:spcBef>
                <a:spcPts val="1800"/>
              </a:spcBef>
              <a:spcAft>
                <a:spcPts val="0"/>
              </a:spcAft>
              <a:buSzPts val="1800"/>
              <a:buFont typeface="Arial"/>
              <a:buChar char="•"/>
            </a:pPr>
            <a:r>
              <a:rPr b="1" lang="ja-JP" sz="2000"/>
              <a:t>データ解析技術の発展</a:t>
            </a:r>
            <a:endParaRPr b="1" sz="2000"/>
          </a:p>
          <a:p>
            <a:pPr indent="-342900" lvl="1" marL="800100" rtl="0" algn="l">
              <a:lnSpc>
                <a:spcPct val="100000"/>
              </a:lnSpc>
              <a:spcBef>
                <a:spcPts val="600"/>
              </a:spcBef>
              <a:spcAft>
                <a:spcPts val="0"/>
              </a:spcAft>
              <a:buSzPts val="1800"/>
              <a:buFont typeface="Arial"/>
              <a:buChar char="•"/>
            </a:pPr>
            <a:r>
              <a:rPr lang="ja-JP" sz="2000"/>
              <a:t>より強力なアルゴリズム</a:t>
            </a:r>
            <a:endParaRPr sz="2000"/>
          </a:p>
          <a:p>
            <a:pPr indent="-342900" lvl="1" marL="800100" rtl="0" algn="l">
              <a:lnSpc>
                <a:spcPct val="100000"/>
              </a:lnSpc>
              <a:spcBef>
                <a:spcPts val="600"/>
              </a:spcBef>
              <a:spcAft>
                <a:spcPts val="0"/>
              </a:spcAft>
              <a:buSzPts val="1800"/>
              <a:buFont typeface="Arial"/>
              <a:buChar char="•"/>
            </a:pPr>
            <a:r>
              <a:rPr lang="ja-JP" sz="2000"/>
              <a:t>非構造化データも解析可能な深層学習</a:t>
            </a:r>
            <a:endParaRPr sz="2000"/>
          </a:p>
        </p:txBody>
      </p:sp>
      <p:sp>
        <p:nvSpPr>
          <p:cNvPr id="179" name="Google Shape;179;p14"/>
          <p:cNvSpPr/>
          <p:nvPr/>
        </p:nvSpPr>
        <p:spPr>
          <a:xfrm>
            <a:off x="1121134" y="5002774"/>
            <a:ext cx="667909" cy="523383"/>
          </a:xfrm>
          <a:prstGeom prst="rightArrow">
            <a:avLst>
              <a:gd fmla="val 50000" name="adj1"/>
              <a:gd fmla="val 50000" name="adj2"/>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0" name="Google Shape;180;p14"/>
          <p:cNvSpPr txBox="1"/>
          <p:nvPr/>
        </p:nvSpPr>
        <p:spPr>
          <a:xfrm>
            <a:off x="2011680" y="5033632"/>
            <a:ext cx="572464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ja-JP" sz="2400" u="none" cap="none" strike="noStrike">
                <a:solidFill>
                  <a:srgbClr val="FF0000"/>
                </a:solidFill>
                <a:latin typeface="Arial"/>
                <a:ea typeface="Arial"/>
                <a:cs typeface="Arial"/>
                <a:sym typeface="Arial"/>
              </a:rPr>
              <a:t>データ活用が広く行われるようになった</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7"/>
          <p:cNvSpPr txBox="1"/>
          <p:nvPr>
            <p:ph type="title"/>
          </p:nvPr>
        </p:nvSpPr>
        <p:spPr>
          <a:xfrm>
            <a:off x="304800" y="2780928"/>
            <a:ext cx="8311245" cy="648072"/>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3200"/>
              <a:buFont typeface="Arial"/>
              <a:buNone/>
            </a:pPr>
            <a:r>
              <a:rPr lang="ja-JP"/>
              <a:t>データ活用のプロセス</a:t>
            </a:r>
            <a:endParaRPr/>
          </a:p>
        </p:txBody>
      </p:sp>
      <p:sp>
        <p:nvSpPr>
          <p:cNvPr id="186" name="Google Shape;186;p17"/>
          <p:cNvSpPr txBox="1"/>
          <p:nvPr>
            <p:ph idx="12" type="sldNum"/>
          </p:nvPr>
        </p:nvSpPr>
        <p:spPr>
          <a:xfrm>
            <a:off x="11342670" y="6604356"/>
            <a:ext cx="808233" cy="21229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ja-JP"/>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8"/>
          <p:cNvSpPr txBox="1"/>
          <p:nvPr>
            <p:ph idx="12" type="sldNum"/>
          </p:nvPr>
        </p:nvSpPr>
        <p:spPr>
          <a:xfrm>
            <a:off x="10735578" y="6666000"/>
            <a:ext cx="1456421" cy="1920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ja-JP"/>
              <a:t>‹#›</a:t>
            </a:fld>
            <a:endParaRPr/>
          </a:p>
        </p:txBody>
      </p:sp>
      <p:sp>
        <p:nvSpPr>
          <p:cNvPr id="192" name="Google Shape;192;p18"/>
          <p:cNvSpPr txBox="1"/>
          <p:nvPr>
            <p:ph type="title"/>
          </p:nvPr>
        </p:nvSpPr>
        <p:spPr>
          <a:xfrm>
            <a:off x="335360" y="215617"/>
            <a:ext cx="9617793" cy="479028"/>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2F4DFF"/>
              </a:buClr>
              <a:buSzPts val="2800"/>
              <a:buFont typeface="Arial"/>
              <a:buNone/>
            </a:pPr>
            <a:r>
              <a:rPr lang="ja-JP"/>
              <a:t>個人レベルでのデータ活用例</a:t>
            </a:r>
            <a:endParaRPr/>
          </a:p>
        </p:txBody>
      </p:sp>
      <p:sp>
        <p:nvSpPr>
          <p:cNvPr id="193" name="Google Shape;193;p18"/>
          <p:cNvSpPr txBox="1"/>
          <p:nvPr>
            <p:ph idx="1" type="body"/>
          </p:nvPr>
        </p:nvSpPr>
        <p:spPr>
          <a:xfrm>
            <a:off x="334963" y="765175"/>
            <a:ext cx="5761037" cy="5832177"/>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2400"/>
              <a:buNone/>
            </a:pPr>
            <a:r>
              <a:rPr lang="ja-JP" sz="2400"/>
              <a:t>個人のPCを使用したデータ活用</a:t>
            </a:r>
            <a:endParaRPr sz="2400"/>
          </a:p>
          <a:p>
            <a:pPr indent="0" lvl="0" marL="0" rtl="0" algn="l">
              <a:lnSpc>
                <a:spcPct val="100000"/>
              </a:lnSpc>
              <a:spcBef>
                <a:spcPts val="0"/>
              </a:spcBef>
              <a:spcAft>
                <a:spcPts val="0"/>
              </a:spcAft>
              <a:buClr>
                <a:schemeClr val="dk1"/>
              </a:buClr>
              <a:buSzPts val="2000"/>
              <a:buNone/>
            </a:pPr>
            <a:r>
              <a:rPr lang="ja-JP" sz="2000"/>
              <a:t>	(例) 個人での研究</a:t>
            </a:r>
            <a:endParaRPr sz="2000"/>
          </a:p>
          <a:p>
            <a:pPr indent="0" lvl="0" marL="0" rtl="0" algn="l">
              <a:lnSpc>
                <a:spcPct val="100000"/>
              </a:lnSpc>
              <a:spcBef>
                <a:spcPts val="1467"/>
              </a:spcBef>
              <a:spcAft>
                <a:spcPts val="0"/>
              </a:spcAft>
              <a:buClr>
                <a:schemeClr val="dk1"/>
              </a:buClr>
              <a:buSzPts val="2400"/>
              <a:buNone/>
            </a:pPr>
            <a:r>
              <a:rPr lang="ja-JP" sz="2400"/>
              <a:t>プロセス</a:t>
            </a:r>
            <a:endParaRPr sz="2400"/>
          </a:p>
          <a:p>
            <a:pPr indent="-457200" lvl="1" marL="687912" rtl="0" algn="l">
              <a:lnSpc>
                <a:spcPct val="100000"/>
              </a:lnSpc>
              <a:spcBef>
                <a:spcPts val="1000"/>
              </a:spcBef>
              <a:spcAft>
                <a:spcPts val="0"/>
              </a:spcAft>
              <a:buClr>
                <a:schemeClr val="dk1"/>
              </a:buClr>
              <a:buSzPts val="2000"/>
              <a:buFont typeface="IBM Plex Sans"/>
              <a:buAutoNum type="arabicPeriod"/>
            </a:pPr>
            <a:r>
              <a:rPr lang="ja-JP" sz="2000"/>
              <a:t>データの収集・保管</a:t>
            </a:r>
            <a:endParaRPr sz="2000"/>
          </a:p>
          <a:p>
            <a:pPr indent="-342897" lvl="2" marL="872053" rtl="0" algn="l">
              <a:lnSpc>
                <a:spcPct val="100000"/>
              </a:lnSpc>
              <a:spcBef>
                <a:spcPts val="0"/>
              </a:spcBef>
              <a:spcAft>
                <a:spcPts val="0"/>
              </a:spcAft>
              <a:buClr>
                <a:schemeClr val="dk1"/>
              </a:buClr>
              <a:buSzPts val="2000"/>
              <a:buFont typeface="Arial"/>
              <a:buChar char="•"/>
            </a:pPr>
            <a:r>
              <a:rPr lang="ja-JP" sz="2000"/>
              <a:t>手入力</a:t>
            </a:r>
            <a:endParaRPr sz="2000"/>
          </a:p>
          <a:p>
            <a:pPr indent="-342897" lvl="2" marL="872053" rtl="0" algn="l">
              <a:lnSpc>
                <a:spcPct val="100000"/>
              </a:lnSpc>
              <a:spcBef>
                <a:spcPts val="0"/>
              </a:spcBef>
              <a:spcAft>
                <a:spcPts val="0"/>
              </a:spcAft>
              <a:buClr>
                <a:schemeClr val="dk1"/>
              </a:buClr>
              <a:buSzPts val="2000"/>
              <a:buFont typeface="Arial"/>
              <a:buChar char="•"/>
            </a:pPr>
            <a:r>
              <a:rPr lang="ja-JP" sz="2000"/>
              <a:t>Excel, CSV に保存</a:t>
            </a:r>
            <a:endParaRPr sz="2000"/>
          </a:p>
          <a:p>
            <a:pPr indent="-457200" lvl="1" marL="687912" rtl="0" algn="l">
              <a:lnSpc>
                <a:spcPct val="100000"/>
              </a:lnSpc>
              <a:spcBef>
                <a:spcPts val="1467"/>
              </a:spcBef>
              <a:spcAft>
                <a:spcPts val="0"/>
              </a:spcAft>
              <a:buClr>
                <a:schemeClr val="dk1"/>
              </a:buClr>
              <a:buSzPts val="2000"/>
              <a:buFont typeface="IBM Plex Sans"/>
              <a:buAutoNum type="arabicPeriod"/>
            </a:pPr>
            <a:r>
              <a:rPr lang="ja-JP" sz="2000"/>
              <a:t>加工</a:t>
            </a:r>
            <a:endParaRPr sz="2000"/>
          </a:p>
          <a:p>
            <a:pPr indent="-342897" lvl="2" marL="872053" rtl="0" algn="l">
              <a:lnSpc>
                <a:spcPct val="100000"/>
              </a:lnSpc>
              <a:spcBef>
                <a:spcPts val="0"/>
              </a:spcBef>
              <a:spcAft>
                <a:spcPts val="0"/>
              </a:spcAft>
              <a:buClr>
                <a:schemeClr val="dk1"/>
              </a:buClr>
              <a:buSzPts val="2000"/>
              <a:buFont typeface="Arial"/>
              <a:buChar char="•"/>
            </a:pPr>
            <a:r>
              <a:rPr lang="ja-JP" sz="2000"/>
              <a:t>欠損値の除外・補完</a:t>
            </a:r>
            <a:endParaRPr sz="2000"/>
          </a:p>
          <a:p>
            <a:pPr indent="-342897" lvl="2" marL="872053" rtl="0" algn="l">
              <a:lnSpc>
                <a:spcPct val="100000"/>
              </a:lnSpc>
              <a:spcBef>
                <a:spcPts val="0"/>
              </a:spcBef>
              <a:spcAft>
                <a:spcPts val="0"/>
              </a:spcAft>
              <a:buSzPts val="2000"/>
              <a:buChar char="•"/>
            </a:pPr>
            <a:r>
              <a:rPr lang="ja-JP" sz="2000"/>
              <a:t>統計値の算出</a:t>
            </a:r>
            <a:endParaRPr sz="2000"/>
          </a:p>
          <a:p>
            <a:pPr indent="-457200" lvl="1" marL="687912" rtl="0" algn="l">
              <a:lnSpc>
                <a:spcPct val="100000"/>
              </a:lnSpc>
              <a:spcBef>
                <a:spcPts val="1467"/>
              </a:spcBef>
              <a:spcAft>
                <a:spcPts val="0"/>
              </a:spcAft>
              <a:buClr>
                <a:schemeClr val="dk1"/>
              </a:buClr>
              <a:buSzPts val="2000"/>
              <a:buFont typeface="IBM Plex Sans"/>
              <a:buAutoNum type="arabicPeriod"/>
            </a:pPr>
            <a:r>
              <a:rPr lang="ja-JP" sz="2000"/>
              <a:t>可視化</a:t>
            </a:r>
            <a:endParaRPr sz="2000"/>
          </a:p>
          <a:p>
            <a:pPr indent="-342897" lvl="2" marL="872053" rtl="0" algn="l">
              <a:lnSpc>
                <a:spcPct val="100000"/>
              </a:lnSpc>
              <a:spcBef>
                <a:spcPts val="0"/>
              </a:spcBef>
              <a:spcAft>
                <a:spcPts val="0"/>
              </a:spcAft>
              <a:buClr>
                <a:schemeClr val="dk1"/>
              </a:buClr>
              <a:buSzPts val="2000"/>
              <a:buFont typeface="Arial"/>
              <a:buChar char="•"/>
            </a:pPr>
            <a:r>
              <a:rPr lang="ja-JP" sz="2000"/>
              <a:t>グラフの作成</a:t>
            </a:r>
            <a:endParaRPr sz="2000"/>
          </a:p>
        </p:txBody>
      </p:sp>
      <p:pic>
        <p:nvPicPr>
          <p:cNvPr descr="グラフ, 折れ線グラフ&#10;&#10;自動的に生成された説明" id="194" name="Google Shape;194;p18"/>
          <p:cNvPicPr preferRelativeResize="0"/>
          <p:nvPr/>
        </p:nvPicPr>
        <p:blipFill rotWithShape="1">
          <a:blip r:embed="rId3">
            <a:alphaModFix/>
          </a:blip>
          <a:srcRect b="0" l="5146" r="0" t="4080"/>
          <a:stretch/>
        </p:blipFill>
        <p:spPr>
          <a:xfrm>
            <a:off x="6672064" y="951135"/>
            <a:ext cx="4558307" cy="546025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19"/>
          <p:cNvPicPr preferRelativeResize="0"/>
          <p:nvPr/>
        </p:nvPicPr>
        <p:blipFill rotWithShape="1">
          <a:blip r:embed="rId3">
            <a:alphaModFix/>
          </a:blip>
          <a:srcRect b="0" l="0" r="0" t="0"/>
          <a:stretch/>
        </p:blipFill>
        <p:spPr>
          <a:xfrm>
            <a:off x="7867499" y="4938525"/>
            <a:ext cx="1473650" cy="1473650"/>
          </a:xfrm>
          <a:prstGeom prst="rect">
            <a:avLst/>
          </a:prstGeom>
          <a:noFill/>
          <a:ln>
            <a:noFill/>
          </a:ln>
        </p:spPr>
      </p:pic>
      <p:sp>
        <p:nvSpPr>
          <p:cNvPr id="200" name="Google Shape;200;p19"/>
          <p:cNvSpPr txBox="1"/>
          <p:nvPr>
            <p:ph idx="12" type="sldNum"/>
          </p:nvPr>
        </p:nvSpPr>
        <p:spPr>
          <a:xfrm>
            <a:off x="10735578" y="6666000"/>
            <a:ext cx="1456421" cy="1920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ja-JP"/>
              <a:t>‹#›</a:t>
            </a:fld>
            <a:endParaRPr/>
          </a:p>
        </p:txBody>
      </p:sp>
      <p:sp>
        <p:nvSpPr>
          <p:cNvPr id="201" name="Google Shape;201;p19"/>
          <p:cNvSpPr txBox="1"/>
          <p:nvPr>
            <p:ph type="title"/>
          </p:nvPr>
        </p:nvSpPr>
        <p:spPr>
          <a:xfrm>
            <a:off x="335360" y="215617"/>
            <a:ext cx="9617700" cy="4791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2F4DFF"/>
              </a:buClr>
              <a:buSzPts val="2800"/>
              <a:buFont typeface="Arial"/>
              <a:buNone/>
            </a:pPr>
            <a:r>
              <a:rPr lang="ja-JP"/>
              <a:t>小規模な組織でのデータ活用</a:t>
            </a:r>
            <a:endParaRPr/>
          </a:p>
        </p:txBody>
      </p:sp>
      <p:sp>
        <p:nvSpPr>
          <p:cNvPr id="202" name="Google Shape;202;p19"/>
          <p:cNvSpPr txBox="1"/>
          <p:nvPr>
            <p:ph idx="1" type="body"/>
          </p:nvPr>
        </p:nvSpPr>
        <p:spPr>
          <a:xfrm>
            <a:off x="334969" y="765175"/>
            <a:ext cx="5777100" cy="58323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2400"/>
              <a:buNone/>
            </a:pPr>
            <a:r>
              <a:rPr lang="ja-JP" sz="2400"/>
              <a:t>共有リソースを使用したデータ活用</a:t>
            </a:r>
            <a:endParaRPr sz="2400"/>
          </a:p>
          <a:p>
            <a:pPr indent="0" lvl="0" marL="0" rtl="0" algn="l">
              <a:lnSpc>
                <a:spcPct val="100000"/>
              </a:lnSpc>
              <a:spcBef>
                <a:spcPts val="0"/>
              </a:spcBef>
              <a:spcAft>
                <a:spcPts val="0"/>
              </a:spcAft>
              <a:buClr>
                <a:schemeClr val="dk1"/>
              </a:buClr>
              <a:buSzPts val="2000"/>
              <a:buNone/>
            </a:pPr>
            <a:r>
              <a:rPr lang="ja-JP" sz="2000"/>
              <a:t>	(例) 研究室で複数人で PJ に携わる</a:t>
            </a:r>
            <a:endParaRPr sz="2000"/>
          </a:p>
          <a:p>
            <a:pPr indent="0" lvl="0" marL="0" rtl="0" algn="l">
              <a:lnSpc>
                <a:spcPct val="100000"/>
              </a:lnSpc>
              <a:spcBef>
                <a:spcPts val="1467"/>
              </a:spcBef>
              <a:spcAft>
                <a:spcPts val="0"/>
              </a:spcAft>
              <a:buClr>
                <a:schemeClr val="dk1"/>
              </a:buClr>
              <a:buSzPts val="2400"/>
              <a:buNone/>
            </a:pPr>
            <a:r>
              <a:rPr lang="ja-JP" sz="2400"/>
              <a:t>プロセス</a:t>
            </a:r>
            <a:endParaRPr sz="2400"/>
          </a:p>
          <a:p>
            <a:pPr indent="-457200" lvl="1" marL="687912" rtl="0" algn="l">
              <a:lnSpc>
                <a:spcPct val="100000"/>
              </a:lnSpc>
              <a:spcBef>
                <a:spcPts val="1000"/>
              </a:spcBef>
              <a:spcAft>
                <a:spcPts val="0"/>
              </a:spcAft>
              <a:buClr>
                <a:schemeClr val="dk1"/>
              </a:buClr>
              <a:buSzPts val="2000"/>
              <a:buFont typeface="IBM Plex Sans"/>
              <a:buAutoNum type="arabicPeriod"/>
            </a:pPr>
            <a:r>
              <a:rPr lang="ja-JP" sz="2000"/>
              <a:t>データ収集・保管</a:t>
            </a:r>
            <a:endParaRPr sz="2000"/>
          </a:p>
          <a:p>
            <a:pPr indent="-342897" lvl="2" marL="872053" rtl="0" algn="l">
              <a:lnSpc>
                <a:spcPct val="100000"/>
              </a:lnSpc>
              <a:spcBef>
                <a:spcPts val="0"/>
              </a:spcBef>
              <a:spcAft>
                <a:spcPts val="0"/>
              </a:spcAft>
              <a:buClr>
                <a:schemeClr val="dk1"/>
              </a:buClr>
              <a:buSzPts val="2000"/>
              <a:buChar char="•"/>
            </a:pPr>
            <a:r>
              <a:rPr lang="ja-JP" sz="2000"/>
              <a:t>ファイルサーバに生データを保管</a:t>
            </a:r>
            <a:endParaRPr sz="2000"/>
          </a:p>
          <a:p>
            <a:pPr indent="-342897" lvl="2" marL="872053" rtl="0" algn="l">
              <a:lnSpc>
                <a:spcPct val="100000"/>
              </a:lnSpc>
              <a:spcBef>
                <a:spcPts val="0"/>
              </a:spcBef>
              <a:spcAft>
                <a:spcPts val="0"/>
              </a:spcAft>
              <a:buSzPts val="2000"/>
              <a:buChar char="•"/>
            </a:pPr>
            <a:r>
              <a:rPr lang="ja-JP" sz="2000"/>
              <a:t>各自が生データを参照する</a:t>
            </a:r>
            <a:endParaRPr sz="2000"/>
          </a:p>
          <a:p>
            <a:pPr indent="-355600" lvl="2" marL="1371600" rtl="0" algn="l">
              <a:lnSpc>
                <a:spcPct val="100000"/>
              </a:lnSpc>
              <a:spcBef>
                <a:spcPts val="0"/>
              </a:spcBef>
              <a:spcAft>
                <a:spcPts val="0"/>
              </a:spcAft>
              <a:buSzPts val="2000"/>
              <a:buChar char="•"/>
            </a:pPr>
            <a:r>
              <a:rPr lang="ja-JP" sz="2000"/>
              <a:t>データの扱いにルールを決める</a:t>
            </a:r>
            <a:endParaRPr sz="2000"/>
          </a:p>
          <a:p>
            <a:pPr indent="-457200" lvl="1" marL="687912" rtl="0" algn="l">
              <a:lnSpc>
                <a:spcPct val="100000"/>
              </a:lnSpc>
              <a:spcBef>
                <a:spcPts val="1000"/>
              </a:spcBef>
              <a:spcAft>
                <a:spcPts val="0"/>
              </a:spcAft>
              <a:buClr>
                <a:schemeClr val="dk1"/>
              </a:buClr>
              <a:buSzPts val="2000"/>
              <a:buFont typeface="IBM Plex Sans"/>
              <a:buAutoNum type="arabicPeriod"/>
            </a:pPr>
            <a:r>
              <a:rPr lang="ja-JP" sz="2000"/>
              <a:t>加工</a:t>
            </a:r>
            <a:endParaRPr sz="2000"/>
          </a:p>
          <a:p>
            <a:pPr indent="-342897" lvl="2" marL="872053" rtl="0" algn="l">
              <a:lnSpc>
                <a:spcPct val="100000"/>
              </a:lnSpc>
              <a:spcBef>
                <a:spcPts val="0"/>
              </a:spcBef>
              <a:spcAft>
                <a:spcPts val="0"/>
              </a:spcAft>
              <a:buClr>
                <a:schemeClr val="dk1"/>
              </a:buClr>
              <a:buSzPts val="2000"/>
              <a:buChar char="•"/>
            </a:pPr>
            <a:r>
              <a:rPr lang="ja-JP" sz="2000"/>
              <a:t>各々が加工した中間データは各自で管理</a:t>
            </a:r>
            <a:endParaRPr sz="2000"/>
          </a:p>
          <a:p>
            <a:pPr indent="-457200" lvl="1" marL="687912" rtl="0" algn="l">
              <a:lnSpc>
                <a:spcPct val="100000"/>
              </a:lnSpc>
              <a:spcBef>
                <a:spcPts val="1000"/>
              </a:spcBef>
              <a:spcAft>
                <a:spcPts val="0"/>
              </a:spcAft>
              <a:buClr>
                <a:schemeClr val="dk1"/>
              </a:buClr>
              <a:buSzPts val="2000"/>
              <a:buFont typeface="IBM Plex Sans"/>
              <a:buAutoNum type="arabicPeriod"/>
            </a:pPr>
            <a:r>
              <a:rPr lang="ja-JP" sz="2000"/>
              <a:t>可視化・解析</a:t>
            </a:r>
            <a:endParaRPr sz="2000"/>
          </a:p>
          <a:p>
            <a:pPr indent="-342897" lvl="2" marL="872053" rtl="0" algn="l">
              <a:lnSpc>
                <a:spcPct val="100000"/>
              </a:lnSpc>
              <a:spcBef>
                <a:spcPts val="0"/>
              </a:spcBef>
              <a:spcAft>
                <a:spcPts val="0"/>
              </a:spcAft>
              <a:buClr>
                <a:schemeClr val="dk1"/>
              </a:buClr>
              <a:buSzPts val="2000"/>
              <a:buChar char="•"/>
            </a:pPr>
            <a:r>
              <a:rPr lang="ja-JP" sz="2000"/>
              <a:t>各々が解析する</a:t>
            </a:r>
            <a:endParaRPr sz="2000"/>
          </a:p>
          <a:p>
            <a:pPr indent="-342897" lvl="2" marL="872053" rtl="0" algn="l">
              <a:lnSpc>
                <a:spcPct val="100000"/>
              </a:lnSpc>
              <a:spcBef>
                <a:spcPts val="0"/>
              </a:spcBef>
              <a:spcAft>
                <a:spcPts val="0"/>
              </a:spcAft>
              <a:buClr>
                <a:schemeClr val="dk1"/>
              </a:buClr>
              <a:buSzPts val="2000"/>
              <a:buChar char="•"/>
            </a:pPr>
            <a:r>
              <a:rPr lang="ja-JP" sz="2000"/>
              <a:t>解析結果をチームで共有</a:t>
            </a:r>
            <a:endParaRPr sz="2000"/>
          </a:p>
        </p:txBody>
      </p:sp>
      <p:pic>
        <p:nvPicPr>
          <p:cNvPr id="203" name="Google Shape;203;p19"/>
          <p:cNvPicPr preferRelativeResize="0"/>
          <p:nvPr/>
        </p:nvPicPr>
        <p:blipFill rotWithShape="1">
          <a:blip r:embed="rId4">
            <a:alphaModFix/>
          </a:blip>
          <a:srcRect b="0" l="0" r="0" t="0"/>
          <a:stretch/>
        </p:blipFill>
        <p:spPr>
          <a:xfrm>
            <a:off x="9078275" y="2569925"/>
            <a:ext cx="1342125" cy="1342125"/>
          </a:xfrm>
          <a:prstGeom prst="rect">
            <a:avLst/>
          </a:prstGeom>
          <a:noFill/>
          <a:ln>
            <a:noFill/>
          </a:ln>
        </p:spPr>
      </p:pic>
      <p:pic>
        <p:nvPicPr>
          <p:cNvPr id="204" name="Google Shape;204;p19"/>
          <p:cNvPicPr preferRelativeResize="0"/>
          <p:nvPr/>
        </p:nvPicPr>
        <p:blipFill rotWithShape="1">
          <a:blip r:embed="rId5">
            <a:alphaModFix/>
          </a:blip>
          <a:srcRect b="0" l="0" r="0" t="0"/>
          <a:stretch/>
        </p:blipFill>
        <p:spPr>
          <a:xfrm>
            <a:off x="8585975" y="5118550"/>
            <a:ext cx="575150" cy="639075"/>
          </a:xfrm>
          <a:prstGeom prst="rect">
            <a:avLst/>
          </a:prstGeom>
          <a:noFill/>
          <a:ln>
            <a:noFill/>
          </a:ln>
        </p:spPr>
      </p:pic>
      <p:pic>
        <p:nvPicPr>
          <p:cNvPr id="205" name="Google Shape;205;p19"/>
          <p:cNvPicPr preferRelativeResize="0"/>
          <p:nvPr/>
        </p:nvPicPr>
        <p:blipFill rotWithShape="1">
          <a:blip r:embed="rId6">
            <a:alphaModFix/>
          </a:blip>
          <a:srcRect b="0" l="0" r="0" t="0"/>
          <a:stretch/>
        </p:blipFill>
        <p:spPr>
          <a:xfrm>
            <a:off x="10257324" y="4938525"/>
            <a:ext cx="1473651" cy="1473651"/>
          </a:xfrm>
          <a:prstGeom prst="rect">
            <a:avLst/>
          </a:prstGeom>
          <a:noFill/>
          <a:ln>
            <a:noFill/>
          </a:ln>
        </p:spPr>
      </p:pic>
      <p:pic>
        <p:nvPicPr>
          <p:cNvPr id="206" name="Google Shape;206;p19"/>
          <p:cNvPicPr preferRelativeResize="0"/>
          <p:nvPr/>
        </p:nvPicPr>
        <p:blipFill rotWithShape="1">
          <a:blip r:embed="rId5">
            <a:alphaModFix/>
          </a:blip>
          <a:srcRect b="0" l="0" r="0" t="0"/>
          <a:stretch/>
        </p:blipFill>
        <p:spPr>
          <a:xfrm>
            <a:off x="10984375" y="5118550"/>
            <a:ext cx="575150" cy="639075"/>
          </a:xfrm>
          <a:prstGeom prst="rect">
            <a:avLst/>
          </a:prstGeom>
          <a:noFill/>
          <a:ln>
            <a:noFill/>
          </a:ln>
        </p:spPr>
      </p:pic>
      <p:pic>
        <p:nvPicPr>
          <p:cNvPr id="207" name="Google Shape;207;p19"/>
          <p:cNvPicPr preferRelativeResize="0"/>
          <p:nvPr/>
        </p:nvPicPr>
        <p:blipFill rotWithShape="1">
          <a:blip r:embed="rId7">
            <a:alphaModFix/>
          </a:blip>
          <a:srcRect b="0" l="0" r="0" t="0"/>
          <a:stretch/>
        </p:blipFill>
        <p:spPr>
          <a:xfrm rot="-5400000">
            <a:off x="9927974" y="4073963"/>
            <a:ext cx="912525" cy="702675"/>
          </a:xfrm>
          <a:prstGeom prst="rect">
            <a:avLst/>
          </a:prstGeom>
          <a:noFill/>
          <a:ln>
            <a:noFill/>
          </a:ln>
        </p:spPr>
      </p:pic>
      <p:pic>
        <p:nvPicPr>
          <p:cNvPr id="208" name="Google Shape;208;p19"/>
          <p:cNvPicPr preferRelativeResize="0"/>
          <p:nvPr/>
        </p:nvPicPr>
        <p:blipFill rotWithShape="1">
          <a:blip r:embed="rId7">
            <a:alphaModFix/>
          </a:blip>
          <a:srcRect b="0" l="0" r="0" t="0"/>
          <a:stretch/>
        </p:blipFill>
        <p:spPr>
          <a:xfrm flipH="1" rot="5400000">
            <a:off x="8533549" y="4073951"/>
            <a:ext cx="912525" cy="702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0"/>
          <p:cNvSpPr txBox="1"/>
          <p:nvPr>
            <p:ph idx="12" type="sldNum"/>
          </p:nvPr>
        </p:nvSpPr>
        <p:spPr>
          <a:xfrm>
            <a:off x="10735578" y="6666000"/>
            <a:ext cx="1456421" cy="1920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ja-JP"/>
              <a:t>‹#›</a:t>
            </a:fld>
            <a:endParaRPr/>
          </a:p>
        </p:txBody>
      </p:sp>
      <p:sp>
        <p:nvSpPr>
          <p:cNvPr id="214" name="Google Shape;214;p20"/>
          <p:cNvSpPr txBox="1"/>
          <p:nvPr>
            <p:ph type="title"/>
          </p:nvPr>
        </p:nvSpPr>
        <p:spPr>
          <a:xfrm>
            <a:off x="335360" y="215617"/>
            <a:ext cx="9617793" cy="479028"/>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2F4DFF"/>
              </a:buClr>
              <a:buSzPts val="2800"/>
              <a:buFont typeface="Arial"/>
              <a:buNone/>
            </a:pPr>
            <a:r>
              <a:rPr lang="ja-JP"/>
              <a:t>大規模な組織でのデータ活用</a:t>
            </a:r>
            <a:endParaRPr/>
          </a:p>
        </p:txBody>
      </p:sp>
      <p:sp>
        <p:nvSpPr>
          <p:cNvPr id="215" name="Google Shape;215;p20"/>
          <p:cNvSpPr txBox="1"/>
          <p:nvPr>
            <p:ph idx="1" type="body"/>
          </p:nvPr>
        </p:nvSpPr>
        <p:spPr>
          <a:xfrm>
            <a:off x="334963" y="765175"/>
            <a:ext cx="11522074" cy="583217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2000"/>
              <a:buNone/>
            </a:pPr>
            <a:r>
              <a:rPr lang="ja-JP" sz="2000"/>
              <a:t>ここまで，個人・小規模組織レベルでのデータ活用プロセスについて述べた</a:t>
            </a:r>
            <a:endParaRPr sz="2000"/>
          </a:p>
          <a:p>
            <a:pPr indent="0" lvl="0" marL="0" rtl="0" algn="l">
              <a:lnSpc>
                <a:spcPct val="100000"/>
              </a:lnSpc>
              <a:spcBef>
                <a:spcPts val="0"/>
              </a:spcBef>
              <a:spcAft>
                <a:spcPts val="0"/>
              </a:spcAft>
              <a:buClr>
                <a:schemeClr val="dk1"/>
              </a:buClr>
              <a:buSzPts val="2000"/>
              <a:buNone/>
            </a:pPr>
            <a:r>
              <a:rPr lang="ja-JP" sz="2000"/>
              <a:t>このプロセスをそのまま大規模な組織に適用することは出来ない</a:t>
            </a:r>
            <a:endParaRPr sz="2000"/>
          </a:p>
          <a:p>
            <a:pPr indent="0" lvl="0" marL="0" rtl="0" algn="l">
              <a:lnSpc>
                <a:spcPct val="100000"/>
              </a:lnSpc>
              <a:spcBef>
                <a:spcPts val="0"/>
              </a:spcBef>
              <a:spcAft>
                <a:spcPts val="0"/>
              </a:spcAft>
              <a:buClr>
                <a:schemeClr val="dk1"/>
              </a:buClr>
              <a:buSzPts val="2000"/>
              <a:buNone/>
            </a:pPr>
            <a:r>
              <a:rPr lang="ja-JP" sz="2000"/>
              <a:t>課題がいっぱいある</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1"/>
          <p:cNvSpPr txBox="1"/>
          <p:nvPr>
            <p:ph idx="12" type="sldNum"/>
          </p:nvPr>
        </p:nvSpPr>
        <p:spPr>
          <a:xfrm>
            <a:off x="10735578" y="6666000"/>
            <a:ext cx="1456421" cy="1920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ja-JP"/>
              <a:t>‹#›</a:t>
            </a:fld>
            <a:endParaRPr/>
          </a:p>
        </p:txBody>
      </p:sp>
      <p:sp>
        <p:nvSpPr>
          <p:cNvPr id="222" name="Google Shape;222;p21"/>
          <p:cNvSpPr txBox="1"/>
          <p:nvPr>
            <p:ph type="title"/>
          </p:nvPr>
        </p:nvSpPr>
        <p:spPr>
          <a:xfrm>
            <a:off x="335360" y="215617"/>
            <a:ext cx="9617793" cy="479028"/>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2F4DFF"/>
              </a:buClr>
              <a:buSzPts val="2800"/>
              <a:buFont typeface="Arial"/>
              <a:buNone/>
            </a:pPr>
            <a:r>
              <a:rPr lang="ja-JP"/>
              <a:t>大規模組織でのデータ活用における課題</a:t>
            </a:r>
            <a:endParaRPr/>
          </a:p>
        </p:txBody>
      </p:sp>
      <p:sp>
        <p:nvSpPr>
          <p:cNvPr id="223" name="Google Shape;223;p21"/>
          <p:cNvSpPr txBox="1"/>
          <p:nvPr>
            <p:ph idx="1" type="body"/>
          </p:nvPr>
        </p:nvSpPr>
        <p:spPr>
          <a:xfrm>
            <a:off x="334963" y="765175"/>
            <a:ext cx="11522074" cy="5832177"/>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800"/>
              <a:buNone/>
            </a:pPr>
            <a:r>
              <a:rPr b="1" lang="ja-JP" sz="2000" u="sng"/>
              <a:t>そもそもデータ量が多い</a:t>
            </a:r>
            <a:endParaRPr b="1" sz="2000" u="sng"/>
          </a:p>
          <a:p>
            <a:pPr indent="-342897" lvl="2" marL="872053" rtl="0" algn="l">
              <a:lnSpc>
                <a:spcPct val="100000"/>
              </a:lnSpc>
              <a:spcBef>
                <a:spcPts val="0"/>
              </a:spcBef>
              <a:spcAft>
                <a:spcPts val="0"/>
              </a:spcAft>
              <a:buClr>
                <a:schemeClr val="dk1"/>
              </a:buClr>
              <a:buSzPts val="1800"/>
              <a:buFont typeface="Arial"/>
              <a:buChar char="•"/>
            </a:pPr>
            <a:r>
              <a:rPr lang="ja-JP" sz="1800"/>
              <a:t>大規模なデータを処理できる計算リソースや知識が必要</a:t>
            </a:r>
            <a:endParaRPr sz="1800"/>
          </a:p>
          <a:p>
            <a:pPr indent="-342900" lvl="2" marL="1371600" rtl="0" algn="l">
              <a:lnSpc>
                <a:spcPct val="100000"/>
              </a:lnSpc>
              <a:spcBef>
                <a:spcPts val="0"/>
              </a:spcBef>
              <a:spcAft>
                <a:spcPts val="0"/>
              </a:spcAft>
              <a:buSzPts val="1800"/>
              <a:buChar char="•"/>
            </a:pPr>
            <a:r>
              <a:rPr lang="ja-JP" sz="1800"/>
              <a:t>例) 分散処理基盤，アルゴリズム</a:t>
            </a:r>
            <a:endParaRPr sz="1800"/>
          </a:p>
          <a:p>
            <a:pPr indent="0" lvl="0" marL="0" rtl="0" algn="l">
              <a:lnSpc>
                <a:spcPct val="115000"/>
              </a:lnSpc>
              <a:spcBef>
                <a:spcPts val="1467"/>
              </a:spcBef>
              <a:spcAft>
                <a:spcPts val="0"/>
              </a:spcAft>
              <a:buSzPts val="1800"/>
              <a:buNone/>
            </a:pPr>
            <a:r>
              <a:rPr b="1" lang="ja-JP" sz="2000" u="sng"/>
              <a:t>データの品質の問題</a:t>
            </a:r>
            <a:endParaRPr b="1" sz="2000" u="sng"/>
          </a:p>
          <a:p>
            <a:pPr indent="-342897" lvl="2" marL="872053" rtl="0" algn="l">
              <a:lnSpc>
                <a:spcPct val="100000"/>
              </a:lnSpc>
              <a:spcBef>
                <a:spcPts val="0"/>
              </a:spcBef>
              <a:spcAft>
                <a:spcPts val="0"/>
              </a:spcAft>
              <a:buClr>
                <a:schemeClr val="dk1"/>
              </a:buClr>
              <a:buSzPts val="1800"/>
              <a:buFont typeface="Arial"/>
              <a:buChar char="•"/>
            </a:pPr>
            <a:r>
              <a:rPr lang="ja-JP" sz="1800"/>
              <a:t>例）同じ分析をしていても、元のデータが違うと結果が変わる</a:t>
            </a:r>
            <a:endParaRPr/>
          </a:p>
          <a:p>
            <a:pPr indent="-342900" lvl="3" marL="1176846" rtl="0" algn="l">
              <a:lnSpc>
                <a:spcPct val="100000"/>
              </a:lnSpc>
              <a:spcBef>
                <a:spcPts val="0"/>
              </a:spcBef>
              <a:spcAft>
                <a:spcPts val="0"/>
              </a:spcAft>
              <a:buClr>
                <a:schemeClr val="dk1"/>
              </a:buClr>
              <a:buSzPts val="1800"/>
              <a:buFont typeface="Arial"/>
              <a:buChar char="•"/>
            </a:pPr>
            <a:r>
              <a:rPr lang="ja-JP" sz="1800"/>
              <a:t>A さん: 売上 20 万円</a:t>
            </a:r>
            <a:endParaRPr/>
          </a:p>
          <a:p>
            <a:pPr indent="-342900" lvl="3" marL="1176846" rtl="0" algn="l">
              <a:lnSpc>
                <a:spcPct val="150000"/>
              </a:lnSpc>
              <a:spcBef>
                <a:spcPts val="0"/>
              </a:spcBef>
              <a:spcAft>
                <a:spcPts val="0"/>
              </a:spcAft>
              <a:buClr>
                <a:schemeClr val="dk1"/>
              </a:buClr>
              <a:buSzPts val="1800"/>
              <a:buFont typeface="Arial"/>
              <a:buChar char="•"/>
            </a:pPr>
            <a:r>
              <a:rPr lang="ja-JP" sz="1800"/>
              <a:t>B さん: 売上 10 万円 (A さんとデータの集計期間が異なる)</a:t>
            </a:r>
            <a:endParaRPr sz="1800"/>
          </a:p>
          <a:p>
            <a:pPr indent="-342897" lvl="2" marL="872053" rtl="0" algn="l">
              <a:lnSpc>
                <a:spcPct val="100000"/>
              </a:lnSpc>
              <a:spcBef>
                <a:spcPts val="0"/>
              </a:spcBef>
              <a:spcAft>
                <a:spcPts val="0"/>
              </a:spcAft>
              <a:buClr>
                <a:schemeClr val="dk1"/>
              </a:buClr>
              <a:buSzPts val="1800"/>
              <a:buFont typeface="Arial"/>
              <a:buChar char="•"/>
            </a:pPr>
            <a:r>
              <a:rPr lang="ja-JP" sz="1800"/>
              <a:t>例）同じ分析をしていても、定義が違うと結果が変わる</a:t>
            </a:r>
            <a:endParaRPr/>
          </a:p>
          <a:p>
            <a:pPr indent="-342900" lvl="3" marL="1176846" rtl="0" algn="l">
              <a:lnSpc>
                <a:spcPct val="100000"/>
              </a:lnSpc>
              <a:spcBef>
                <a:spcPts val="0"/>
              </a:spcBef>
              <a:spcAft>
                <a:spcPts val="0"/>
              </a:spcAft>
              <a:buClr>
                <a:schemeClr val="dk1"/>
              </a:buClr>
              <a:buSzPts val="1800"/>
              <a:buFont typeface="Arial"/>
              <a:buChar char="•"/>
            </a:pPr>
            <a:r>
              <a:rPr lang="ja-JP" sz="1800"/>
              <a:t>A さん: 売上 20 万円 (クーリングオフされた分も含んでいる)</a:t>
            </a:r>
            <a:endParaRPr sz="1800"/>
          </a:p>
          <a:p>
            <a:pPr indent="-342900" lvl="3" marL="1176846" rtl="0" algn="l">
              <a:lnSpc>
                <a:spcPct val="100000"/>
              </a:lnSpc>
              <a:spcBef>
                <a:spcPts val="0"/>
              </a:spcBef>
              <a:spcAft>
                <a:spcPts val="0"/>
              </a:spcAft>
              <a:buClr>
                <a:schemeClr val="dk1"/>
              </a:buClr>
              <a:buSzPts val="1800"/>
              <a:buFont typeface="Arial"/>
              <a:buChar char="•"/>
            </a:pPr>
            <a:r>
              <a:rPr lang="ja-JP" sz="1800"/>
              <a:t>B さん: 売上 18 万円 (クーリングオフされた分は除いている)</a:t>
            </a:r>
            <a:endParaRPr sz="2000"/>
          </a:p>
          <a:p>
            <a:pPr indent="0" lvl="0" marL="0" rtl="0" algn="l">
              <a:lnSpc>
                <a:spcPct val="115000"/>
              </a:lnSpc>
              <a:spcBef>
                <a:spcPts val="1467"/>
              </a:spcBef>
              <a:spcAft>
                <a:spcPts val="0"/>
              </a:spcAft>
              <a:buSzPts val="1800"/>
              <a:buNone/>
            </a:pPr>
            <a:r>
              <a:rPr b="1" lang="ja-JP" sz="2000" u="sng"/>
              <a:t>事業横断的な分析が大変</a:t>
            </a:r>
            <a:endParaRPr b="1" sz="2000" u="sng"/>
          </a:p>
          <a:p>
            <a:pPr indent="-342897" lvl="2" marL="872053" rtl="0" algn="l">
              <a:lnSpc>
                <a:spcPct val="100000"/>
              </a:lnSpc>
              <a:spcBef>
                <a:spcPts val="0"/>
              </a:spcBef>
              <a:spcAft>
                <a:spcPts val="0"/>
              </a:spcAft>
              <a:buClr>
                <a:schemeClr val="dk1"/>
              </a:buClr>
              <a:buSzPts val="1800"/>
              <a:buFont typeface="Arial"/>
              <a:buChar char="•"/>
            </a:pPr>
            <a:r>
              <a:rPr lang="ja-JP" sz="1800"/>
              <a:t>例）製造と販売のデータを合わせて分析することで、製造スケジュールの最適化</a:t>
            </a:r>
            <a:endParaRPr sz="1800"/>
          </a:p>
          <a:p>
            <a:pPr indent="0" lvl="0" marL="0" rtl="0" algn="l">
              <a:lnSpc>
                <a:spcPct val="115000"/>
              </a:lnSpc>
              <a:spcBef>
                <a:spcPts val="1467"/>
              </a:spcBef>
              <a:spcAft>
                <a:spcPts val="0"/>
              </a:spcAft>
              <a:buSzPts val="1800"/>
              <a:buNone/>
            </a:pPr>
            <a:r>
              <a:rPr b="1" lang="ja-JP" sz="2000" u="sng"/>
              <a:t>他の様々な課題</a:t>
            </a:r>
            <a:endParaRPr b="1" sz="2000" u="sng"/>
          </a:p>
          <a:p>
            <a:pPr indent="-342897" lvl="2" marL="872053" rtl="0" algn="l">
              <a:lnSpc>
                <a:spcPct val="100000"/>
              </a:lnSpc>
              <a:spcBef>
                <a:spcPts val="0"/>
              </a:spcBef>
              <a:spcAft>
                <a:spcPts val="0"/>
              </a:spcAft>
              <a:buClr>
                <a:schemeClr val="dk1"/>
              </a:buClr>
              <a:buSzPts val="1800"/>
              <a:buFont typeface="Arial"/>
              <a:buChar char="•"/>
            </a:pPr>
            <a:r>
              <a:rPr lang="ja-JP" sz="1800"/>
              <a:t>分析する人がどのデータベースにどんなデータが入っているか分かるようにする</a:t>
            </a:r>
            <a:endParaRPr/>
          </a:p>
          <a:p>
            <a:pPr indent="-342897" lvl="2" marL="872053" rtl="0" algn="l">
              <a:lnSpc>
                <a:spcPct val="100000"/>
              </a:lnSpc>
              <a:spcBef>
                <a:spcPts val="0"/>
              </a:spcBef>
              <a:spcAft>
                <a:spcPts val="0"/>
              </a:spcAft>
              <a:buClr>
                <a:schemeClr val="dk1"/>
              </a:buClr>
              <a:buSzPts val="1800"/>
              <a:buFont typeface="Arial"/>
              <a:buChar char="•"/>
            </a:pPr>
            <a:r>
              <a:rPr lang="ja-JP" sz="1800"/>
              <a:t>分析結果・ダッシュボードを色々な人が見れるように共有</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2842859af74_0_0"/>
          <p:cNvSpPr txBox="1"/>
          <p:nvPr>
            <p:ph idx="12" type="sldNum"/>
          </p:nvPr>
        </p:nvSpPr>
        <p:spPr>
          <a:xfrm>
            <a:off x="11342670" y="6604356"/>
            <a:ext cx="808200" cy="212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
        <p:nvSpPr>
          <p:cNvPr id="230" name="Google Shape;230;g2842859af74_0_0"/>
          <p:cNvSpPr txBox="1"/>
          <p:nvPr>
            <p:ph type="title"/>
          </p:nvPr>
        </p:nvSpPr>
        <p:spPr>
          <a:xfrm>
            <a:off x="326835" y="225417"/>
            <a:ext cx="9617700" cy="4791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2F4DFF"/>
              </a:buClr>
              <a:buSzPts val="2800"/>
              <a:buFont typeface="Arial"/>
              <a:buNone/>
            </a:pPr>
            <a:r>
              <a:rPr b="1" lang="ja-JP" sz="2800">
                <a:solidFill>
                  <a:schemeClr val="accent2"/>
                </a:solidFill>
              </a:rPr>
              <a:t>なぜSQL ？</a:t>
            </a:r>
            <a:endParaRPr b="1" sz="2800">
              <a:solidFill>
                <a:schemeClr val="accent2"/>
              </a:solidFill>
            </a:endParaRPr>
          </a:p>
        </p:txBody>
      </p:sp>
      <p:sp>
        <p:nvSpPr>
          <p:cNvPr id="231" name="Google Shape;231;g2842859af74_0_0"/>
          <p:cNvSpPr txBox="1"/>
          <p:nvPr/>
        </p:nvSpPr>
        <p:spPr>
          <a:xfrm>
            <a:off x="442675" y="955350"/>
            <a:ext cx="11421600" cy="494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JP" sz="2000"/>
              <a:t>・</a:t>
            </a:r>
            <a:r>
              <a:rPr lang="ja-JP" sz="2000"/>
              <a:t>プログラミングと聞くとPython, Java, C++などが代表的である。</a:t>
            </a:r>
            <a:endParaRPr sz="2000"/>
          </a:p>
          <a:p>
            <a:pPr indent="0" lvl="0" marL="0" rtl="0" algn="l">
              <a:spcBef>
                <a:spcPts val="0"/>
              </a:spcBef>
              <a:spcAft>
                <a:spcPts val="0"/>
              </a:spcAft>
              <a:buNone/>
            </a:pPr>
            <a:r>
              <a:rPr lang="ja-JP" sz="2000"/>
              <a:t>・</a:t>
            </a:r>
            <a:r>
              <a:rPr b="1" lang="ja-JP" sz="2000" u="sng"/>
              <a:t>ではなぜSQLを学ぶのか？</a:t>
            </a:r>
            <a:endParaRPr b="1" sz="2000" u="sng"/>
          </a:p>
          <a:p>
            <a:pPr indent="457200" lvl="0" marL="0" rtl="0" algn="l">
              <a:spcBef>
                <a:spcPts val="0"/>
              </a:spcBef>
              <a:spcAft>
                <a:spcPts val="0"/>
              </a:spcAft>
              <a:buNone/>
            </a:pPr>
            <a:r>
              <a:rPr lang="ja-JP" sz="1800"/>
              <a:t>・SQLはデータの検索、抽出、加工等に使われる。</a:t>
            </a:r>
            <a:endParaRPr sz="1800"/>
          </a:p>
          <a:p>
            <a:pPr indent="457200" lvl="0" marL="0" rtl="0" algn="l">
              <a:spcBef>
                <a:spcPts val="0"/>
              </a:spcBef>
              <a:spcAft>
                <a:spcPts val="0"/>
              </a:spcAft>
              <a:buNone/>
            </a:pPr>
            <a:r>
              <a:rPr lang="ja-JP" sz="1800">
                <a:solidFill>
                  <a:srgbClr val="333333"/>
                </a:solidFill>
                <a:highlight>
                  <a:srgbClr val="FBFBFB"/>
                </a:highlight>
                <a:latin typeface="Meiryo"/>
                <a:ea typeface="Meiryo"/>
                <a:cs typeface="Meiryo"/>
                <a:sym typeface="Meiryo"/>
              </a:rPr>
              <a:t>・構造化照会言語 (SQL) は、あらゆるタイプのアプリケーションで頻繁に使用される一般的な照会言語</a:t>
            </a:r>
            <a:endParaRPr sz="1800">
              <a:solidFill>
                <a:srgbClr val="333333"/>
              </a:solidFill>
              <a:highlight>
                <a:srgbClr val="FBFBFB"/>
              </a:highlight>
              <a:latin typeface="Meiryo"/>
              <a:ea typeface="Meiryo"/>
              <a:cs typeface="Meiryo"/>
              <a:sym typeface="Meiryo"/>
            </a:endParaRPr>
          </a:p>
          <a:p>
            <a:pPr indent="0" lvl="0" marL="457200" rtl="0" algn="l">
              <a:spcBef>
                <a:spcPts val="0"/>
              </a:spcBef>
              <a:spcAft>
                <a:spcPts val="0"/>
              </a:spcAft>
              <a:buNone/>
            </a:pPr>
            <a:r>
              <a:rPr lang="ja-JP" sz="1800">
                <a:solidFill>
                  <a:srgbClr val="333333"/>
                </a:solidFill>
                <a:highlight>
                  <a:srgbClr val="FBFBFB"/>
                </a:highlight>
                <a:latin typeface="Meiryo"/>
                <a:ea typeface="Meiryo"/>
                <a:cs typeface="Meiryo"/>
                <a:sym typeface="Meiryo"/>
              </a:rPr>
              <a:t>　です。SQL はさまざまなプログラミング言語と良好に統合できるため、データアナリストとデベロッ</a:t>
            </a:r>
            <a:endParaRPr sz="1800">
              <a:solidFill>
                <a:srgbClr val="333333"/>
              </a:solidFill>
              <a:highlight>
                <a:srgbClr val="FBFBFB"/>
              </a:highlight>
              <a:latin typeface="Meiryo"/>
              <a:ea typeface="Meiryo"/>
              <a:cs typeface="Meiryo"/>
              <a:sym typeface="Meiryo"/>
            </a:endParaRPr>
          </a:p>
          <a:p>
            <a:pPr indent="0" lvl="0" marL="457200" rtl="0" algn="l">
              <a:spcBef>
                <a:spcPts val="0"/>
              </a:spcBef>
              <a:spcAft>
                <a:spcPts val="0"/>
              </a:spcAft>
              <a:buNone/>
            </a:pPr>
            <a:r>
              <a:rPr lang="ja-JP" sz="1800">
                <a:solidFill>
                  <a:srgbClr val="333333"/>
                </a:solidFill>
                <a:highlight>
                  <a:srgbClr val="FBFBFB"/>
                </a:highlight>
                <a:latin typeface="Meiryo"/>
                <a:ea typeface="Meiryo"/>
                <a:cs typeface="Meiryo"/>
                <a:sym typeface="Meiryo"/>
              </a:rPr>
              <a:t>　パーは SQL を学び、使用しています。</a:t>
            </a:r>
            <a:endParaRPr sz="1800">
              <a:solidFill>
                <a:srgbClr val="333333"/>
              </a:solidFill>
              <a:highlight>
                <a:srgbClr val="FBFBFB"/>
              </a:highlight>
              <a:latin typeface="Meiryo"/>
              <a:ea typeface="Meiryo"/>
              <a:cs typeface="Meiryo"/>
              <a:sym typeface="Meiryo"/>
            </a:endParaRPr>
          </a:p>
          <a:p>
            <a:pPr indent="457200" lvl="0" marL="0" rtl="0" algn="l">
              <a:spcBef>
                <a:spcPts val="0"/>
              </a:spcBef>
              <a:spcAft>
                <a:spcPts val="0"/>
              </a:spcAft>
              <a:buNone/>
            </a:pPr>
            <a:r>
              <a:rPr lang="ja-JP" sz="1800"/>
              <a:t>・リレーショナルデータベースマネージメントシステム</a:t>
            </a:r>
            <a:r>
              <a:rPr lang="ja-JP" sz="1800">
                <a:solidFill>
                  <a:srgbClr val="040C28"/>
                </a:solidFill>
              </a:rPr>
              <a:t>（</a:t>
            </a:r>
            <a:r>
              <a:rPr b="1" lang="ja-JP" sz="1800">
                <a:solidFill>
                  <a:srgbClr val="1F1F1F"/>
                </a:solidFill>
                <a:highlight>
                  <a:srgbClr val="FFFFFF"/>
                </a:highlight>
                <a:latin typeface="Meiryo"/>
                <a:ea typeface="Meiryo"/>
                <a:cs typeface="Meiryo"/>
                <a:sym typeface="Meiryo"/>
              </a:rPr>
              <a:t>RDBMS</a:t>
            </a:r>
            <a:r>
              <a:rPr lang="ja-JP" sz="1800">
                <a:solidFill>
                  <a:srgbClr val="040C28"/>
                </a:solidFill>
              </a:rPr>
              <a:t>）でデータを管理することが主</a:t>
            </a:r>
            <a:endParaRPr sz="1800">
              <a:solidFill>
                <a:srgbClr val="040C28"/>
              </a:solidFill>
            </a:endParaRPr>
          </a:p>
          <a:p>
            <a:pPr indent="457200" lvl="0" marL="0" rtl="0" algn="l">
              <a:spcBef>
                <a:spcPts val="0"/>
              </a:spcBef>
              <a:spcAft>
                <a:spcPts val="0"/>
              </a:spcAft>
              <a:buNone/>
            </a:pPr>
            <a:r>
              <a:rPr lang="ja-JP" sz="1800">
                <a:solidFill>
                  <a:srgbClr val="040C28"/>
                </a:solidFill>
              </a:rPr>
              <a:t>　流であるためSQLを扱える人材の需要は安定してあります。</a:t>
            </a:r>
            <a:endParaRPr sz="1800">
              <a:solidFill>
                <a:srgbClr val="040C28"/>
              </a:solidFill>
            </a:endParaRPr>
          </a:p>
          <a:p>
            <a:pPr indent="457200" lvl="0" marL="0" rtl="0" algn="l">
              <a:spcBef>
                <a:spcPts val="0"/>
              </a:spcBef>
              <a:spcAft>
                <a:spcPts val="0"/>
              </a:spcAft>
              <a:buNone/>
            </a:pPr>
            <a:r>
              <a:rPr lang="ja-JP" sz="1800">
                <a:solidFill>
                  <a:schemeClr val="dk1"/>
                </a:solidFill>
              </a:rPr>
              <a:t>・近年は、インターネットの発展による</a:t>
            </a:r>
            <a:r>
              <a:rPr lang="ja-JP" sz="1800">
                <a:solidFill>
                  <a:schemeClr val="dk1"/>
                </a:solidFill>
              </a:rPr>
              <a:t>ビックデータの拡大により、</a:t>
            </a:r>
            <a:endParaRPr sz="1800">
              <a:solidFill>
                <a:schemeClr val="dk1"/>
              </a:solidFill>
            </a:endParaRPr>
          </a:p>
          <a:p>
            <a:pPr indent="457200" lvl="0" marL="0" rtl="0" algn="l">
              <a:spcBef>
                <a:spcPts val="0"/>
              </a:spcBef>
              <a:spcAft>
                <a:spcPts val="0"/>
              </a:spcAft>
              <a:buNone/>
            </a:pPr>
            <a:r>
              <a:rPr lang="ja-JP" sz="1800">
                <a:solidFill>
                  <a:schemeClr val="dk1"/>
                </a:solidFill>
              </a:rPr>
              <a:t>　検索や抽出の需要が伸びている。</a:t>
            </a:r>
            <a:endParaRPr sz="1800">
              <a:solidFill>
                <a:schemeClr val="dk1"/>
              </a:solidFill>
            </a:endParaRPr>
          </a:p>
          <a:p>
            <a:pPr indent="457200" lvl="0" marL="0" rtl="0" algn="l">
              <a:spcBef>
                <a:spcPts val="0"/>
              </a:spcBef>
              <a:spcAft>
                <a:spcPts val="0"/>
              </a:spcAft>
              <a:buNone/>
            </a:pPr>
            <a:r>
              <a:rPr lang="ja-JP" sz="1800">
                <a:solidFill>
                  <a:schemeClr val="dk1"/>
                </a:solidFill>
              </a:rPr>
              <a:t>　それに加えて、AIやMLにてRDBMSが使われることから、</a:t>
            </a:r>
            <a:endParaRPr sz="1800">
              <a:solidFill>
                <a:schemeClr val="dk1"/>
              </a:solidFill>
            </a:endParaRPr>
          </a:p>
          <a:p>
            <a:pPr indent="457200" lvl="0" marL="0" rtl="0" algn="l">
              <a:spcBef>
                <a:spcPts val="0"/>
              </a:spcBef>
              <a:spcAft>
                <a:spcPts val="0"/>
              </a:spcAft>
              <a:buNone/>
            </a:pPr>
            <a:r>
              <a:rPr lang="ja-JP" sz="1800">
                <a:solidFill>
                  <a:schemeClr val="dk1"/>
                </a:solidFill>
              </a:rPr>
              <a:t>　需要が拡大している。</a:t>
            </a:r>
            <a:endParaRPr sz="1800">
              <a:solidFill>
                <a:schemeClr val="dk1"/>
              </a:solidFill>
            </a:endParaRPr>
          </a:p>
          <a:p>
            <a:pPr indent="457200" lvl="0" marL="0" rtl="0" algn="l">
              <a:spcBef>
                <a:spcPts val="0"/>
              </a:spcBef>
              <a:spcAft>
                <a:spcPts val="0"/>
              </a:spcAft>
              <a:buClr>
                <a:schemeClr val="dk1"/>
              </a:buClr>
              <a:buSzPts val="1100"/>
              <a:buFont typeface="Arial"/>
              <a:buNone/>
            </a:pPr>
            <a:r>
              <a:t/>
            </a:r>
            <a:endParaRPr sz="1800">
              <a:solidFill>
                <a:schemeClr val="dk1"/>
              </a:solidFill>
            </a:endParaRPr>
          </a:p>
        </p:txBody>
      </p:sp>
      <p:pic>
        <p:nvPicPr>
          <p:cNvPr id="232" name="Google Shape;232;g2842859af74_0_0"/>
          <p:cNvPicPr preferRelativeResize="0"/>
          <p:nvPr/>
        </p:nvPicPr>
        <p:blipFill>
          <a:blip r:embed="rId3">
            <a:alphaModFix/>
          </a:blip>
          <a:stretch>
            <a:fillRect/>
          </a:stretch>
        </p:blipFill>
        <p:spPr>
          <a:xfrm>
            <a:off x="8108271" y="3209921"/>
            <a:ext cx="3905800" cy="3358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28802f2f959_1_8"/>
          <p:cNvSpPr txBox="1"/>
          <p:nvPr>
            <p:ph idx="12" type="sldNum"/>
          </p:nvPr>
        </p:nvSpPr>
        <p:spPr>
          <a:xfrm>
            <a:off x="11342670" y="6604356"/>
            <a:ext cx="808200" cy="2124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
        <p:nvSpPr>
          <p:cNvPr id="239" name="Google Shape;239;g28802f2f959_1_8"/>
          <p:cNvSpPr txBox="1"/>
          <p:nvPr>
            <p:ph type="title"/>
          </p:nvPr>
        </p:nvSpPr>
        <p:spPr>
          <a:xfrm>
            <a:off x="326835" y="225417"/>
            <a:ext cx="9617700" cy="4791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2F4DFF"/>
              </a:buClr>
              <a:buSzPts val="2800"/>
              <a:buFont typeface="Arial"/>
              <a:buNone/>
            </a:pPr>
            <a:r>
              <a:rPr b="1" lang="ja-JP" sz="2800">
                <a:solidFill>
                  <a:schemeClr val="accent2"/>
                </a:solidFill>
              </a:rPr>
              <a:t>SQLの</a:t>
            </a:r>
            <a:r>
              <a:rPr b="1" lang="ja-JP" sz="2800">
                <a:solidFill>
                  <a:schemeClr val="accent2"/>
                </a:solidFill>
              </a:rPr>
              <a:t>実用例</a:t>
            </a:r>
            <a:endParaRPr b="1" sz="2800">
              <a:solidFill>
                <a:schemeClr val="accent2"/>
              </a:solidFill>
            </a:endParaRPr>
          </a:p>
        </p:txBody>
      </p:sp>
      <p:sp>
        <p:nvSpPr>
          <p:cNvPr id="240" name="Google Shape;240;g28802f2f959_1_8"/>
          <p:cNvSpPr txBox="1"/>
          <p:nvPr/>
        </p:nvSpPr>
        <p:spPr>
          <a:xfrm>
            <a:off x="442675" y="955350"/>
            <a:ext cx="11421600" cy="494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JP" sz="1800">
                <a:solidFill>
                  <a:srgbClr val="333333"/>
                </a:solidFill>
                <a:highlight>
                  <a:srgbClr val="FBFBFB"/>
                </a:highlight>
                <a:latin typeface="Meiryo"/>
                <a:ea typeface="Meiryo"/>
                <a:cs typeface="Meiryo"/>
                <a:sym typeface="Meiryo"/>
              </a:rPr>
              <a:t>・</a:t>
            </a:r>
            <a:r>
              <a:rPr lang="ja-JP" sz="1800">
                <a:solidFill>
                  <a:srgbClr val="333333"/>
                </a:solidFill>
              </a:rPr>
              <a:t>Java プログラミング言語に SQL クエリを埋め込んで、Oracle や MS SQL Server などの主要な SQL データベースシステムで高性能なデータ処理アプリケーションを構築できます。</a:t>
            </a:r>
            <a:endParaRPr sz="1800">
              <a:solidFill>
                <a:srgbClr val="333333"/>
              </a:solidFill>
            </a:endParaRPr>
          </a:p>
          <a:p>
            <a:pPr indent="0" lvl="0" marL="0" rtl="0" algn="l">
              <a:spcBef>
                <a:spcPts val="0"/>
              </a:spcBef>
              <a:spcAft>
                <a:spcPts val="0"/>
              </a:spcAft>
              <a:buNone/>
            </a:pPr>
            <a:r>
              <a:t/>
            </a:r>
            <a:endParaRPr sz="1800">
              <a:solidFill>
                <a:srgbClr val="333333"/>
              </a:solidFill>
              <a:highlight>
                <a:srgbClr val="FBFBFB"/>
              </a:highlight>
              <a:latin typeface="Meiryo"/>
              <a:ea typeface="Meiryo"/>
              <a:cs typeface="Meiryo"/>
              <a:sym typeface="Meiryo"/>
            </a:endParaRPr>
          </a:p>
          <a:p>
            <a:pPr indent="0" lvl="0" marL="0" rtl="0" algn="l">
              <a:spcBef>
                <a:spcPts val="0"/>
              </a:spcBef>
              <a:spcAft>
                <a:spcPts val="0"/>
              </a:spcAft>
              <a:buNone/>
            </a:pPr>
            <a:r>
              <a:rPr lang="ja-JP" sz="1800">
                <a:solidFill>
                  <a:srgbClr val="333333"/>
                </a:solidFill>
                <a:highlight>
                  <a:srgbClr val="FBFBFB"/>
                </a:highlight>
                <a:latin typeface="Meiryo"/>
                <a:ea typeface="Meiryo"/>
                <a:cs typeface="Meiryo"/>
                <a:sym typeface="Meiryo"/>
              </a:rPr>
              <a:t>・</a:t>
            </a:r>
            <a:r>
              <a:rPr lang="ja-JP" sz="1800">
                <a:solidFill>
                  <a:srgbClr val="4A4A4A"/>
                </a:solidFill>
                <a:highlight>
                  <a:srgbClr val="FFFFFF"/>
                </a:highlight>
                <a:latin typeface="Meiryo"/>
                <a:ea typeface="Meiryo"/>
                <a:cs typeface="Meiryo"/>
                <a:sym typeface="Meiryo"/>
              </a:rPr>
              <a:t>実際にAWSではデフォルトのRDBとして、MySQLが採用されています。最新のクラウドサーバーに移行しても、決してすたれることのない言語のひとつがSQLなのです。</a:t>
            </a:r>
            <a:endParaRPr sz="1800">
              <a:solidFill>
                <a:srgbClr val="333333"/>
              </a:solidFill>
              <a:highlight>
                <a:srgbClr val="FBFBFB"/>
              </a:highlight>
              <a:latin typeface="Meiryo"/>
              <a:ea typeface="Meiryo"/>
              <a:cs typeface="Meiryo"/>
              <a:sym typeface="Meiry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2"/>
          <p:cNvSpPr txBox="1"/>
          <p:nvPr>
            <p:ph idx="12" type="sldNum"/>
          </p:nvPr>
        </p:nvSpPr>
        <p:spPr>
          <a:xfrm>
            <a:off x="10735578" y="6666000"/>
            <a:ext cx="1456421" cy="1920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ja-JP"/>
              <a:t>‹#›</a:t>
            </a:fld>
            <a:endParaRPr/>
          </a:p>
        </p:txBody>
      </p:sp>
      <p:sp>
        <p:nvSpPr>
          <p:cNvPr id="71" name="Google Shape;71;p2"/>
          <p:cNvSpPr txBox="1"/>
          <p:nvPr>
            <p:ph type="title"/>
          </p:nvPr>
        </p:nvSpPr>
        <p:spPr>
          <a:xfrm>
            <a:off x="335360" y="215617"/>
            <a:ext cx="9617793" cy="479028"/>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2F4DFF"/>
              </a:buClr>
              <a:buSzPts val="2800"/>
              <a:buFont typeface="Arial"/>
              <a:buNone/>
            </a:pPr>
            <a:r>
              <a:rPr lang="ja-JP"/>
              <a:t>本講習会について</a:t>
            </a:r>
            <a:endParaRPr/>
          </a:p>
        </p:txBody>
      </p:sp>
      <p:sp>
        <p:nvSpPr>
          <p:cNvPr id="72" name="Google Shape;72;p2"/>
          <p:cNvSpPr txBox="1"/>
          <p:nvPr>
            <p:ph idx="1" type="body"/>
          </p:nvPr>
        </p:nvSpPr>
        <p:spPr>
          <a:xfrm>
            <a:off x="334963" y="765175"/>
            <a:ext cx="11522074" cy="583217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867"/>
              <a:buNone/>
            </a:pPr>
            <a:r>
              <a:t/>
            </a:r>
            <a:endParaRPr/>
          </a:p>
          <a:p>
            <a:pPr indent="0" lvl="0" marL="0" rtl="0" algn="l">
              <a:lnSpc>
                <a:spcPct val="115000"/>
              </a:lnSpc>
              <a:spcBef>
                <a:spcPts val="1467"/>
              </a:spcBef>
              <a:spcAft>
                <a:spcPts val="0"/>
              </a:spcAft>
              <a:buSzPts val="1800"/>
              <a:buNone/>
            </a:pPr>
            <a:r>
              <a:rPr b="1" lang="ja-JP"/>
              <a:t>【目的】</a:t>
            </a:r>
            <a:endParaRPr b="1"/>
          </a:p>
          <a:p>
            <a:pPr indent="-342895" lvl="1" marL="573612" rtl="0" algn="l">
              <a:lnSpc>
                <a:spcPct val="115000"/>
              </a:lnSpc>
              <a:spcBef>
                <a:spcPts val="0"/>
              </a:spcBef>
              <a:spcAft>
                <a:spcPts val="0"/>
              </a:spcAft>
              <a:buClr>
                <a:schemeClr val="dk1"/>
              </a:buClr>
              <a:buSzPts val="1800"/>
              <a:buFont typeface="Arial"/>
              <a:buChar char="•"/>
            </a:pPr>
            <a:r>
              <a:rPr lang="ja-JP"/>
              <a:t>データ活用における基本的な知識</a:t>
            </a:r>
            <a:r>
              <a:rPr lang="ja-JP"/>
              <a:t>（SQL）</a:t>
            </a:r>
            <a:r>
              <a:rPr lang="ja-JP"/>
              <a:t>を得る</a:t>
            </a:r>
            <a:endParaRPr/>
          </a:p>
          <a:p>
            <a:pPr indent="-342897" lvl="2" marL="872053" rtl="0" algn="l">
              <a:lnSpc>
                <a:spcPct val="100000"/>
              </a:lnSpc>
              <a:spcBef>
                <a:spcPts val="0"/>
              </a:spcBef>
              <a:spcAft>
                <a:spcPts val="0"/>
              </a:spcAft>
              <a:buClr>
                <a:schemeClr val="dk1"/>
              </a:buClr>
              <a:buSzPts val="1800"/>
              <a:buFont typeface="Arial"/>
              <a:buChar char="•"/>
            </a:pPr>
            <a:r>
              <a:rPr lang="ja-JP"/>
              <a:t>データ基盤の重要性</a:t>
            </a:r>
            <a:endParaRPr/>
          </a:p>
          <a:p>
            <a:pPr indent="-342897" lvl="1" marL="573612" rtl="0" algn="l">
              <a:lnSpc>
                <a:spcPct val="115000"/>
              </a:lnSpc>
              <a:spcBef>
                <a:spcPts val="1000"/>
              </a:spcBef>
              <a:spcAft>
                <a:spcPts val="0"/>
              </a:spcAft>
              <a:buClr>
                <a:schemeClr val="dk1"/>
              </a:buClr>
              <a:buSzPts val="1800"/>
              <a:buFont typeface="Arial"/>
              <a:buChar char="•"/>
            </a:pPr>
            <a:r>
              <a:rPr lang="ja-JP"/>
              <a:t>ハンズオンを通じて</a:t>
            </a:r>
            <a:r>
              <a:rPr lang="ja-JP"/>
              <a:t>SQLを習得する。</a:t>
            </a:r>
            <a:endParaRPr/>
          </a:p>
          <a:p>
            <a:pPr indent="0" lvl="0" marL="0" rtl="0" algn="l">
              <a:lnSpc>
                <a:spcPct val="115000"/>
              </a:lnSpc>
              <a:spcBef>
                <a:spcPts val="1467"/>
              </a:spcBef>
              <a:spcAft>
                <a:spcPts val="0"/>
              </a:spcAft>
              <a:buSzPts val="1800"/>
              <a:buNone/>
            </a:pPr>
            <a:r>
              <a:rPr b="1" lang="ja-JP"/>
              <a:t>【構成】</a:t>
            </a:r>
            <a:endParaRPr/>
          </a:p>
          <a:p>
            <a:pPr indent="-342895" lvl="1" marL="573612" rtl="0" algn="l">
              <a:lnSpc>
                <a:spcPct val="115000"/>
              </a:lnSpc>
              <a:spcBef>
                <a:spcPts val="0"/>
              </a:spcBef>
              <a:spcAft>
                <a:spcPts val="0"/>
              </a:spcAft>
              <a:buClr>
                <a:schemeClr val="dk1"/>
              </a:buClr>
              <a:buSzPts val="1800"/>
              <a:buFont typeface="Arial"/>
              <a:buChar char="•"/>
            </a:pPr>
            <a:r>
              <a:rPr lang="ja-JP"/>
              <a:t>座学（初回</a:t>
            </a:r>
            <a:r>
              <a:rPr lang="ja-JP"/>
              <a:t>前半の</a:t>
            </a:r>
            <a:r>
              <a:rPr lang="ja-JP"/>
              <a:t>１コマ）</a:t>
            </a:r>
            <a:endParaRPr/>
          </a:p>
          <a:p>
            <a:pPr indent="-342897" lvl="1" marL="573612" rtl="0" algn="l">
              <a:lnSpc>
                <a:spcPct val="100000"/>
              </a:lnSpc>
              <a:spcBef>
                <a:spcPts val="0"/>
              </a:spcBef>
              <a:spcAft>
                <a:spcPts val="0"/>
              </a:spcAft>
              <a:buClr>
                <a:schemeClr val="dk1"/>
              </a:buClr>
              <a:buSzPts val="1800"/>
              <a:buFont typeface="Arial"/>
              <a:buChar char="•"/>
            </a:pPr>
            <a:r>
              <a:rPr lang="ja-JP"/>
              <a:t>ハンズオン（</a:t>
            </a:r>
            <a:r>
              <a:rPr lang="ja-JP"/>
              <a:t>初回後半の１</a:t>
            </a:r>
            <a:r>
              <a:rPr lang="ja-JP"/>
              <a:t>コマ、</a:t>
            </a:r>
            <a:r>
              <a:rPr lang="ja-JP"/>
              <a:t>2～4回</a:t>
            </a:r>
            <a:r>
              <a:rPr lang="ja-JP"/>
              <a:t>）</a:t>
            </a:r>
            <a:endParaRPr/>
          </a:p>
          <a:p>
            <a:pPr indent="-342898" lvl="1" marL="573612" rtl="0" algn="l">
              <a:lnSpc>
                <a:spcPct val="100000"/>
              </a:lnSpc>
              <a:spcBef>
                <a:spcPts val="0"/>
              </a:spcBef>
              <a:spcAft>
                <a:spcPts val="0"/>
              </a:spcAft>
              <a:buSzPts val="1800"/>
              <a:buChar char="•"/>
            </a:pPr>
            <a:r>
              <a:rPr lang="ja-JP"/>
              <a:t>SQLの応用（第５回）</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3"/>
          <p:cNvSpPr txBox="1"/>
          <p:nvPr>
            <p:ph type="title"/>
          </p:nvPr>
        </p:nvSpPr>
        <p:spPr>
          <a:xfrm>
            <a:off x="304800" y="2780928"/>
            <a:ext cx="8311245" cy="648072"/>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3200"/>
              <a:buFont typeface="Arial"/>
              <a:buNone/>
            </a:pPr>
            <a:r>
              <a:rPr lang="ja-JP"/>
              <a:t>担当講師紹介</a:t>
            </a:r>
            <a:endParaRPr/>
          </a:p>
        </p:txBody>
      </p:sp>
      <p:sp>
        <p:nvSpPr>
          <p:cNvPr id="78" name="Google Shape;78;p3"/>
          <p:cNvSpPr txBox="1"/>
          <p:nvPr>
            <p:ph idx="12" type="sldNum"/>
          </p:nvPr>
        </p:nvSpPr>
        <p:spPr>
          <a:xfrm>
            <a:off x="11342670" y="6604356"/>
            <a:ext cx="808233" cy="21229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ja-JP"/>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223f357ab9e_0_0"/>
          <p:cNvSpPr txBox="1"/>
          <p:nvPr>
            <p:ph idx="12" type="sldNum"/>
          </p:nvPr>
        </p:nvSpPr>
        <p:spPr>
          <a:xfrm>
            <a:off x="10735578" y="6666000"/>
            <a:ext cx="1456500" cy="1920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100"/>
              <a:buFont typeface="Arial"/>
              <a:buNone/>
            </a:pPr>
            <a:fld id="{00000000-1234-1234-1234-123412341234}" type="slidenum">
              <a:rPr lang="ja-JP"/>
              <a:t>‹#›</a:t>
            </a:fld>
            <a:endParaRPr/>
          </a:p>
        </p:txBody>
      </p:sp>
      <p:sp>
        <p:nvSpPr>
          <p:cNvPr id="85" name="Google Shape;85;g223f357ab9e_0_0"/>
          <p:cNvSpPr txBox="1"/>
          <p:nvPr>
            <p:ph type="title"/>
          </p:nvPr>
        </p:nvSpPr>
        <p:spPr>
          <a:xfrm>
            <a:off x="335360" y="215617"/>
            <a:ext cx="9617700" cy="4791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2800"/>
              <a:buNone/>
            </a:pPr>
            <a:r>
              <a:rPr lang="ja-JP"/>
              <a:t>好田駿成: Shunsei Kouda</a:t>
            </a:r>
            <a:endParaRPr/>
          </a:p>
        </p:txBody>
      </p:sp>
      <p:sp>
        <p:nvSpPr>
          <p:cNvPr id="86" name="Google Shape;86;g223f357ab9e_0_0"/>
          <p:cNvSpPr txBox="1"/>
          <p:nvPr>
            <p:ph idx="1" type="body"/>
          </p:nvPr>
        </p:nvSpPr>
        <p:spPr>
          <a:xfrm>
            <a:off x="334963" y="765175"/>
            <a:ext cx="11522100" cy="5832300"/>
          </a:xfrm>
          <a:prstGeom prst="rect">
            <a:avLst/>
          </a:prstGeom>
          <a:noFill/>
          <a:ln>
            <a:noFill/>
          </a:ln>
        </p:spPr>
        <p:txBody>
          <a:bodyPr anchorCtr="0" anchor="t" bIns="0" lIns="0" spcFirstLastPara="1" rIns="0" wrap="square" tIns="0">
            <a:noAutofit/>
          </a:bodyPr>
          <a:lstStyle/>
          <a:p>
            <a:pPr indent="-342900" lvl="0" marL="342900" rtl="0" algn="l">
              <a:lnSpc>
                <a:spcPct val="100000"/>
              </a:lnSpc>
              <a:spcBef>
                <a:spcPts val="1467"/>
              </a:spcBef>
              <a:spcAft>
                <a:spcPts val="0"/>
              </a:spcAft>
              <a:buSzPts val="1800"/>
              <a:buChar char="•"/>
            </a:pPr>
            <a:r>
              <a:rPr lang="ja-JP"/>
              <a:t>所属: 経済学部　2年生 </a:t>
            </a:r>
            <a:endParaRPr/>
          </a:p>
          <a:p>
            <a:pPr indent="-230712" lvl="2" marL="529153" rtl="0" algn="l">
              <a:lnSpc>
                <a:spcPct val="100000"/>
              </a:lnSpc>
              <a:spcBef>
                <a:spcPts val="1467"/>
              </a:spcBef>
              <a:spcAft>
                <a:spcPts val="0"/>
              </a:spcAft>
              <a:buSzPts val="1800"/>
              <a:buChar char="•"/>
            </a:pPr>
            <a:r>
              <a:rPr lang="ja-JP"/>
              <a:t>興味：</a:t>
            </a:r>
            <a:r>
              <a:rPr lang="ja-JP"/>
              <a:t>統計、計量経済、機械学習</a:t>
            </a:r>
            <a:endParaRPr/>
          </a:p>
          <a:p>
            <a:pPr indent="0" lvl="0" marL="0" rtl="0" algn="l">
              <a:lnSpc>
                <a:spcPct val="100000"/>
              </a:lnSpc>
              <a:spcBef>
                <a:spcPts val="1467"/>
              </a:spcBef>
              <a:spcAft>
                <a:spcPts val="0"/>
              </a:spcAft>
              <a:buSzPts val="1800"/>
              <a:buNone/>
            </a:pPr>
            <a:r>
              <a:rPr lang="ja-JP"/>
              <a:t>・ </a:t>
            </a:r>
            <a:r>
              <a:rPr lang="ja-JP"/>
              <a:t>担当回：第一回、第三回</a:t>
            </a:r>
            <a:endParaRPr/>
          </a:p>
          <a:p>
            <a:pPr indent="0" lvl="0" marL="0" rtl="0" algn="l">
              <a:lnSpc>
                <a:spcPct val="100000"/>
              </a:lnSpc>
              <a:spcBef>
                <a:spcPts val="1467"/>
              </a:spcBef>
              <a:spcAft>
                <a:spcPts val="0"/>
              </a:spcAft>
              <a:buSzPts val="1800"/>
              <a:buNone/>
            </a:pPr>
            <a:r>
              <a:rPr lang="ja-JP"/>
              <a:t>・ 趣味：スニーカー・音楽・筋トレ</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245cd0705d8_2_0"/>
          <p:cNvSpPr txBox="1"/>
          <p:nvPr>
            <p:ph idx="12" type="sldNum"/>
          </p:nvPr>
        </p:nvSpPr>
        <p:spPr>
          <a:xfrm>
            <a:off x="10735578" y="6666000"/>
            <a:ext cx="1456500" cy="1920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ja-JP"/>
              <a:t>‹#›</a:t>
            </a:fld>
            <a:endParaRPr/>
          </a:p>
        </p:txBody>
      </p:sp>
      <p:sp>
        <p:nvSpPr>
          <p:cNvPr id="92" name="Google Shape;92;g245cd0705d8_2_0"/>
          <p:cNvSpPr txBox="1"/>
          <p:nvPr>
            <p:ph type="title"/>
          </p:nvPr>
        </p:nvSpPr>
        <p:spPr>
          <a:xfrm>
            <a:off x="335360" y="215617"/>
            <a:ext cx="9617700" cy="4791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2F4DFF"/>
              </a:buClr>
              <a:buSzPts val="2800"/>
              <a:buFont typeface="Arial"/>
              <a:buNone/>
            </a:pPr>
            <a:r>
              <a:rPr lang="ja-JP"/>
              <a:t>勝又圭: Kei Katsumata</a:t>
            </a:r>
            <a:endParaRPr/>
          </a:p>
        </p:txBody>
      </p:sp>
      <p:sp>
        <p:nvSpPr>
          <p:cNvPr id="93" name="Google Shape;93;g245cd0705d8_2_0"/>
          <p:cNvSpPr txBox="1"/>
          <p:nvPr>
            <p:ph idx="1" type="body"/>
          </p:nvPr>
        </p:nvSpPr>
        <p:spPr>
          <a:xfrm>
            <a:off x="334963" y="765175"/>
            <a:ext cx="11522100" cy="5832300"/>
          </a:xfrm>
          <a:prstGeom prst="rect">
            <a:avLst/>
          </a:prstGeom>
          <a:noFill/>
          <a:ln>
            <a:noFill/>
          </a:ln>
        </p:spPr>
        <p:txBody>
          <a:bodyPr anchorCtr="0" anchor="t" bIns="0" lIns="0" spcFirstLastPara="1" rIns="0" wrap="square" tIns="0">
            <a:noAutofit/>
          </a:bodyPr>
          <a:lstStyle/>
          <a:p>
            <a:pPr indent="0" lvl="0" marL="457200" rtl="0" algn="l">
              <a:lnSpc>
                <a:spcPct val="100000"/>
              </a:lnSpc>
              <a:spcBef>
                <a:spcPts val="1467"/>
              </a:spcBef>
              <a:spcAft>
                <a:spcPts val="0"/>
              </a:spcAft>
              <a:buSzPts val="1800"/>
              <a:buNone/>
            </a:pPr>
            <a:r>
              <a:t/>
            </a:r>
            <a:endParaRPr/>
          </a:p>
          <a:p>
            <a:pPr indent="-342900" lvl="0" marL="342900" rtl="0" algn="l">
              <a:lnSpc>
                <a:spcPct val="100000"/>
              </a:lnSpc>
              <a:spcBef>
                <a:spcPts val="1467"/>
              </a:spcBef>
              <a:spcAft>
                <a:spcPts val="0"/>
              </a:spcAft>
              <a:buClr>
                <a:schemeClr val="dk1"/>
              </a:buClr>
              <a:buSzPts val="1800"/>
              <a:buFont typeface="Arial"/>
              <a:buChar char="•"/>
            </a:pPr>
            <a:r>
              <a:rPr lang="ja-JP"/>
              <a:t>所属: 理工学部 情報工学科 3年</a:t>
            </a:r>
            <a:endParaRPr/>
          </a:p>
          <a:p>
            <a:pPr indent="-342900" lvl="1" marL="914400" rtl="0" algn="l">
              <a:lnSpc>
                <a:spcPct val="100000"/>
              </a:lnSpc>
              <a:spcBef>
                <a:spcPts val="1467"/>
              </a:spcBef>
              <a:spcAft>
                <a:spcPts val="0"/>
              </a:spcAft>
              <a:buSzPts val="1800"/>
              <a:buChar char="–"/>
            </a:pPr>
            <a:r>
              <a:rPr lang="ja-JP"/>
              <a:t>興味: AR/VR におけるインタラクション</a:t>
            </a:r>
            <a:endParaRPr/>
          </a:p>
          <a:p>
            <a:pPr indent="-342900" lvl="0" marL="342900" rtl="0" algn="l">
              <a:lnSpc>
                <a:spcPct val="100000"/>
              </a:lnSpc>
              <a:spcBef>
                <a:spcPts val="1467"/>
              </a:spcBef>
              <a:spcAft>
                <a:spcPts val="0"/>
              </a:spcAft>
              <a:buClr>
                <a:schemeClr val="dk1"/>
              </a:buClr>
              <a:buSzPts val="1800"/>
              <a:buFont typeface="Arial"/>
              <a:buChar char="•"/>
            </a:pPr>
            <a:r>
              <a:rPr lang="ja-JP"/>
              <a:t>担当回: 第2,4回</a:t>
            </a:r>
            <a:endParaRPr/>
          </a:p>
          <a:p>
            <a:pPr indent="-342900" lvl="0" marL="342900" rtl="0" algn="l">
              <a:lnSpc>
                <a:spcPct val="100000"/>
              </a:lnSpc>
              <a:spcBef>
                <a:spcPts val="1467"/>
              </a:spcBef>
              <a:spcAft>
                <a:spcPts val="0"/>
              </a:spcAft>
              <a:buClr>
                <a:schemeClr val="dk1"/>
              </a:buClr>
              <a:buSzPts val="1800"/>
              <a:buFont typeface="Arial"/>
              <a:buChar char="•"/>
            </a:pPr>
            <a:r>
              <a:rPr lang="ja-JP"/>
              <a:t>趣味: ライブ、野球観戦</a:t>
            </a:r>
            <a:endParaRPr/>
          </a:p>
          <a:p>
            <a:pPr indent="-342900" lvl="0" marL="342900" rtl="0" algn="l">
              <a:lnSpc>
                <a:spcPct val="100000"/>
              </a:lnSpc>
              <a:spcBef>
                <a:spcPts val="1467"/>
              </a:spcBef>
              <a:spcAft>
                <a:spcPts val="0"/>
              </a:spcAft>
              <a:buClr>
                <a:schemeClr val="dk1"/>
              </a:buClr>
              <a:buSzPts val="1800"/>
              <a:buFont typeface="Arial"/>
              <a:buChar char="•"/>
            </a:pPr>
            <a:r>
              <a:rPr lang="ja-JP"/>
              <a:t>アルバイト:</a:t>
            </a:r>
            <a:endParaRPr/>
          </a:p>
          <a:p>
            <a:pPr indent="-342900" lvl="1" marL="914400" rtl="0" algn="l">
              <a:lnSpc>
                <a:spcPct val="100000"/>
              </a:lnSpc>
              <a:spcBef>
                <a:spcPts val="1467"/>
              </a:spcBef>
              <a:spcAft>
                <a:spcPts val="0"/>
              </a:spcAft>
              <a:buClr>
                <a:schemeClr val="dk1"/>
              </a:buClr>
              <a:buSzPts val="1800"/>
              <a:buFont typeface="Arial"/>
              <a:buChar char="–"/>
            </a:pPr>
            <a:r>
              <a:rPr lang="ja-JP"/>
              <a:t> データエンジニア、データサイエンティスト</a:t>
            </a:r>
            <a:endParaRPr/>
          </a:p>
          <a:p>
            <a:pPr indent="-342900" lvl="1" marL="914400" rtl="0" algn="l">
              <a:lnSpc>
                <a:spcPct val="100000"/>
              </a:lnSpc>
              <a:spcBef>
                <a:spcPts val="1467"/>
              </a:spcBef>
              <a:spcAft>
                <a:spcPts val="0"/>
              </a:spcAft>
              <a:buSzPts val="1800"/>
              <a:buChar char="–"/>
            </a:pPr>
            <a:r>
              <a:rPr lang="ja-JP"/>
              <a:t>サーバーサイドエンジニア</a:t>
            </a:r>
            <a:endParaRPr/>
          </a:p>
        </p:txBody>
      </p:sp>
      <p:pic>
        <p:nvPicPr>
          <p:cNvPr id="94" name="Google Shape;94;g245cd0705d8_2_0"/>
          <p:cNvPicPr preferRelativeResize="0"/>
          <p:nvPr/>
        </p:nvPicPr>
        <p:blipFill rotWithShape="1">
          <a:blip r:embed="rId3">
            <a:alphaModFix/>
          </a:blip>
          <a:srcRect b="0" l="0" r="0" t="0"/>
          <a:stretch/>
        </p:blipFill>
        <p:spPr>
          <a:xfrm>
            <a:off x="8503425" y="1471125"/>
            <a:ext cx="2005900" cy="2005900"/>
          </a:xfrm>
          <a:prstGeom prst="rect">
            <a:avLst/>
          </a:prstGeom>
          <a:noFill/>
          <a:ln>
            <a:noFill/>
          </a:ln>
        </p:spPr>
      </p:pic>
      <p:sp>
        <p:nvSpPr>
          <p:cNvPr id="95" name="Google Shape;95;g245cd0705d8_2_0"/>
          <p:cNvSpPr txBox="1"/>
          <p:nvPr/>
        </p:nvSpPr>
        <p:spPr>
          <a:xfrm>
            <a:off x="9181923" y="3528025"/>
            <a:ext cx="2456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ja-JP" sz="1800" u="none" cap="none" strike="noStrike">
                <a:solidFill>
                  <a:schemeClr val="dk1"/>
                </a:solidFill>
                <a:latin typeface="IBM Plex Sans"/>
                <a:ea typeface="IBM Plex Sans"/>
                <a:cs typeface="IBM Plex Sans"/>
                <a:sym typeface="IBM Plex Sans"/>
              </a:rPr>
              <a:t>↑slack のアイコン</a:t>
            </a:r>
            <a:endParaRPr b="0" i="0" sz="1400" u="none" cap="none" strike="noStrike">
              <a:solidFill>
                <a:srgbClr val="000000"/>
              </a:solidFill>
              <a:latin typeface="Arial"/>
              <a:ea typeface="Arial"/>
              <a:cs typeface="Arial"/>
              <a:sym typeface="Arial"/>
            </a:endParaRPr>
          </a:p>
        </p:txBody>
      </p:sp>
      <p:pic>
        <p:nvPicPr>
          <p:cNvPr id="96" name="Google Shape;96;g245cd0705d8_2_0"/>
          <p:cNvPicPr preferRelativeResize="0"/>
          <p:nvPr/>
        </p:nvPicPr>
        <p:blipFill rotWithShape="1">
          <a:blip r:embed="rId4">
            <a:alphaModFix/>
          </a:blip>
          <a:srcRect b="0" l="0" r="0" t="0"/>
          <a:stretch/>
        </p:blipFill>
        <p:spPr>
          <a:xfrm>
            <a:off x="6389575" y="4253423"/>
            <a:ext cx="3030275" cy="22727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4874511bc2_0_6"/>
          <p:cNvSpPr txBox="1"/>
          <p:nvPr>
            <p:ph idx="12" type="sldNum"/>
          </p:nvPr>
        </p:nvSpPr>
        <p:spPr>
          <a:xfrm>
            <a:off x="10985959" y="6620175"/>
            <a:ext cx="1092300" cy="1440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ja-JP"/>
              <a:t>‹#›</a:t>
            </a:fld>
            <a:endParaRPr/>
          </a:p>
        </p:txBody>
      </p:sp>
      <p:sp>
        <p:nvSpPr>
          <p:cNvPr id="102" name="Google Shape;102;g24874511bc2_0_6"/>
          <p:cNvSpPr txBox="1"/>
          <p:nvPr>
            <p:ph type="title"/>
          </p:nvPr>
        </p:nvSpPr>
        <p:spPr>
          <a:xfrm>
            <a:off x="251520" y="161713"/>
            <a:ext cx="7213200" cy="3597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2F4DFF"/>
              </a:buClr>
              <a:buSzPts val="2800"/>
              <a:buFont typeface="Arial"/>
              <a:buNone/>
            </a:pPr>
            <a:r>
              <a:rPr lang="ja-JP"/>
              <a:t>本日の流れ</a:t>
            </a:r>
            <a:endParaRPr/>
          </a:p>
        </p:txBody>
      </p:sp>
      <p:sp>
        <p:nvSpPr>
          <p:cNvPr id="103" name="Google Shape;103;g24874511bc2_0_6"/>
          <p:cNvSpPr txBox="1"/>
          <p:nvPr>
            <p:ph idx="1" type="body"/>
          </p:nvPr>
        </p:nvSpPr>
        <p:spPr>
          <a:xfrm>
            <a:off x="251222" y="573881"/>
            <a:ext cx="8641500" cy="4374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800"/>
              <a:buNone/>
            </a:pPr>
            <a:r>
              <a:t/>
            </a:r>
            <a:endParaRPr sz="800"/>
          </a:p>
          <a:p>
            <a:pPr indent="-457200" lvl="0" marL="457200" rtl="0" algn="l">
              <a:lnSpc>
                <a:spcPct val="100000"/>
              </a:lnSpc>
              <a:spcBef>
                <a:spcPts val="1500"/>
              </a:spcBef>
              <a:spcAft>
                <a:spcPts val="0"/>
              </a:spcAft>
              <a:buClr>
                <a:schemeClr val="dk1"/>
              </a:buClr>
              <a:buSzPts val="1900"/>
              <a:buFont typeface="IBM Plex Sans"/>
              <a:buAutoNum type="arabicPeriod"/>
            </a:pPr>
            <a:r>
              <a:rPr lang="ja-JP"/>
              <a:t>データ活用とは</a:t>
            </a:r>
            <a:endParaRPr/>
          </a:p>
          <a:p>
            <a:pPr indent="-457200" lvl="0" marL="457200" rtl="0" algn="l">
              <a:lnSpc>
                <a:spcPct val="100000"/>
              </a:lnSpc>
              <a:spcBef>
                <a:spcPts val="1500"/>
              </a:spcBef>
              <a:spcAft>
                <a:spcPts val="0"/>
              </a:spcAft>
              <a:buClr>
                <a:schemeClr val="dk1"/>
              </a:buClr>
              <a:buSzPts val="1900"/>
              <a:buFont typeface="IBM Plex Sans"/>
              <a:buAutoNum type="arabicPeriod"/>
            </a:pPr>
            <a:r>
              <a:rPr lang="ja-JP"/>
              <a:t>データ活用のプロセス</a:t>
            </a:r>
            <a:endParaRPr/>
          </a:p>
          <a:p>
            <a:pPr indent="-457200" lvl="0" marL="457200" rtl="0" algn="l">
              <a:lnSpc>
                <a:spcPct val="100000"/>
              </a:lnSpc>
              <a:spcBef>
                <a:spcPts val="1500"/>
              </a:spcBef>
              <a:spcAft>
                <a:spcPts val="0"/>
              </a:spcAft>
              <a:buClr>
                <a:schemeClr val="dk1"/>
              </a:buClr>
              <a:buSzPts val="1900"/>
              <a:buFont typeface="IBM Plex Sans"/>
              <a:buAutoNum type="arabicPeriod"/>
            </a:pPr>
            <a:r>
              <a:rPr lang="ja-JP"/>
              <a:t>組織でのデータ活用に必要なもの</a:t>
            </a:r>
            <a:endParaRPr/>
          </a:p>
          <a:p>
            <a:pPr indent="-457200" lvl="0" marL="457200" rtl="0" algn="l">
              <a:lnSpc>
                <a:spcPct val="100000"/>
              </a:lnSpc>
              <a:spcBef>
                <a:spcPts val="1500"/>
              </a:spcBef>
              <a:spcAft>
                <a:spcPts val="0"/>
              </a:spcAft>
              <a:buClr>
                <a:schemeClr val="dk1"/>
              </a:buClr>
              <a:buSzPts val="1900"/>
              <a:buFont typeface="IBM Plex Sans"/>
              <a:buAutoNum type="arabicPeriod"/>
            </a:pPr>
            <a:r>
              <a:rPr lang="ja-JP"/>
              <a:t>SQLの基本</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7"/>
          <p:cNvSpPr txBox="1"/>
          <p:nvPr>
            <p:ph type="title"/>
          </p:nvPr>
        </p:nvSpPr>
        <p:spPr>
          <a:xfrm>
            <a:off x="304800" y="2780928"/>
            <a:ext cx="8311245" cy="648072"/>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3200"/>
              <a:buFont typeface="Arial"/>
              <a:buNone/>
            </a:pPr>
            <a:r>
              <a:rPr lang="ja-JP"/>
              <a:t>データ活用とは</a:t>
            </a:r>
            <a:endParaRPr/>
          </a:p>
        </p:txBody>
      </p:sp>
      <p:sp>
        <p:nvSpPr>
          <p:cNvPr id="109" name="Google Shape;109;p7"/>
          <p:cNvSpPr txBox="1"/>
          <p:nvPr>
            <p:ph idx="12" type="sldNum"/>
          </p:nvPr>
        </p:nvSpPr>
        <p:spPr>
          <a:xfrm>
            <a:off x="11342670" y="6604356"/>
            <a:ext cx="808233" cy="21229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ja-JP"/>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8"/>
          <p:cNvSpPr txBox="1"/>
          <p:nvPr>
            <p:ph idx="12" type="sldNum"/>
          </p:nvPr>
        </p:nvSpPr>
        <p:spPr>
          <a:xfrm>
            <a:off x="10735578" y="6666000"/>
            <a:ext cx="1456421" cy="1920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ja-JP"/>
              <a:t>‹#›</a:t>
            </a:fld>
            <a:endParaRPr/>
          </a:p>
        </p:txBody>
      </p:sp>
      <p:sp>
        <p:nvSpPr>
          <p:cNvPr id="116" name="Google Shape;116;p8"/>
          <p:cNvSpPr txBox="1"/>
          <p:nvPr>
            <p:ph type="title"/>
          </p:nvPr>
        </p:nvSpPr>
        <p:spPr>
          <a:xfrm>
            <a:off x="335360" y="215617"/>
            <a:ext cx="9617793" cy="479028"/>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2F4DFF"/>
              </a:buClr>
              <a:buSzPts val="2800"/>
              <a:buFont typeface="Arial"/>
              <a:buNone/>
            </a:pPr>
            <a:r>
              <a:rPr lang="ja-JP"/>
              <a:t>そもそものお話を簡単に Q &amp; A</a:t>
            </a:r>
            <a:endParaRPr/>
          </a:p>
        </p:txBody>
      </p:sp>
      <p:sp>
        <p:nvSpPr>
          <p:cNvPr id="117" name="Google Shape;117;p8"/>
          <p:cNvSpPr txBox="1"/>
          <p:nvPr>
            <p:ph idx="1" type="body"/>
          </p:nvPr>
        </p:nvSpPr>
        <p:spPr>
          <a:xfrm>
            <a:off x="334963" y="978010"/>
            <a:ext cx="11522074" cy="561934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800"/>
              <a:buNone/>
            </a:pPr>
            <a:r>
              <a:rPr b="1" lang="ja-JP" sz="2000"/>
              <a:t>Q. そもそもデータ活用とは？</a:t>
            </a:r>
            <a:endParaRPr b="1" sz="2000"/>
          </a:p>
          <a:p>
            <a:pPr indent="0" lvl="0" marL="0" rtl="0" algn="l">
              <a:lnSpc>
                <a:spcPct val="100000"/>
              </a:lnSpc>
              <a:spcBef>
                <a:spcPts val="600"/>
              </a:spcBef>
              <a:spcAft>
                <a:spcPts val="0"/>
              </a:spcAft>
              <a:buClr>
                <a:schemeClr val="dk1"/>
              </a:buClr>
              <a:buSzPts val="1800"/>
              <a:buNone/>
            </a:pPr>
            <a:r>
              <a:rPr lang="ja-JP" sz="2000"/>
              <a:t>A. データを蓄積することのみに留まらず，データに基づいた意思決定やシステム構築を行うこと</a:t>
            </a:r>
            <a:endParaRPr sz="2000"/>
          </a:p>
          <a:p>
            <a:pPr indent="0" lvl="0" marL="0" rtl="0" algn="l">
              <a:lnSpc>
                <a:spcPct val="100000"/>
              </a:lnSpc>
              <a:spcBef>
                <a:spcPts val="1800"/>
              </a:spcBef>
              <a:spcAft>
                <a:spcPts val="0"/>
              </a:spcAft>
              <a:buClr>
                <a:schemeClr val="dk1"/>
              </a:buClr>
              <a:buSzPts val="1800"/>
              <a:buNone/>
            </a:pPr>
            <a:r>
              <a:rPr b="1" lang="ja-JP" sz="2000"/>
              <a:t>Q. データ活用の目的は？</a:t>
            </a:r>
            <a:endParaRPr b="1" sz="2000"/>
          </a:p>
          <a:p>
            <a:pPr indent="0" lvl="0" marL="0" rtl="0" algn="l">
              <a:lnSpc>
                <a:spcPct val="100000"/>
              </a:lnSpc>
              <a:spcBef>
                <a:spcPts val="600"/>
              </a:spcBef>
              <a:spcAft>
                <a:spcPts val="0"/>
              </a:spcAft>
              <a:buClr>
                <a:schemeClr val="dk1"/>
              </a:buClr>
              <a:buSzPts val="1800"/>
              <a:buNone/>
            </a:pPr>
            <a:r>
              <a:rPr lang="ja-JP" sz="2000"/>
              <a:t>A. ビジネスにおいて競争力を維持・向上させるため</a:t>
            </a:r>
            <a:endParaRPr sz="2000"/>
          </a:p>
          <a:p>
            <a:pPr indent="0" lvl="0" marL="0" rtl="0" algn="l">
              <a:lnSpc>
                <a:spcPct val="100000"/>
              </a:lnSpc>
              <a:spcBef>
                <a:spcPts val="1800"/>
              </a:spcBef>
              <a:spcAft>
                <a:spcPts val="0"/>
              </a:spcAft>
              <a:buClr>
                <a:schemeClr val="dk1"/>
              </a:buClr>
              <a:buSzPts val="1800"/>
              <a:buNone/>
            </a:pPr>
            <a:r>
              <a:rPr b="1" lang="ja-JP" sz="2000"/>
              <a:t>Q. 例えば？</a:t>
            </a:r>
            <a:endParaRPr b="1" sz="2000"/>
          </a:p>
          <a:p>
            <a:pPr indent="0" lvl="0" marL="0" rtl="0" algn="l">
              <a:lnSpc>
                <a:spcPct val="100000"/>
              </a:lnSpc>
              <a:spcBef>
                <a:spcPts val="600"/>
              </a:spcBef>
              <a:spcAft>
                <a:spcPts val="0"/>
              </a:spcAft>
              <a:buClr>
                <a:schemeClr val="dk1"/>
              </a:buClr>
              <a:buSzPts val="1800"/>
              <a:buNone/>
            </a:pPr>
            <a:r>
              <a:rPr lang="ja-JP" sz="2000"/>
              <a:t>A. 一般的に行われているものは以下</a:t>
            </a:r>
            <a:endParaRPr sz="2000"/>
          </a:p>
          <a:p>
            <a:pPr indent="-342898" lvl="1" marL="573612" rtl="0" algn="l">
              <a:lnSpc>
                <a:spcPct val="100000"/>
              </a:lnSpc>
              <a:spcBef>
                <a:spcPts val="600"/>
              </a:spcBef>
              <a:spcAft>
                <a:spcPts val="0"/>
              </a:spcAft>
              <a:buClr>
                <a:schemeClr val="dk1"/>
              </a:buClr>
              <a:buSzPts val="1800"/>
              <a:buFont typeface="Arial"/>
              <a:buChar char="•"/>
            </a:pPr>
            <a:r>
              <a:rPr lang="ja-JP" sz="2000"/>
              <a:t>小売店が過去の売上を参考に仕入れ量を調節する</a:t>
            </a:r>
            <a:endParaRPr sz="2000"/>
          </a:p>
          <a:p>
            <a:pPr indent="-342898" lvl="1" marL="573612" rtl="0" algn="l">
              <a:lnSpc>
                <a:spcPct val="100000"/>
              </a:lnSpc>
              <a:spcBef>
                <a:spcPts val="600"/>
              </a:spcBef>
              <a:spcAft>
                <a:spcPts val="0"/>
              </a:spcAft>
              <a:buClr>
                <a:schemeClr val="dk1"/>
              </a:buClr>
              <a:buSzPts val="1800"/>
              <a:buFont typeface="Arial"/>
              <a:buChar char="•"/>
            </a:pPr>
            <a:r>
              <a:rPr lang="ja-JP" sz="2000"/>
              <a:t>地域の人流データから店舗の出店場所を決める</a:t>
            </a:r>
            <a:endParaRPr sz="2000"/>
          </a:p>
          <a:p>
            <a:pPr indent="0" lvl="0" marL="0" rtl="0" algn="l">
              <a:lnSpc>
                <a:spcPct val="100000"/>
              </a:lnSpc>
              <a:spcBef>
                <a:spcPts val="2400"/>
              </a:spcBef>
              <a:spcAft>
                <a:spcPts val="0"/>
              </a:spcAft>
              <a:buClr>
                <a:schemeClr val="dk1"/>
              </a:buClr>
              <a:buSzPts val="1800"/>
              <a:buNone/>
            </a:pPr>
            <a:r>
              <a:rPr b="1" lang="ja-JP" sz="2000"/>
              <a:t>Q. データ活用が最近になって活発化してきた理由は？</a:t>
            </a:r>
            <a:endParaRPr b="1" sz="2000"/>
          </a:p>
          <a:p>
            <a:pPr indent="0" lvl="0" marL="0" rtl="0" algn="l">
              <a:lnSpc>
                <a:spcPct val="100000"/>
              </a:lnSpc>
              <a:spcBef>
                <a:spcPts val="600"/>
              </a:spcBef>
              <a:spcAft>
                <a:spcPts val="0"/>
              </a:spcAft>
              <a:buClr>
                <a:schemeClr val="dk1"/>
              </a:buClr>
              <a:buSzPts val="1800"/>
              <a:buNone/>
            </a:pPr>
            <a:r>
              <a:rPr lang="ja-JP" sz="2000"/>
              <a:t>A. 情報通信技術 (ICT) の発展・ビジネスへの普及</a:t>
            </a:r>
            <a:endParaRPr sz="2000"/>
          </a:p>
          <a:p>
            <a:pPr indent="-342898" lvl="1" marL="573612" rtl="0" algn="l">
              <a:lnSpc>
                <a:spcPct val="100000"/>
              </a:lnSpc>
              <a:spcBef>
                <a:spcPts val="600"/>
              </a:spcBef>
              <a:spcAft>
                <a:spcPts val="0"/>
              </a:spcAft>
              <a:buClr>
                <a:schemeClr val="dk1"/>
              </a:buClr>
              <a:buSzPts val="1800"/>
              <a:buFont typeface="Arial"/>
              <a:buChar char="•"/>
            </a:pPr>
            <a:r>
              <a:rPr lang="ja-JP" sz="2000"/>
              <a:t>高速かつ大容量な通信</a:t>
            </a:r>
            <a:endParaRPr sz="2000"/>
          </a:p>
          <a:p>
            <a:pPr indent="-342898" lvl="1" marL="573612" rtl="0" algn="l">
              <a:lnSpc>
                <a:spcPct val="100000"/>
              </a:lnSpc>
              <a:spcBef>
                <a:spcPts val="600"/>
              </a:spcBef>
              <a:spcAft>
                <a:spcPts val="0"/>
              </a:spcAft>
              <a:buClr>
                <a:schemeClr val="dk1"/>
              </a:buClr>
              <a:buSzPts val="1800"/>
              <a:buFont typeface="Arial"/>
              <a:buChar char="•"/>
            </a:pPr>
            <a:r>
              <a:rPr lang="ja-JP" sz="2000"/>
              <a:t>大規模な計算を可能にする演算性能</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9"/>
          <p:cNvSpPr txBox="1"/>
          <p:nvPr>
            <p:ph idx="12" type="sldNum"/>
          </p:nvPr>
        </p:nvSpPr>
        <p:spPr>
          <a:xfrm>
            <a:off x="10735578" y="6666000"/>
            <a:ext cx="1456421" cy="1920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ja-JP"/>
              <a:t>‹#›</a:t>
            </a:fld>
            <a:endParaRPr/>
          </a:p>
        </p:txBody>
      </p:sp>
      <p:sp>
        <p:nvSpPr>
          <p:cNvPr id="123" name="Google Shape;123;p9"/>
          <p:cNvSpPr txBox="1"/>
          <p:nvPr>
            <p:ph type="title"/>
          </p:nvPr>
        </p:nvSpPr>
        <p:spPr>
          <a:xfrm>
            <a:off x="335360" y="215617"/>
            <a:ext cx="9617793" cy="479028"/>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2F4DFF"/>
              </a:buClr>
              <a:buSzPts val="2800"/>
              <a:buFont typeface="Arial"/>
              <a:buNone/>
            </a:pPr>
            <a:r>
              <a:rPr lang="ja-JP"/>
              <a:t>情報通信技術の発展</a:t>
            </a:r>
            <a:endParaRPr/>
          </a:p>
        </p:txBody>
      </p:sp>
      <p:sp>
        <p:nvSpPr>
          <p:cNvPr id="124" name="Google Shape;124;p9"/>
          <p:cNvSpPr txBox="1"/>
          <p:nvPr>
            <p:ph idx="1" type="body"/>
          </p:nvPr>
        </p:nvSpPr>
        <p:spPr>
          <a:xfrm>
            <a:off x="128654" y="1229019"/>
            <a:ext cx="6481117" cy="448268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1467"/>
              </a:spcBef>
              <a:spcAft>
                <a:spcPts val="0"/>
              </a:spcAft>
              <a:buSzPts val="1800"/>
              <a:buNone/>
            </a:pPr>
            <a:r>
              <a:rPr b="1" lang="ja-JP" sz="2000" u="sng"/>
              <a:t>通信の大容量化・高速化</a:t>
            </a:r>
            <a:endParaRPr b="1" sz="2000" u="sng"/>
          </a:p>
          <a:p>
            <a:pPr indent="-342898" lvl="1" marL="573612" rtl="0" algn="l">
              <a:lnSpc>
                <a:spcPct val="100000"/>
              </a:lnSpc>
              <a:spcBef>
                <a:spcPts val="600"/>
              </a:spcBef>
              <a:spcAft>
                <a:spcPts val="0"/>
              </a:spcAft>
              <a:buClr>
                <a:schemeClr val="dk1"/>
              </a:buClr>
              <a:buSzPts val="1800"/>
              <a:buFont typeface="Arial"/>
              <a:buChar char="•"/>
            </a:pPr>
            <a:r>
              <a:rPr lang="ja-JP" sz="2000"/>
              <a:t>インターネットの普及</a:t>
            </a:r>
            <a:endParaRPr sz="2000"/>
          </a:p>
          <a:p>
            <a:pPr indent="-342898" lvl="1" marL="573612" rtl="0" algn="l">
              <a:lnSpc>
                <a:spcPct val="100000"/>
              </a:lnSpc>
              <a:spcBef>
                <a:spcPts val="600"/>
              </a:spcBef>
              <a:spcAft>
                <a:spcPts val="0"/>
              </a:spcAft>
              <a:buClr>
                <a:schemeClr val="dk1"/>
              </a:buClr>
              <a:buSzPts val="1800"/>
              <a:buFont typeface="Arial"/>
              <a:buChar char="•"/>
            </a:pPr>
            <a:r>
              <a:rPr lang="ja-JP" sz="2000"/>
              <a:t>あらゆるものがインターネットに繋がる (IoT)</a:t>
            </a:r>
            <a:endParaRPr sz="2000"/>
          </a:p>
          <a:p>
            <a:pPr indent="0" lvl="0" marL="0" rtl="0" algn="l">
              <a:lnSpc>
                <a:spcPct val="100000"/>
              </a:lnSpc>
              <a:spcBef>
                <a:spcPts val="2400"/>
              </a:spcBef>
              <a:spcAft>
                <a:spcPts val="0"/>
              </a:spcAft>
              <a:buSzPts val="1800"/>
              <a:buNone/>
            </a:pPr>
            <a:r>
              <a:rPr b="1" lang="ja-JP" sz="2000" u="sng"/>
              <a:t>計算性能の向上</a:t>
            </a:r>
            <a:endParaRPr b="1" sz="2000" u="sng"/>
          </a:p>
          <a:p>
            <a:pPr indent="-342898" lvl="1" marL="573612" rtl="0" algn="l">
              <a:lnSpc>
                <a:spcPct val="100000"/>
              </a:lnSpc>
              <a:spcBef>
                <a:spcPts val="600"/>
              </a:spcBef>
              <a:spcAft>
                <a:spcPts val="0"/>
              </a:spcAft>
              <a:buClr>
                <a:schemeClr val="dk1"/>
              </a:buClr>
              <a:buSzPts val="1800"/>
              <a:buFont typeface="Arial"/>
              <a:buChar char="•"/>
            </a:pPr>
            <a:r>
              <a:rPr lang="ja-JP" sz="2000"/>
              <a:t>大規模なデータを処理するための分散処理基盤</a:t>
            </a:r>
            <a:endParaRPr sz="2000"/>
          </a:p>
          <a:p>
            <a:pPr indent="-342898" lvl="1" marL="573612" rtl="0" algn="l">
              <a:lnSpc>
                <a:spcPct val="100000"/>
              </a:lnSpc>
              <a:spcBef>
                <a:spcPts val="600"/>
              </a:spcBef>
              <a:spcAft>
                <a:spcPts val="0"/>
              </a:spcAft>
              <a:buClr>
                <a:schemeClr val="dk1"/>
              </a:buClr>
              <a:buSzPts val="1800"/>
              <a:buFont typeface="Arial"/>
              <a:buChar char="•"/>
            </a:pPr>
            <a:r>
              <a:rPr lang="ja-JP" sz="2000"/>
              <a:t>スパコン・GPU による高速な演算</a:t>
            </a:r>
            <a:endParaRPr sz="2000"/>
          </a:p>
          <a:p>
            <a:pPr indent="-342898" lvl="1" marL="573612" rtl="0" algn="l">
              <a:lnSpc>
                <a:spcPct val="100000"/>
              </a:lnSpc>
              <a:spcBef>
                <a:spcPts val="600"/>
              </a:spcBef>
              <a:spcAft>
                <a:spcPts val="0"/>
              </a:spcAft>
              <a:buClr>
                <a:schemeClr val="dk1"/>
              </a:buClr>
              <a:buSzPts val="1800"/>
              <a:buFont typeface="Arial"/>
              <a:buChar char="•"/>
            </a:pPr>
            <a:r>
              <a:rPr lang="ja-JP" sz="2000"/>
              <a:t>個人端末の高性能化</a:t>
            </a:r>
            <a:endParaRPr sz="2000"/>
          </a:p>
          <a:p>
            <a:pPr indent="0" lvl="0" marL="0" rtl="0" algn="l">
              <a:lnSpc>
                <a:spcPct val="100000"/>
              </a:lnSpc>
              <a:spcBef>
                <a:spcPts val="2400"/>
              </a:spcBef>
              <a:spcAft>
                <a:spcPts val="0"/>
              </a:spcAft>
              <a:buSzPts val="1800"/>
              <a:buNone/>
            </a:pPr>
            <a:r>
              <a:rPr b="1" lang="ja-JP" sz="2000" u="sng"/>
              <a:t>クラウドコンピューティングの普及</a:t>
            </a:r>
            <a:endParaRPr b="1" sz="2000" u="sng"/>
          </a:p>
          <a:p>
            <a:pPr indent="-342898" lvl="1" marL="573612" rtl="0" algn="l">
              <a:lnSpc>
                <a:spcPct val="100000"/>
              </a:lnSpc>
              <a:spcBef>
                <a:spcPts val="600"/>
              </a:spcBef>
              <a:spcAft>
                <a:spcPts val="0"/>
              </a:spcAft>
              <a:buClr>
                <a:schemeClr val="dk1"/>
              </a:buClr>
              <a:buSzPts val="1800"/>
              <a:buFont typeface="Arial"/>
              <a:buChar char="•"/>
            </a:pPr>
            <a:r>
              <a:rPr lang="ja-JP" sz="2000"/>
              <a:t>計算リソースの柔軟な活用</a:t>
            </a:r>
            <a:endParaRPr sz="2000"/>
          </a:p>
          <a:p>
            <a:pPr indent="-342898" lvl="1" marL="573612" rtl="0" algn="l">
              <a:lnSpc>
                <a:spcPct val="100000"/>
              </a:lnSpc>
              <a:spcBef>
                <a:spcPts val="600"/>
              </a:spcBef>
              <a:spcAft>
                <a:spcPts val="0"/>
              </a:spcAft>
              <a:buClr>
                <a:schemeClr val="dk1"/>
              </a:buClr>
              <a:buSzPts val="1800"/>
              <a:buFont typeface="Arial"/>
              <a:buChar char="•"/>
            </a:pPr>
            <a:r>
              <a:rPr lang="ja-JP" sz="2000"/>
              <a:t>(お金を出せば) 大規模計算基盤を容易に導入可能</a:t>
            </a:r>
            <a:endParaRPr sz="2000"/>
          </a:p>
        </p:txBody>
      </p:sp>
      <p:pic>
        <p:nvPicPr>
          <p:cNvPr id="125" name="Google Shape;125;p9"/>
          <p:cNvPicPr preferRelativeResize="0"/>
          <p:nvPr/>
        </p:nvPicPr>
        <p:blipFill rotWithShape="1">
          <a:blip r:embed="rId3">
            <a:alphaModFix/>
          </a:blip>
          <a:srcRect b="0" l="0" r="0" t="0"/>
          <a:stretch/>
        </p:blipFill>
        <p:spPr>
          <a:xfrm>
            <a:off x="6887133" y="1700808"/>
            <a:ext cx="5176213" cy="3965053"/>
          </a:xfrm>
          <a:prstGeom prst="rect">
            <a:avLst/>
          </a:prstGeom>
          <a:noFill/>
          <a:ln>
            <a:noFill/>
          </a:ln>
        </p:spPr>
      </p:pic>
      <p:sp>
        <p:nvSpPr>
          <p:cNvPr id="126" name="Google Shape;126;p9"/>
          <p:cNvSpPr txBox="1"/>
          <p:nvPr/>
        </p:nvSpPr>
        <p:spPr>
          <a:xfrm>
            <a:off x="9542670" y="5896305"/>
            <a:ext cx="2520676"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ja-JP" sz="1000" u="none" cap="none" strike="noStrike">
                <a:solidFill>
                  <a:schemeClr val="dk1"/>
                </a:solidFill>
                <a:latin typeface="IBM Plex Sans"/>
                <a:ea typeface="IBM Plex Sans"/>
                <a:cs typeface="IBM Plex Sans"/>
                <a:sym typeface="IBM Plex Sans"/>
              </a:rPr>
              <a:t>【出典】総務省 (2022)「情報通信白書」</a:t>
            </a:r>
            <a:endParaRPr b="0" i="0" sz="1000" u="none" cap="none" strike="noStrike">
              <a:solidFill>
                <a:schemeClr val="dk1"/>
              </a:solidFill>
              <a:latin typeface="IBM Plex Sans"/>
              <a:ea typeface="IBM Plex Sans"/>
              <a:cs typeface="IBM Plex Sans"/>
              <a:sym typeface="IBM Plex Sans"/>
            </a:endParaRPr>
          </a:p>
        </p:txBody>
      </p:sp>
      <p:sp>
        <p:nvSpPr>
          <p:cNvPr id="127" name="Google Shape;127;p9"/>
          <p:cNvSpPr txBox="1"/>
          <p:nvPr/>
        </p:nvSpPr>
        <p:spPr>
          <a:xfrm>
            <a:off x="8035079" y="5691141"/>
            <a:ext cx="2880320"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ja-JP" sz="1200" u="none" cap="none" strike="noStrike">
                <a:solidFill>
                  <a:schemeClr val="dk1"/>
                </a:solidFill>
                <a:latin typeface="IBM Plex Sans"/>
                <a:ea typeface="IBM Plex Sans"/>
                <a:cs typeface="IBM Plex Sans"/>
                <a:sym typeface="IBM Plex Sans"/>
              </a:rPr>
              <a:t>インターネットトラフィックの推移</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0_wht_background_2019">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2018-04-18T00:17:26Z</dcterms:created>
  <dc:creator>IBM_ADMIN</dc:creator>
</cp:coreProperties>
</file>