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79" r:id="rId7"/>
    <p:sldId id="280" r:id="rId8"/>
    <p:sldId id="257" r:id="rId9"/>
    <p:sldId id="275" r:id="rId10"/>
    <p:sldId id="276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</p14:sldIdLst>
        </p14:section>
        <p14:section name="Learn More" id="{2CC34DB2-6590-42C0-AD4B-A04C6060184E}">
          <p14:sldIdLst/>
        </p14:section>
        <p14:section name="Untitled Section" id="{5A3788DA-9FDD-4ADE-8E1B-1AFB1E86329D}">
          <p14:sldIdLst>
            <p14:sldId id="280"/>
            <p14:sldId id="257"/>
            <p14:sldId id="275"/>
          </p14:sldIdLst>
        </p14:section>
        <p14:section name="Untitled Section" id="{FF5E5F90-45A2-4931-A399-C6D19F4AA882}">
          <p14:sldIdLst/>
        </p14:section>
        <p14:section name="Untitled Section" id="{01C0529C-C8E5-4A7F-B2B6-DF23F845BA63}">
          <p14:sldIdLst>
            <p14:sldId id="276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FF9B45"/>
    <a:srgbClr val="404040"/>
    <a:srgbClr val="F5F5F5"/>
    <a:srgbClr val="D24726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241" autoAdjust="0"/>
  </p:normalViewPr>
  <p:slideViewPr>
    <p:cSldViewPr snapToGrid="0">
      <p:cViewPr varScale="1">
        <p:scale>
          <a:sx n="59" d="100"/>
          <a:sy n="59" d="100"/>
        </p:scale>
        <p:origin x="1000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11:11:52.14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9T11:11:38.219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3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848" y="0"/>
            <a:ext cx="7332251" cy="22424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6000" dirty="0">
                <a:highlight>
                  <a:srgbClr val="FFFF0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CSS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66762" y="5834742"/>
            <a:ext cx="3208204" cy="128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  <a:highlight>
                  <a:srgbClr val="000000"/>
                </a:highlight>
                <a:latin typeface="+mj-lt"/>
              </a:rPr>
              <a:t>PRESENTED BY - (MD KAIF)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AA201D-97B4-3D30-8012-97D462785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27" y="2069153"/>
            <a:ext cx="6430132" cy="3666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44705E-9906-43F6-4141-63686BD9D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112" y="2069153"/>
            <a:ext cx="3316288" cy="1695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highlight>
                  <a:srgbClr val="0000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WHAT IS CSS VARIABLES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Aft>
                <a:spcPts val="600"/>
              </a:spcAft>
              <a:buNone/>
              <a:defRPr/>
            </a:pPr>
            <a:r>
              <a:rPr lang="en-US" sz="2000" dirty="0" err="1">
                <a:solidFill>
                  <a:srgbClr val="002060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variables are user-defined values that can be stored in one place and reused throughout a CSS stylesheet, allowing developers to manage and change styles more easily by updating a single variable instead of modifying multiple places in the code; essentially acting like variables in traditional programming languages but specifically for CSS styling.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00E5B-7F30-0F84-D6A0-0B16D971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142" y="1600908"/>
            <a:ext cx="5921829" cy="38465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C087FD-3EA2-2D48-FE78-F6C97467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701" y="4080401"/>
            <a:ext cx="985723" cy="17523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5"/>
            <a:ext cx="6876288" cy="82746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/>
                </a:solidFill>
                <a:highlight>
                  <a:srgbClr val="000000"/>
                </a:highlight>
              </a:rPr>
              <a:t>WHY WERE CSS VARIABLES CREATED. ?</a:t>
            </a:r>
            <a:endParaRPr lang="en-US" sz="3200" dirty="0">
              <a:solidFill>
                <a:schemeClr val="accent1"/>
              </a:solidFill>
              <a:highlight>
                <a:srgbClr val="000000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1973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-344585" y="1760068"/>
            <a:ext cx="5493775" cy="1511003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623669"/>
            <a:ext cx="4756458" cy="257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9B45"/>
              </a:highlight>
              <a:latin typeface="+mj-lt"/>
              <a:cs typeface="Segoe UI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719944"/>
            <a:ext cx="5019156" cy="219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9B45"/>
              </a:highlight>
              <a:latin typeface="Google Sans"/>
              <a:cs typeface="Segoe UI" panose="020B05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F56A0F-CBEC-0C0F-A56F-703EDB5E4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700" y="2888551"/>
            <a:ext cx="5289405" cy="30414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7BB29C-DD8A-6F74-C3CA-EA802DE5E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685" y="827992"/>
            <a:ext cx="1521125" cy="13040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B43613-0F51-7458-0AC4-AEDF130F90B3}"/>
              </a:ext>
            </a:extLst>
          </p:cNvPr>
          <p:cNvSpPr txBox="1"/>
          <p:nvPr/>
        </p:nvSpPr>
        <p:spPr>
          <a:xfrm>
            <a:off x="375169" y="1682802"/>
            <a:ext cx="579150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highlight>
                  <a:srgbClr val="FFFF00"/>
                </a:highlight>
              </a:rPr>
              <a:t>CSS variables were created to enable developers to define reusable values within a stylesheet, allowing for easier maintenance and code organization by centralizing style settings and enabling quick updates to multiple elements by changing a single variable, rather than modifying each individual style declaration separately; essentially </a:t>
            </a:r>
            <a:r>
              <a:rPr lang="en-US" dirty="0">
                <a:highlight>
                  <a:srgbClr val="FFFF00"/>
                </a:highlight>
                <a:latin typeface="Segoe UI "/>
              </a:rPr>
              <a:t>reducing</a:t>
            </a:r>
            <a:r>
              <a:rPr lang="en-US" dirty="0">
                <a:highlight>
                  <a:srgbClr val="FFFF00"/>
                </a:highlight>
              </a:rPr>
              <a:t> redundancy and improving code readability.</a:t>
            </a:r>
          </a:p>
          <a:p>
            <a:endParaRPr lang="en-IN" dirty="0">
              <a:highlight>
                <a:srgbClr val="FF9B45"/>
              </a:highlight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3BECA5-EA50-DC43-3131-DA5A80E08973}"/>
                  </a:ext>
                </a:extLst>
              </p14:cNvPr>
              <p14:cNvContentPartPr/>
              <p14:nvPr/>
            </p14:nvContentPartPr>
            <p14:xfrm>
              <a:off x="1730623" y="506184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3BECA5-EA50-DC43-3131-DA5A80E089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1623" y="5007840"/>
                <a:ext cx="1800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highlight>
                  <a:srgbClr val="000000"/>
                </a:highlight>
              </a:rPr>
              <a:t>FEATURES OF CSS VARIABLES</a:t>
            </a:r>
            <a:endParaRPr lang="en-US" sz="3200" dirty="0">
              <a:solidFill>
                <a:srgbClr val="0070C0"/>
              </a:solidFill>
              <a:highlight>
                <a:srgbClr val="000000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7241677" cy="71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/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630366" y="1386808"/>
            <a:ext cx="617284" cy="941027"/>
            <a:chOff x="7025069" y="711274"/>
            <a:chExt cx="617284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7084174" y="715658"/>
              <a:ext cx="558179" cy="16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1.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231410" y="1449177"/>
            <a:ext cx="7477161" cy="1378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7200" b="1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Reusability: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7200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Store a value once and reference it multiple times across different CSS rules, minimizing code repetition.</a:t>
            </a:r>
          </a:p>
          <a:p>
            <a:pPr marL="0" indent="0">
              <a:spcAft>
                <a:spcPts val="2000"/>
              </a:spcAft>
              <a:buNone/>
            </a:pPr>
            <a:endParaRPr lang="en-US" sz="1800" dirty="0">
              <a:solidFill>
                <a:schemeClr val="tx1"/>
              </a:solidFill>
              <a:highlight>
                <a:srgbClr val="FF9B45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Slide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689471" y="2965117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2.</a:t>
              </a:r>
            </a:p>
          </p:txBody>
        </p:sp>
      </p:grpSp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  </a:t>
              </a:r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3.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182396" y="4360523"/>
            <a:ext cx="7787433" cy="1110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Accessibility: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Use variables to manage color schemes, ensuring consistent accessibility across different elements.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Hint: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A5E6D-2A72-BFC5-5A6D-EEC0D73818D9}"/>
              </a:ext>
            </a:extLst>
          </p:cNvPr>
          <p:cNvSpPr txBox="1"/>
          <p:nvPr/>
        </p:nvSpPr>
        <p:spPr>
          <a:xfrm>
            <a:off x="1227502" y="3042472"/>
            <a:ext cx="75261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highlight>
                  <a:srgbClr val="FFFF00"/>
                </a:highlight>
              </a:rPr>
              <a:t>Amespace</a:t>
            </a:r>
            <a:r>
              <a:rPr lang="en-US" b="1" dirty="0">
                <a:highlight>
                  <a:srgbClr val="FFFF00"/>
                </a:highlight>
              </a:rPr>
              <a:t> with double-dash prefix:</a:t>
            </a:r>
          </a:p>
          <a:p>
            <a:endParaRPr lang="en-US" b="1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Variables are named with a double hyphen to distinguish them from standard CSS properties (e.g., --primary-color).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5"/>
            <a:ext cx="7967893" cy="845539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rgbClr val="0070C0"/>
                </a:solidFill>
                <a:highlight>
                  <a:srgbClr val="000000"/>
                </a:highlight>
              </a:rPr>
              <a:t>WHY ARE CSS VARIABLES ARE IMPORTANT. ?</a:t>
            </a:r>
            <a:endParaRPr lang="en-US" sz="3200" dirty="0">
              <a:solidFill>
                <a:srgbClr val="0070C0"/>
              </a:solidFill>
              <a:highlight>
                <a:srgbClr val="404040"/>
              </a:highlight>
              <a:latin typeface="Segoe UI Light (Headings)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30366" y="2175583"/>
            <a:ext cx="8851091" cy="12064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Reducing repetition: CSS variables can help reduce repetition by allowing you to define a value in one place and then reference it in multiple places.</a:t>
            </a:r>
          </a:p>
          <a:p>
            <a:endParaRPr lang="en-US" sz="1800" dirty="0">
              <a:highlight>
                <a:srgbClr val="FF9B45"/>
              </a:highlight>
              <a:latin typeface="Google Sans"/>
            </a:endParaRPr>
          </a:p>
        </p:txBody>
      </p:sp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630366" y="3649643"/>
            <a:ext cx="8350347" cy="1012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cs typeface="Segoe UI" panose="020B0502040204020203" pitchFamily="34" charset="0"/>
              </a:rPr>
              <a:t>Dynamic styling: CSS variables allow you to change page style elements without reloading the page. This is especially useful for responsive design</a:t>
            </a:r>
            <a:r>
              <a:rPr lang="en-US" sz="1800" u="sng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7" name="Oval 36" descr="Small circle"/>
          <p:cNvSpPr/>
          <p:nvPr/>
        </p:nvSpPr>
        <p:spPr bwMode="blackWhite">
          <a:xfrm>
            <a:off x="3645830" y="5272759"/>
            <a:ext cx="409838" cy="532756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630367" y="5016285"/>
            <a:ext cx="8404776" cy="1531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650"/>
              </a:lnSpc>
              <a:buNone/>
            </a:pPr>
            <a:r>
              <a:rPr lang="en-US" sz="1800" b="0" i="0" dirty="0">
                <a:effectLst/>
                <a:highlight>
                  <a:srgbClr val="FFFF00"/>
                </a:highlight>
              </a:rPr>
              <a:t>Enhanced readability:  Descriptive variable names improve code clarity and understanding</a:t>
            </a: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1040204" y="4736828"/>
            <a:ext cx="4250253" cy="1206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29646B0-77BD-146D-1DDA-5FABD64E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9167078" cy="85823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highlight>
                  <a:srgbClr val="000000"/>
                </a:highlight>
              </a:rPr>
              <a:t>SOME PICTURES OF CSS VARIABLES</a:t>
            </a:r>
            <a:endParaRPr lang="en-IN" sz="3200" dirty="0">
              <a:solidFill>
                <a:srgbClr val="0070C0"/>
              </a:solidFill>
              <a:highlight>
                <a:srgbClr val="000000"/>
              </a:highligh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5DA277-DFD5-7428-909F-EA4AE6AB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93" y="1534886"/>
            <a:ext cx="4999265" cy="2247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F0B741-CBCA-822A-CB99-0CEB46A41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81" y="1420587"/>
            <a:ext cx="2759526" cy="22478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A616E8-AF6D-863A-6874-63A0625DB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4158344"/>
            <a:ext cx="4365172" cy="19961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77934" y="501501"/>
            <a:ext cx="8209609" cy="8876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highlight>
                  <a:srgbClr val="0000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BENEFITS OF CSS VARIABLES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977934" y="1907535"/>
            <a:ext cx="8928066" cy="809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cs typeface="Segoe UI" panose="020B0502040204020203" pitchFamily="34" charset="0"/>
              </a:rPr>
              <a:t>Maintainability: Changing a value in one place updates all instances where the variable is used.</a:t>
            </a: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endParaRPr lang="en-US" sz="1800" dirty="0">
              <a:solidFill>
                <a:schemeClr val="tx1"/>
              </a:solidFill>
              <a:highlight>
                <a:srgbClr val="FFFF00"/>
              </a:highlight>
              <a:cs typeface="Segoe UI" panose="020B0502040204020203" pitchFamily="34" charset="0"/>
            </a:endParaRPr>
          </a:p>
        </p:txBody>
      </p:sp>
      <p:grpSp>
        <p:nvGrpSpPr>
          <p:cNvPr id="33" name="Group 32" descr="Small circle with number 1 inside  indicating step 1"/>
          <p:cNvGrpSpPr/>
          <p:nvPr/>
        </p:nvGrpSpPr>
        <p:grpSpPr bwMode="blackWhite">
          <a:xfrm rot="21299524">
            <a:off x="641252" y="1719073"/>
            <a:ext cx="626658" cy="3924146"/>
            <a:chOff x="7025069" y="-2803034"/>
            <a:chExt cx="626658" cy="3924146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 rot="220520">
              <a:off x="7093548" y="-280303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715501" y="5300118"/>
            <a:ext cx="2919669" cy="1352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4EBAC4-059F-AE3E-064F-8C20367A1653}"/>
                  </a:ext>
                </a:extLst>
              </p14:cNvPr>
              <p14:cNvContentPartPr/>
              <p14:nvPr/>
            </p14:nvContentPartPr>
            <p14:xfrm>
              <a:off x="3635743" y="383172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4EBAC4-059F-AE3E-064F-8C20367A16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6743" y="377808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1C4DF82-C250-CBA8-89F8-1EBF1622BA2E}"/>
              </a:ext>
            </a:extLst>
          </p:cNvPr>
          <p:cNvSpPr txBox="1"/>
          <p:nvPr/>
        </p:nvSpPr>
        <p:spPr>
          <a:xfrm>
            <a:off x="977934" y="3044482"/>
            <a:ext cx="969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00"/>
                </a:highlight>
              </a:rPr>
              <a:t>Flexibility: Variables can be manipulated through JavaScript, enabling dynamic styles.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E5064-B7D0-46CC-8A69-916C9EF19EAB}"/>
              </a:ext>
            </a:extLst>
          </p:cNvPr>
          <p:cNvSpPr txBox="1"/>
          <p:nvPr/>
        </p:nvSpPr>
        <p:spPr>
          <a:xfrm>
            <a:off x="932146" y="4034051"/>
            <a:ext cx="897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</a:pPr>
            <a:r>
              <a:rPr lang="en-US" b="0" i="0" dirty="0">
                <a:effectLst/>
                <a:highlight>
                  <a:srgbClr val="FFFF00"/>
                </a:highlight>
              </a:rPr>
              <a:t>Reduced Redundancy: Common values can be stored once and reused multiple times, minimizing repetitive code.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FDD8-0F09-43E8-442F-DB9E5B69648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570514" y="2621417"/>
            <a:ext cx="4416425" cy="397827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highlight>
                  <a:srgbClr val="FFFF00"/>
                </a:highlight>
              </a:rPr>
              <a:t>THANK YOU</a:t>
            </a:r>
            <a:endParaRPr lang="en-IN" sz="4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23071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{DD97060A-E581-4C3C-8DA0-CD18B6428392}tf10001108_win32</Template>
  <TotalTime>1316</TotalTime>
  <Words>344</Words>
  <Application>Microsoft Office PowerPoint</Application>
  <PresentationFormat>Widescreen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Cascadia Code SemiBold</vt:lpstr>
      <vt:lpstr>Google Sans</vt:lpstr>
      <vt:lpstr>Segoe UI</vt:lpstr>
      <vt:lpstr>Segoe UI </vt:lpstr>
      <vt:lpstr>Segoe UI Light</vt:lpstr>
      <vt:lpstr>Segoe UI Light (Headings)</vt:lpstr>
      <vt:lpstr>Segoe UI Semibold</vt:lpstr>
      <vt:lpstr>Custom</vt:lpstr>
      <vt:lpstr>CSS VARIABLES</vt:lpstr>
      <vt:lpstr>WHAT IS CSS VARIABLES</vt:lpstr>
      <vt:lpstr>WHY WERE CSS VARIABLES CREATED. ?</vt:lpstr>
      <vt:lpstr>FEATURES OF CSS VARIABLES</vt:lpstr>
      <vt:lpstr>WHY ARE CSS VARIABLES ARE IMPORTANT. ?</vt:lpstr>
      <vt:lpstr>SOME PICTURES OF CSS VARIABLES</vt:lpstr>
      <vt:lpstr>BENEFITS OF CSS VARIABLES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Kaif</dc:creator>
  <cp:keywords/>
  <cp:lastModifiedBy>Mohammad Kaif</cp:lastModifiedBy>
  <cp:revision>1</cp:revision>
  <dcterms:created xsi:type="dcterms:W3CDTF">2024-11-18T15:53:09Z</dcterms:created>
  <dcterms:modified xsi:type="dcterms:W3CDTF">2024-11-19T13:50:00Z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