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2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6" r:id="rId6"/>
    <p:sldId id="272" r:id="rId7"/>
    <p:sldId id="273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3810" autoAdjust="0"/>
  </p:normalViewPr>
  <p:slideViewPr>
    <p:cSldViewPr snapToGrid="0" showGuides="1">
      <p:cViewPr varScale="1">
        <p:scale>
          <a:sx n="68" d="100"/>
          <a:sy n="68" d="100"/>
        </p:scale>
        <p:origin x="2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C0AC2-920B-40BD-B894-1BF1C9EBE29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11D91-534C-4589-B3E9-72F298971B0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Px</a:t>
          </a:r>
          <a:endParaRPr lang="en-US" b="1" dirty="0">
            <a:solidFill>
              <a:schemeClr val="tx1"/>
            </a:solidFill>
          </a:endParaRPr>
        </a:p>
      </dgm:t>
    </dgm:pt>
    <dgm:pt modelId="{84E9210C-16CB-4379-9D1D-DA7E66822DE9}" type="parTrans" cxnId="{69603589-763B-4710-921B-8DA14377330A}">
      <dgm:prSet/>
      <dgm:spPr/>
      <dgm:t>
        <a:bodyPr/>
        <a:lstStyle/>
        <a:p>
          <a:endParaRPr lang="en-US"/>
        </a:p>
      </dgm:t>
    </dgm:pt>
    <dgm:pt modelId="{0ADEDEA7-7C97-4571-9D88-653B6E6AAA20}" type="sibTrans" cxnId="{69603589-763B-4710-921B-8DA14377330A}">
      <dgm:prSet/>
      <dgm:spPr/>
      <dgm:t>
        <a:bodyPr/>
        <a:lstStyle/>
        <a:p>
          <a:endParaRPr lang="en-US"/>
        </a:p>
      </dgm:t>
    </dgm:pt>
    <dgm:pt modelId="{899CEBE4-C8E3-4127-9B2D-18B86D0F1572}">
      <dgm:prSet phldrT="[Text]"/>
      <dgm:spPr/>
      <dgm:t>
        <a:bodyPr/>
        <a:lstStyle/>
        <a:p>
          <a:r>
            <a:rPr lang="en-US" dirty="0" smtClean="0"/>
            <a:t>IRON</a:t>
          </a:r>
          <a:endParaRPr lang="en-US" dirty="0"/>
        </a:p>
      </dgm:t>
    </dgm:pt>
    <dgm:pt modelId="{4E3ADDD2-35AE-45A8-81F5-78443698DFD0}" type="parTrans" cxnId="{5B845C45-8AC9-4760-8B13-AAAD9F81E2F7}">
      <dgm:prSet/>
      <dgm:spPr/>
      <dgm:t>
        <a:bodyPr/>
        <a:lstStyle/>
        <a:p>
          <a:endParaRPr lang="en-US"/>
        </a:p>
      </dgm:t>
    </dgm:pt>
    <dgm:pt modelId="{5CF8DD38-A891-4B52-A6D3-EE28EF28D8DA}" type="sibTrans" cxnId="{5B845C45-8AC9-4760-8B13-AAAD9F81E2F7}">
      <dgm:prSet/>
      <dgm:spPr/>
      <dgm:t>
        <a:bodyPr/>
        <a:lstStyle/>
        <a:p>
          <a:endParaRPr lang="en-US"/>
        </a:p>
      </dgm:t>
    </dgm:pt>
    <dgm:pt modelId="{7D0C5C97-909B-4272-A4B4-A67445B7E2CF}">
      <dgm:prSet phldrT="[Text]"/>
      <dgm:spPr/>
      <dgm:t>
        <a:bodyPr/>
        <a:lstStyle/>
        <a:p>
          <a:r>
            <a:rPr lang="en-US" dirty="0" smtClean="0"/>
            <a:t>PREVENT FROM ANAEMIYA</a:t>
          </a:r>
          <a:endParaRPr lang="en-US" dirty="0"/>
        </a:p>
      </dgm:t>
    </dgm:pt>
    <dgm:pt modelId="{1D9C29D7-E9E0-4E2A-A976-55DD80F0B29E}" type="parTrans" cxnId="{6D7D7484-B9E7-4B98-8BF7-FECD06085D60}">
      <dgm:prSet/>
      <dgm:spPr/>
      <dgm:t>
        <a:bodyPr/>
        <a:lstStyle/>
        <a:p>
          <a:endParaRPr lang="en-US"/>
        </a:p>
      </dgm:t>
    </dgm:pt>
    <dgm:pt modelId="{77A296FA-0A42-42FB-A5C2-1F2F4607435E}" type="sibTrans" cxnId="{6D7D7484-B9E7-4B98-8BF7-FECD06085D60}">
      <dgm:prSet/>
      <dgm:spPr/>
      <dgm:t>
        <a:bodyPr/>
        <a:lstStyle/>
        <a:p>
          <a:endParaRPr lang="en-US"/>
        </a:p>
      </dgm:t>
    </dgm:pt>
    <dgm:pt modelId="{600D4F59-EA8E-4723-8997-7A6190EABB2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Px</a:t>
          </a:r>
          <a:endParaRPr lang="en-US" b="1" dirty="0">
            <a:solidFill>
              <a:schemeClr val="tx1"/>
            </a:solidFill>
          </a:endParaRPr>
        </a:p>
      </dgm:t>
    </dgm:pt>
    <dgm:pt modelId="{33F3E36A-52A6-42F5-99CD-0D76C6FA142C}" type="parTrans" cxnId="{CCAF984C-ADFC-4418-8BB8-3FD8EDEB2F07}">
      <dgm:prSet/>
      <dgm:spPr/>
      <dgm:t>
        <a:bodyPr/>
        <a:lstStyle/>
        <a:p>
          <a:endParaRPr lang="en-US"/>
        </a:p>
      </dgm:t>
    </dgm:pt>
    <dgm:pt modelId="{C7254086-4C55-4D5F-893D-215691A668D6}" type="sibTrans" cxnId="{CCAF984C-ADFC-4418-8BB8-3FD8EDEB2F07}">
      <dgm:prSet/>
      <dgm:spPr/>
      <dgm:t>
        <a:bodyPr/>
        <a:lstStyle/>
        <a:p>
          <a:endParaRPr lang="en-US"/>
        </a:p>
      </dgm:t>
    </dgm:pt>
    <dgm:pt modelId="{110182B9-19F3-43DA-AC39-05BFC9844997}">
      <dgm:prSet phldrT="[Text]"/>
      <dgm:spPr/>
      <dgm:t>
        <a:bodyPr/>
        <a:lstStyle/>
        <a:p>
          <a:r>
            <a:rPr lang="en-US" dirty="0" smtClean="0"/>
            <a:t>FOLIC ACID</a:t>
          </a:r>
          <a:endParaRPr lang="en-US" dirty="0"/>
        </a:p>
      </dgm:t>
    </dgm:pt>
    <dgm:pt modelId="{A02C0653-F1FF-4E95-B555-BE73424C050C}" type="parTrans" cxnId="{057966E7-BAFE-419D-AE12-E47A54C128B5}">
      <dgm:prSet/>
      <dgm:spPr/>
      <dgm:t>
        <a:bodyPr/>
        <a:lstStyle/>
        <a:p>
          <a:endParaRPr lang="en-US"/>
        </a:p>
      </dgm:t>
    </dgm:pt>
    <dgm:pt modelId="{8C2041FA-30F0-407A-92F0-7BAAB1A1507E}" type="sibTrans" cxnId="{057966E7-BAFE-419D-AE12-E47A54C128B5}">
      <dgm:prSet/>
      <dgm:spPr/>
      <dgm:t>
        <a:bodyPr/>
        <a:lstStyle/>
        <a:p>
          <a:endParaRPr lang="en-US"/>
        </a:p>
      </dgm:t>
    </dgm:pt>
    <dgm:pt modelId="{0F47ECDD-A52D-4AD6-BF51-A6CE01813277}">
      <dgm:prSet phldrT="[Text]"/>
      <dgm:spPr/>
      <dgm:t>
        <a:bodyPr/>
        <a:lstStyle/>
        <a:p>
          <a:r>
            <a:rPr lang="en-US" dirty="0" smtClean="0"/>
            <a:t>PREVENT FROM FOLATE TRAP</a:t>
          </a:r>
          <a:endParaRPr lang="en-US" dirty="0"/>
        </a:p>
      </dgm:t>
    </dgm:pt>
    <dgm:pt modelId="{A7F8EE83-287E-4289-AA9E-A8B7B04CC35E}" type="parTrans" cxnId="{E11768FD-926F-4426-96EB-6D2004F72917}">
      <dgm:prSet/>
      <dgm:spPr/>
      <dgm:t>
        <a:bodyPr/>
        <a:lstStyle/>
        <a:p>
          <a:endParaRPr lang="en-US"/>
        </a:p>
      </dgm:t>
    </dgm:pt>
    <dgm:pt modelId="{080B1BB7-0FCB-47E8-B10C-1364FB07F91A}" type="sibTrans" cxnId="{E11768FD-926F-4426-96EB-6D2004F72917}">
      <dgm:prSet/>
      <dgm:spPr/>
      <dgm:t>
        <a:bodyPr/>
        <a:lstStyle/>
        <a:p>
          <a:endParaRPr lang="en-US"/>
        </a:p>
      </dgm:t>
    </dgm:pt>
    <dgm:pt modelId="{51BA6557-6DC2-4ADB-90EE-F089A7C617D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Px</a:t>
          </a:r>
          <a:endParaRPr lang="en-US" b="1" dirty="0">
            <a:solidFill>
              <a:schemeClr val="tx1"/>
            </a:solidFill>
          </a:endParaRPr>
        </a:p>
      </dgm:t>
    </dgm:pt>
    <dgm:pt modelId="{10F4B801-5D4E-45D3-AE78-A37CD843821C}" type="parTrans" cxnId="{0BDADA55-C371-4A91-9BFA-6D37382B593E}">
      <dgm:prSet/>
      <dgm:spPr/>
      <dgm:t>
        <a:bodyPr/>
        <a:lstStyle/>
        <a:p>
          <a:endParaRPr lang="en-US"/>
        </a:p>
      </dgm:t>
    </dgm:pt>
    <dgm:pt modelId="{34A9E352-5239-4800-851A-8866B2EF7B41}" type="sibTrans" cxnId="{0BDADA55-C371-4A91-9BFA-6D37382B593E}">
      <dgm:prSet/>
      <dgm:spPr/>
      <dgm:t>
        <a:bodyPr/>
        <a:lstStyle/>
        <a:p>
          <a:endParaRPr lang="en-US"/>
        </a:p>
      </dgm:t>
    </dgm:pt>
    <dgm:pt modelId="{874C5940-6832-4F36-A5D7-89056EF6F1F4}">
      <dgm:prSet phldrT="[Text]"/>
      <dgm:spPr/>
      <dgm:t>
        <a:bodyPr/>
        <a:lstStyle/>
        <a:p>
          <a:r>
            <a:rPr lang="en-US" dirty="0" smtClean="0"/>
            <a:t>B12</a:t>
          </a:r>
          <a:endParaRPr lang="en-US" dirty="0"/>
        </a:p>
      </dgm:t>
    </dgm:pt>
    <dgm:pt modelId="{823FF6BA-91A8-46D0-ACFE-82BE4FB4E381}" type="parTrans" cxnId="{E58BAC9C-9536-44C0-978D-E9D13D9E23BB}">
      <dgm:prSet/>
      <dgm:spPr/>
      <dgm:t>
        <a:bodyPr/>
        <a:lstStyle/>
        <a:p>
          <a:endParaRPr lang="en-US"/>
        </a:p>
      </dgm:t>
    </dgm:pt>
    <dgm:pt modelId="{69403060-EBB3-426D-B3C5-2B3DF7896519}" type="sibTrans" cxnId="{E58BAC9C-9536-44C0-978D-E9D13D9E23BB}">
      <dgm:prSet/>
      <dgm:spPr/>
      <dgm:t>
        <a:bodyPr/>
        <a:lstStyle/>
        <a:p>
          <a:endParaRPr lang="en-US"/>
        </a:p>
      </dgm:t>
    </dgm:pt>
    <dgm:pt modelId="{5AD83F44-DD7A-429C-B83B-3E0C54987D27}">
      <dgm:prSet phldrT="[Text]"/>
      <dgm:spPr/>
      <dgm:t>
        <a:bodyPr/>
        <a:lstStyle/>
        <a:p>
          <a:r>
            <a:rPr lang="en-US" dirty="0" smtClean="0"/>
            <a:t>FOR GASTRIC ACID SECRATION</a:t>
          </a:r>
          <a:endParaRPr lang="en-US" dirty="0"/>
        </a:p>
      </dgm:t>
    </dgm:pt>
    <dgm:pt modelId="{A8827F8F-276D-4CFB-AD1C-661A89216813}" type="parTrans" cxnId="{60F75910-AB89-4360-8F5E-483C8B557D6C}">
      <dgm:prSet/>
      <dgm:spPr/>
      <dgm:t>
        <a:bodyPr/>
        <a:lstStyle/>
        <a:p>
          <a:endParaRPr lang="en-US"/>
        </a:p>
      </dgm:t>
    </dgm:pt>
    <dgm:pt modelId="{CEA3C6ED-8605-4749-BE19-4D96EB6A802C}" type="sibTrans" cxnId="{60F75910-AB89-4360-8F5E-483C8B557D6C}">
      <dgm:prSet/>
      <dgm:spPr/>
      <dgm:t>
        <a:bodyPr/>
        <a:lstStyle/>
        <a:p>
          <a:endParaRPr lang="en-US"/>
        </a:p>
      </dgm:t>
    </dgm:pt>
    <dgm:pt modelId="{ED1E8C9B-0063-4325-BF1B-4554E5A10897}" type="pres">
      <dgm:prSet presAssocID="{278C0AC2-920B-40BD-B894-1BF1C9EBE2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81DA8-7EE2-409D-8FDE-3607FA47D935}" type="pres">
      <dgm:prSet presAssocID="{12411D91-534C-4589-B3E9-72F298971B08}" presName="composite" presStyleCnt="0"/>
      <dgm:spPr/>
    </dgm:pt>
    <dgm:pt modelId="{41B6D0AD-1DD8-4C31-BFC1-CC30CA67414E}" type="pres">
      <dgm:prSet presAssocID="{12411D91-534C-4589-B3E9-72F298971B0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BD7EA-0875-4244-B0E3-98F53EA899BF}" type="pres">
      <dgm:prSet presAssocID="{12411D91-534C-4589-B3E9-72F298971B0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2ECC4-A7F0-4AE4-9E94-31C78E378A47}" type="pres">
      <dgm:prSet presAssocID="{0ADEDEA7-7C97-4571-9D88-653B6E6AAA20}" presName="sp" presStyleCnt="0"/>
      <dgm:spPr/>
    </dgm:pt>
    <dgm:pt modelId="{487D8908-7746-4569-ADA8-E037B5047442}" type="pres">
      <dgm:prSet presAssocID="{600D4F59-EA8E-4723-8997-7A6190EABB2D}" presName="composite" presStyleCnt="0"/>
      <dgm:spPr/>
    </dgm:pt>
    <dgm:pt modelId="{B2911D0A-CF18-42E7-A57B-DFB90A0A7627}" type="pres">
      <dgm:prSet presAssocID="{600D4F59-EA8E-4723-8997-7A6190EABB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FC74D-A7E1-4AC2-ABFD-B1A54E1B9C71}" type="pres">
      <dgm:prSet presAssocID="{600D4F59-EA8E-4723-8997-7A6190EABB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E5C86-6DE2-455B-BB48-7BD840723654}" type="pres">
      <dgm:prSet presAssocID="{C7254086-4C55-4D5F-893D-215691A668D6}" presName="sp" presStyleCnt="0"/>
      <dgm:spPr/>
    </dgm:pt>
    <dgm:pt modelId="{C0B51527-0FDD-4AE8-AA0E-878267079355}" type="pres">
      <dgm:prSet presAssocID="{51BA6557-6DC2-4ADB-90EE-F089A7C617D6}" presName="composite" presStyleCnt="0"/>
      <dgm:spPr/>
    </dgm:pt>
    <dgm:pt modelId="{891516CE-5C2D-440F-A030-3BB76FA00D74}" type="pres">
      <dgm:prSet presAssocID="{51BA6557-6DC2-4ADB-90EE-F089A7C617D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E5CC1-44CF-4EA6-A43C-50FDAD00E589}" type="pres">
      <dgm:prSet presAssocID="{51BA6557-6DC2-4ADB-90EE-F089A7C617D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D7484-B9E7-4B98-8BF7-FECD06085D60}" srcId="{12411D91-534C-4589-B3E9-72F298971B08}" destId="{7D0C5C97-909B-4272-A4B4-A67445B7E2CF}" srcOrd="1" destOrd="0" parTransId="{1D9C29D7-E9E0-4E2A-A976-55DD80F0B29E}" sibTransId="{77A296FA-0A42-42FB-A5C2-1F2F4607435E}"/>
    <dgm:cxn modelId="{CCAF984C-ADFC-4418-8BB8-3FD8EDEB2F07}" srcId="{278C0AC2-920B-40BD-B894-1BF1C9EBE295}" destId="{600D4F59-EA8E-4723-8997-7A6190EABB2D}" srcOrd="1" destOrd="0" parTransId="{33F3E36A-52A6-42F5-99CD-0D76C6FA142C}" sibTransId="{C7254086-4C55-4D5F-893D-215691A668D6}"/>
    <dgm:cxn modelId="{0BDADA55-C371-4A91-9BFA-6D37382B593E}" srcId="{278C0AC2-920B-40BD-B894-1BF1C9EBE295}" destId="{51BA6557-6DC2-4ADB-90EE-F089A7C617D6}" srcOrd="2" destOrd="0" parTransId="{10F4B801-5D4E-45D3-AE78-A37CD843821C}" sibTransId="{34A9E352-5239-4800-851A-8866B2EF7B41}"/>
    <dgm:cxn modelId="{F781B28F-2D76-419D-A8C8-B26F2025E09F}" type="presOf" srcId="{5AD83F44-DD7A-429C-B83B-3E0C54987D27}" destId="{C89E5CC1-44CF-4EA6-A43C-50FDAD00E589}" srcOrd="0" destOrd="1" presId="urn:microsoft.com/office/officeart/2005/8/layout/chevron2"/>
    <dgm:cxn modelId="{69603589-763B-4710-921B-8DA14377330A}" srcId="{278C0AC2-920B-40BD-B894-1BF1C9EBE295}" destId="{12411D91-534C-4589-B3E9-72F298971B08}" srcOrd="0" destOrd="0" parTransId="{84E9210C-16CB-4379-9D1D-DA7E66822DE9}" sibTransId="{0ADEDEA7-7C97-4571-9D88-653B6E6AAA20}"/>
    <dgm:cxn modelId="{DAD636B8-5681-4C54-A087-7CE915800545}" type="presOf" srcId="{278C0AC2-920B-40BD-B894-1BF1C9EBE295}" destId="{ED1E8C9B-0063-4325-BF1B-4554E5A10897}" srcOrd="0" destOrd="0" presId="urn:microsoft.com/office/officeart/2005/8/layout/chevron2"/>
    <dgm:cxn modelId="{B9B1F4EA-23C9-4EDD-897A-F252EB02B43A}" type="presOf" srcId="{600D4F59-EA8E-4723-8997-7A6190EABB2D}" destId="{B2911D0A-CF18-42E7-A57B-DFB90A0A7627}" srcOrd="0" destOrd="0" presId="urn:microsoft.com/office/officeart/2005/8/layout/chevron2"/>
    <dgm:cxn modelId="{A506069E-A1F8-4A47-87AE-18699DBBB72E}" type="presOf" srcId="{12411D91-534C-4589-B3E9-72F298971B08}" destId="{41B6D0AD-1DD8-4C31-BFC1-CC30CA67414E}" srcOrd="0" destOrd="0" presId="urn:microsoft.com/office/officeart/2005/8/layout/chevron2"/>
    <dgm:cxn modelId="{E11768FD-926F-4426-96EB-6D2004F72917}" srcId="{600D4F59-EA8E-4723-8997-7A6190EABB2D}" destId="{0F47ECDD-A52D-4AD6-BF51-A6CE01813277}" srcOrd="1" destOrd="0" parTransId="{A7F8EE83-287E-4289-AA9E-A8B7B04CC35E}" sibTransId="{080B1BB7-0FCB-47E8-B10C-1364FB07F91A}"/>
    <dgm:cxn modelId="{02F66B79-1875-48EA-8537-DB2BC4E0C789}" type="presOf" srcId="{874C5940-6832-4F36-A5D7-89056EF6F1F4}" destId="{C89E5CC1-44CF-4EA6-A43C-50FDAD00E589}" srcOrd="0" destOrd="0" presId="urn:microsoft.com/office/officeart/2005/8/layout/chevron2"/>
    <dgm:cxn modelId="{60F75910-AB89-4360-8F5E-483C8B557D6C}" srcId="{51BA6557-6DC2-4ADB-90EE-F089A7C617D6}" destId="{5AD83F44-DD7A-429C-B83B-3E0C54987D27}" srcOrd="1" destOrd="0" parTransId="{A8827F8F-276D-4CFB-AD1C-661A89216813}" sibTransId="{CEA3C6ED-8605-4749-BE19-4D96EB6A802C}"/>
    <dgm:cxn modelId="{717EAC4D-31D2-4EA2-9572-656088DC83D4}" type="presOf" srcId="{899CEBE4-C8E3-4127-9B2D-18B86D0F1572}" destId="{4CEBD7EA-0875-4244-B0E3-98F53EA899BF}" srcOrd="0" destOrd="0" presId="urn:microsoft.com/office/officeart/2005/8/layout/chevron2"/>
    <dgm:cxn modelId="{A6C320A5-9538-46D3-8D3D-C6DCAC104DB9}" type="presOf" srcId="{7D0C5C97-909B-4272-A4B4-A67445B7E2CF}" destId="{4CEBD7EA-0875-4244-B0E3-98F53EA899BF}" srcOrd="0" destOrd="1" presId="urn:microsoft.com/office/officeart/2005/8/layout/chevron2"/>
    <dgm:cxn modelId="{E7ED79DE-C803-4D67-8849-6E89102FFBEE}" type="presOf" srcId="{51BA6557-6DC2-4ADB-90EE-F089A7C617D6}" destId="{891516CE-5C2D-440F-A030-3BB76FA00D74}" srcOrd="0" destOrd="0" presId="urn:microsoft.com/office/officeart/2005/8/layout/chevron2"/>
    <dgm:cxn modelId="{5B845C45-8AC9-4760-8B13-AAAD9F81E2F7}" srcId="{12411D91-534C-4589-B3E9-72F298971B08}" destId="{899CEBE4-C8E3-4127-9B2D-18B86D0F1572}" srcOrd="0" destOrd="0" parTransId="{4E3ADDD2-35AE-45A8-81F5-78443698DFD0}" sibTransId="{5CF8DD38-A891-4B52-A6D3-EE28EF28D8DA}"/>
    <dgm:cxn modelId="{2DF28F65-ABEA-4791-94F4-2AF41CBDCA1A}" type="presOf" srcId="{110182B9-19F3-43DA-AC39-05BFC9844997}" destId="{258FC74D-A7E1-4AC2-ABFD-B1A54E1B9C71}" srcOrd="0" destOrd="0" presId="urn:microsoft.com/office/officeart/2005/8/layout/chevron2"/>
    <dgm:cxn modelId="{FBD7CF0B-C1D7-4B6F-B8CF-5385003DD217}" type="presOf" srcId="{0F47ECDD-A52D-4AD6-BF51-A6CE01813277}" destId="{258FC74D-A7E1-4AC2-ABFD-B1A54E1B9C71}" srcOrd="0" destOrd="1" presId="urn:microsoft.com/office/officeart/2005/8/layout/chevron2"/>
    <dgm:cxn modelId="{057966E7-BAFE-419D-AE12-E47A54C128B5}" srcId="{600D4F59-EA8E-4723-8997-7A6190EABB2D}" destId="{110182B9-19F3-43DA-AC39-05BFC9844997}" srcOrd="0" destOrd="0" parTransId="{A02C0653-F1FF-4E95-B555-BE73424C050C}" sibTransId="{8C2041FA-30F0-407A-92F0-7BAAB1A1507E}"/>
    <dgm:cxn modelId="{E58BAC9C-9536-44C0-978D-E9D13D9E23BB}" srcId="{51BA6557-6DC2-4ADB-90EE-F089A7C617D6}" destId="{874C5940-6832-4F36-A5D7-89056EF6F1F4}" srcOrd="0" destOrd="0" parTransId="{823FF6BA-91A8-46D0-ACFE-82BE4FB4E381}" sibTransId="{69403060-EBB3-426D-B3C5-2B3DF7896519}"/>
    <dgm:cxn modelId="{876E5DB8-6D37-405B-9697-760B50FFCB8E}" type="presParOf" srcId="{ED1E8C9B-0063-4325-BF1B-4554E5A10897}" destId="{59B81DA8-7EE2-409D-8FDE-3607FA47D935}" srcOrd="0" destOrd="0" presId="urn:microsoft.com/office/officeart/2005/8/layout/chevron2"/>
    <dgm:cxn modelId="{AEDD1B20-CE08-4316-810A-73DD97B80348}" type="presParOf" srcId="{59B81DA8-7EE2-409D-8FDE-3607FA47D935}" destId="{41B6D0AD-1DD8-4C31-BFC1-CC30CA67414E}" srcOrd="0" destOrd="0" presId="urn:microsoft.com/office/officeart/2005/8/layout/chevron2"/>
    <dgm:cxn modelId="{0289625B-AB75-430C-8B33-C102EDF65DAD}" type="presParOf" srcId="{59B81DA8-7EE2-409D-8FDE-3607FA47D935}" destId="{4CEBD7EA-0875-4244-B0E3-98F53EA899BF}" srcOrd="1" destOrd="0" presId="urn:microsoft.com/office/officeart/2005/8/layout/chevron2"/>
    <dgm:cxn modelId="{BB9E4188-35E7-4FD5-B7B1-033EBDF72AC5}" type="presParOf" srcId="{ED1E8C9B-0063-4325-BF1B-4554E5A10897}" destId="{CF02ECC4-A7F0-4AE4-9E94-31C78E378A47}" srcOrd="1" destOrd="0" presId="urn:microsoft.com/office/officeart/2005/8/layout/chevron2"/>
    <dgm:cxn modelId="{694D2795-EEF0-40F2-A499-525A6E542D08}" type="presParOf" srcId="{ED1E8C9B-0063-4325-BF1B-4554E5A10897}" destId="{487D8908-7746-4569-ADA8-E037B5047442}" srcOrd="2" destOrd="0" presId="urn:microsoft.com/office/officeart/2005/8/layout/chevron2"/>
    <dgm:cxn modelId="{6115648E-84CD-459D-B006-B000BA97F189}" type="presParOf" srcId="{487D8908-7746-4569-ADA8-E037B5047442}" destId="{B2911D0A-CF18-42E7-A57B-DFB90A0A7627}" srcOrd="0" destOrd="0" presId="urn:microsoft.com/office/officeart/2005/8/layout/chevron2"/>
    <dgm:cxn modelId="{74F8244A-422F-4C2B-8DE5-FE9785EC6761}" type="presParOf" srcId="{487D8908-7746-4569-ADA8-E037B5047442}" destId="{258FC74D-A7E1-4AC2-ABFD-B1A54E1B9C71}" srcOrd="1" destOrd="0" presId="urn:microsoft.com/office/officeart/2005/8/layout/chevron2"/>
    <dgm:cxn modelId="{1AC9D1CF-890F-4794-8885-9167D2539501}" type="presParOf" srcId="{ED1E8C9B-0063-4325-BF1B-4554E5A10897}" destId="{F89E5C86-6DE2-455B-BB48-7BD840723654}" srcOrd="3" destOrd="0" presId="urn:microsoft.com/office/officeart/2005/8/layout/chevron2"/>
    <dgm:cxn modelId="{84B30A2B-E9CE-4015-86B3-C53833D3665F}" type="presParOf" srcId="{ED1E8C9B-0063-4325-BF1B-4554E5A10897}" destId="{C0B51527-0FDD-4AE8-AA0E-878267079355}" srcOrd="4" destOrd="0" presId="urn:microsoft.com/office/officeart/2005/8/layout/chevron2"/>
    <dgm:cxn modelId="{C39D02C2-7CBB-4E9A-B41B-75DD6590C87B}" type="presParOf" srcId="{C0B51527-0FDD-4AE8-AA0E-878267079355}" destId="{891516CE-5C2D-440F-A030-3BB76FA00D74}" srcOrd="0" destOrd="0" presId="urn:microsoft.com/office/officeart/2005/8/layout/chevron2"/>
    <dgm:cxn modelId="{1EC4AD11-307D-4DE8-BCBC-C7365531E7A9}" type="presParOf" srcId="{C0B51527-0FDD-4AE8-AA0E-878267079355}" destId="{C89E5CC1-44CF-4EA6-A43C-50FDAD00E5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76856-EBAF-4172-85C6-3CF6F17DC3E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ED54D8-0E54-4F82-9F5B-4AE5A6093B4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Px</a:t>
          </a:r>
          <a:endParaRPr lang="en-US" b="1" dirty="0">
            <a:solidFill>
              <a:schemeClr val="tx1"/>
            </a:solidFill>
          </a:endParaRPr>
        </a:p>
      </dgm:t>
    </dgm:pt>
    <dgm:pt modelId="{D5C9EDFE-7CBE-4573-89E2-37788CABD974}" type="parTrans" cxnId="{11D1F9A2-2B0E-42F8-AEC4-82DC2F8085E2}">
      <dgm:prSet/>
      <dgm:spPr/>
      <dgm:t>
        <a:bodyPr/>
        <a:lstStyle/>
        <a:p>
          <a:endParaRPr lang="en-US"/>
        </a:p>
      </dgm:t>
    </dgm:pt>
    <dgm:pt modelId="{253A50C2-DBC3-4CBD-B36D-EA1BAF90E08A}" type="sibTrans" cxnId="{11D1F9A2-2B0E-42F8-AEC4-82DC2F8085E2}">
      <dgm:prSet/>
      <dgm:spPr/>
      <dgm:t>
        <a:bodyPr/>
        <a:lstStyle/>
        <a:p>
          <a:endParaRPr lang="en-US"/>
        </a:p>
      </dgm:t>
    </dgm:pt>
    <dgm:pt modelId="{2981D446-FE31-471E-8C49-02DA7BB5E9C1}">
      <dgm:prSet phldrT="[Text]"/>
      <dgm:spPr/>
      <dgm:t>
        <a:bodyPr/>
        <a:lstStyle/>
        <a:p>
          <a:r>
            <a:rPr lang="en-US" dirty="0" smtClean="0"/>
            <a:t>PROTIN</a:t>
          </a:r>
          <a:endParaRPr lang="en-US" dirty="0"/>
        </a:p>
      </dgm:t>
    </dgm:pt>
    <dgm:pt modelId="{80A2ED7E-65E1-44F7-874D-14B1E67F1CA0}" type="parTrans" cxnId="{A61E2C70-E54F-4CCD-BB8E-8D96B1CEC105}">
      <dgm:prSet/>
      <dgm:spPr/>
      <dgm:t>
        <a:bodyPr/>
        <a:lstStyle/>
        <a:p>
          <a:endParaRPr lang="en-US"/>
        </a:p>
      </dgm:t>
    </dgm:pt>
    <dgm:pt modelId="{B9D8C3D6-3D72-4B29-9015-1E5905E97A82}" type="sibTrans" cxnId="{A61E2C70-E54F-4CCD-BB8E-8D96B1CEC105}">
      <dgm:prSet/>
      <dgm:spPr/>
      <dgm:t>
        <a:bodyPr/>
        <a:lstStyle/>
        <a:p>
          <a:endParaRPr lang="en-US"/>
        </a:p>
      </dgm:t>
    </dgm:pt>
    <dgm:pt modelId="{79EA99BF-C4CB-40FE-B2E5-C354CE98E178}">
      <dgm:prSet phldrT="[Text]"/>
      <dgm:spPr/>
      <dgm:t>
        <a:bodyPr/>
        <a:lstStyle/>
        <a:p>
          <a:r>
            <a:rPr lang="en-US" dirty="0" smtClean="0"/>
            <a:t>INCREASE IRON ABSORPTION</a:t>
          </a:r>
          <a:endParaRPr lang="en-US" dirty="0"/>
        </a:p>
      </dgm:t>
    </dgm:pt>
    <dgm:pt modelId="{C942C2D7-5DAE-4D53-8FDC-E770B036B08A}" type="parTrans" cxnId="{63EAA19C-A9EE-48C5-B3DC-5D94AC3EC9A8}">
      <dgm:prSet/>
      <dgm:spPr/>
      <dgm:t>
        <a:bodyPr/>
        <a:lstStyle/>
        <a:p>
          <a:endParaRPr lang="en-US"/>
        </a:p>
      </dgm:t>
    </dgm:pt>
    <dgm:pt modelId="{D2D561E9-1F10-4140-86FC-2D9EF8FF4EE7}" type="sibTrans" cxnId="{63EAA19C-A9EE-48C5-B3DC-5D94AC3EC9A8}">
      <dgm:prSet/>
      <dgm:spPr/>
      <dgm:t>
        <a:bodyPr/>
        <a:lstStyle/>
        <a:p>
          <a:endParaRPr lang="en-US"/>
        </a:p>
      </dgm:t>
    </dgm:pt>
    <dgm:pt modelId="{2D050CDF-5A73-44E3-BE3C-8F5E8AAE42A8}" type="pres">
      <dgm:prSet presAssocID="{3FF76856-EBAF-4172-85C6-3CF6F17DC3E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7C368F-9199-4135-94A4-993B42BBBFC0}" type="pres">
      <dgm:prSet presAssocID="{9CED54D8-0E54-4F82-9F5B-4AE5A6093B48}" presName="composite" presStyleCnt="0"/>
      <dgm:spPr/>
    </dgm:pt>
    <dgm:pt modelId="{83A031AD-5459-4A54-B863-EFB956A049C9}" type="pres">
      <dgm:prSet presAssocID="{9CED54D8-0E54-4F82-9F5B-4AE5A6093B48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5F693-3165-4530-94B8-864AEFA3E75D}" type="pres">
      <dgm:prSet presAssocID="{9CED54D8-0E54-4F82-9F5B-4AE5A6093B48}" presName="descendantText" presStyleLbl="alignAcc1" presStyleIdx="0" presStyleCnt="1" custLinFactNeighborX="0" custLinFactNeighborY="-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B88A9A-B3E4-481B-AAB1-8CD930BDDF12}" type="presOf" srcId="{3FF76856-EBAF-4172-85C6-3CF6F17DC3EF}" destId="{2D050CDF-5A73-44E3-BE3C-8F5E8AAE42A8}" srcOrd="0" destOrd="0" presId="urn:microsoft.com/office/officeart/2005/8/layout/chevron2"/>
    <dgm:cxn modelId="{63EAA19C-A9EE-48C5-B3DC-5D94AC3EC9A8}" srcId="{9CED54D8-0E54-4F82-9F5B-4AE5A6093B48}" destId="{79EA99BF-C4CB-40FE-B2E5-C354CE98E178}" srcOrd="1" destOrd="0" parTransId="{C942C2D7-5DAE-4D53-8FDC-E770B036B08A}" sibTransId="{D2D561E9-1F10-4140-86FC-2D9EF8FF4EE7}"/>
    <dgm:cxn modelId="{A61E2C70-E54F-4CCD-BB8E-8D96B1CEC105}" srcId="{9CED54D8-0E54-4F82-9F5B-4AE5A6093B48}" destId="{2981D446-FE31-471E-8C49-02DA7BB5E9C1}" srcOrd="0" destOrd="0" parTransId="{80A2ED7E-65E1-44F7-874D-14B1E67F1CA0}" sibTransId="{B9D8C3D6-3D72-4B29-9015-1E5905E97A82}"/>
    <dgm:cxn modelId="{5058130E-AE13-4FD3-A3D8-EE682BFD4E0D}" type="presOf" srcId="{2981D446-FE31-471E-8C49-02DA7BB5E9C1}" destId="{38A5F693-3165-4530-94B8-864AEFA3E75D}" srcOrd="0" destOrd="0" presId="urn:microsoft.com/office/officeart/2005/8/layout/chevron2"/>
    <dgm:cxn modelId="{11D1F9A2-2B0E-42F8-AEC4-82DC2F8085E2}" srcId="{3FF76856-EBAF-4172-85C6-3CF6F17DC3EF}" destId="{9CED54D8-0E54-4F82-9F5B-4AE5A6093B48}" srcOrd="0" destOrd="0" parTransId="{D5C9EDFE-7CBE-4573-89E2-37788CABD974}" sibTransId="{253A50C2-DBC3-4CBD-B36D-EA1BAF90E08A}"/>
    <dgm:cxn modelId="{075CA8DB-F143-405C-BEA6-5743F7E5EA70}" type="presOf" srcId="{79EA99BF-C4CB-40FE-B2E5-C354CE98E178}" destId="{38A5F693-3165-4530-94B8-864AEFA3E75D}" srcOrd="0" destOrd="1" presId="urn:microsoft.com/office/officeart/2005/8/layout/chevron2"/>
    <dgm:cxn modelId="{1C8CC2D1-5436-439C-8692-2EE84A3DE0B9}" type="presOf" srcId="{9CED54D8-0E54-4F82-9F5B-4AE5A6093B48}" destId="{83A031AD-5459-4A54-B863-EFB956A049C9}" srcOrd="0" destOrd="0" presId="urn:microsoft.com/office/officeart/2005/8/layout/chevron2"/>
    <dgm:cxn modelId="{E3A41B66-B009-42CD-B8A4-3088077AD673}" type="presParOf" srcId="{2D050CDF-5A73-44E3-BE3C-8F5E8AAE42A8}" destId="{B77C368F-9199-4135-94A4-993B42BBBFC0}" srcOrd="0" destOrd="0" presId="urn:microsoft.com/office/officeart/2005/8/layout/chevron2"/>
    <dgm:cxn modelId="{EF50C18F-B4BD-4C15-B06B-E47B95FE0389}" type="presParOf" srcId="{B77C368F-9199-4135-94A4-993B42BBBFC0}" destId="{83A031AD-5459-4A54-B863-EFB956A049C9}" srcOrd="0" destOrd="0" presId="urn:microsoft.com/office/officeart/2005/8/layout/chevron2"/>
    <dgm:cxn modelId="{4CE19CDD-535B-4F0D-8FE9-6264809B40EF}" type="presParOf" srcId="{B77C368F-9199-4135-94A4-993B42BBBFC0}" destId="{38A5F693-3165-4530-94B8-864AEFA3E7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D0AD-1DD8-4C31-BFC1-CC30CA67414E}">
      <dsp:nvSpPr>
        <dsp:cNvPr id="0" name=""/>
        <dsp:cNvSpPr/>
      </dsp:nvSpPr>
      <dsp:spPr>
        <a:xfrm rot="5400000">
          <a:off x="-163630" y="165037"/>
          <a:ext cx="1090868" cy="763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Px</a:t>
          </a:r>
          <a:endParaRPr lang="en-US" sz="2100" b="1" kern="1200" dirty="0">
            <a:solidFill>
              <a:schemeClr val="tx1"/>
            </a:solidFill>
          </a:endParaRPr>
        </a:p>
      </dsp:txBody>
      <dsp:txXfrm rot="-5400000">
        <a:off x="0" y="383211"/>
        <a:ext cx="763608" cy="327260"/>
      </dsp:txXfrm>
    </dsp:sp>
    <dsp:sp modelId="{4CEBD7EA-0875-4244-B0E3-98F53EA899BF}">
      <dsp:nvSpPr>
        <dsp:cNvPr id="0" name=""/>
        <dsp:cNvSpPr/>
      </dsp:nvSpPr>
      <dsp:spPr>
        <a:xfrm rot="5400000">
          <a:off x="2663315" y="-1898300"/>
          <a:ext cx="709064" cy="4508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IRON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PREVENT FROM ANAEMIYA</a:t>
          </a:r>
          <a:endParaRPr lang="en-US" sz="2000" kern="1200" dirty="0"/>
        </a:p>
      </dsp:txBody>
      <dsp:txXfrm rot="-5400000">
        <a:off x="763608" y="36021"/>
        <a:ext cx="4473865" cy="639836"/>
      </dsp:txXfrm>
    </dsp:sp>
    <dsp:sp modelId="{B2911D0A-CF18-42E7-A57B-DFB90A0A7627}">
      <dsp:nvSpPr>
        <dsp:cNvPr id="0" name=""/>
        <dsp:cNvSpPr/>
      </dsp:nvSpPr>
      <dsp:spPr>
        <a:xfrm rot="5400000">
          <a:off x="-163630" y="1052149"/>
          <a:ext cx="1090868" cy="763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Px</a:t>
          </a:r>
          <a:endParaRPr lang="en-US" sz="2100" b="1" kern="1200" dirty="0">
            <a:solidFill>
              <a:schemeClr val="tx1"/>
            </a:solidFill>
          </a:endParaRPr>
        </a:p>
      </dsp:txBody>
      <dsp:txXfrm rot="-5400000">
        <a:off x="0" y="1270323"/>
        <a:ext cx="763608" cy="327260"/>
      </dsp:txXfrm>
    </dsp:sp>
    <dsp:sp modelId="{258FC74D-A7E1-4AC2-ABFD-B1A54E1B9C71}">
      <dsp:nvSpPr>
        <dsp:cNvPr id="0" name=""/>
        <dsp:cNvSpPr/>
      </dsp:nvSpPr>
      <dsp:spPr>
        <a:xfrm rot="5400000">
          <a:off x="2663315" y="-1011188"/>
          <a:ext cx="709064" cy="4508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FOLIC ACID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PREVENT FROM FOLATE TRAP</a:t>
          </a:r>
          <a:endParaRPr lang="en-US" sz="2000" kern="1200" dirty="0"/>
        </a:p>
      </dsp:txBody>
      <dsp:txXfrm rot="-5400000">
        <a:off x="763608" y="923133"/>
        <a:ext cx="4473865" cy="639836"/>
      </dsp:txXfrm>
    </dsp:sp>
    <dsp:sp modelId="{891516CE-5C2D-440F-A030-3BB76FA00D74}">
      <dsp:nvSpPr>
        <dsp:cNvPr id="0" name=""/>
        <dsp:cNvSpPr/>
      </dsp:nvSpPr>
      <dsp:spPr>
        <a:xfrm rot="5400000">
          <a:off x="-163630" y="1939261"/>
          <a:ext cx="1090868" cy="763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Px</a:t>
          </a:r>
          <a:endParaRPr lang="en-US" sz="2100" b="1" kern="1200" dirty="0">
            <a:solidFill>
              <a:schemeClr val="tx1"/>
            </a:solidFill>
          </a:endParaRPr>
        </a:p>
      </dsp:txBody>
      <dsp:txXfrm rot="-5400000">
        <a:off x="0" y="2157435"/>
        <a:ext cx="763608" cy="327260"/>
      </dsp:txXfrm>
    </dsp:sp>
    <dsp:sp modelId="{C89E5CC1-44CF-4EA6-A43C-50FDAD00E589}">
      <dsp:nvSpPr>
        <dsp:cNvPr id="0" name=""/>
        <dsp:cNvSpPr/>
      </dsp:nvSpPr>
      <dsp:spPr>
        <a:xfrm rot="5400000">
          <a:off x="2663315" y="-124076"/>
          <a:ext cx="709064" cy="4508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B12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 GASTRIC ACID SECRATION</a:t>
          </a:r>
          <a:endParaRPr lang="en-US" sz="2000" kern="1200" dirty="0"/>
        </a:p>
      </dsp:txBody>
      <dsp:txXfrm rot="-5400000">
        <a:off x="763608" y="1810245"/>
        <a:ext cx="4473865" cy="63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031AD-5459-4A54-B863-EFB956A049C9}">
      <dsp:nvSpPr>
        <dsp:cNvPr id="0" name=""/>
        <dsp:cNvSpPr/>
      </dsp:nvSpPr>
      <dsp:spPr>
        <a:xfrm rot="5400000">
          <a:off x="-164465" y="164465"/>
          <a:ext cx="1096435" cy="767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Px</a:t>
          </a:r>
          <a:endParaRPr lang="en-US" sz="2100" b="1" kern="1200" dirty="0">
            <a:solidFill>
              <a:schemeClr val="tx1"/>
            </a:solidFill>
          </a:endParaRPr>
        </a:p>
      </dsp:txBody>
      <dsp:txXfrm rot="-5400000">
        <a:off x="1" y="383751"/>
        <a:ext cx="767504" cy="328931"/>
      </dsp:txXfrm>
    </dsp:sp>
    <dsp:sp modelId="{38A5F693-3165-4530-94B8-864AEFA3E75D}">
      <dsp:nvSpPr>
        <dsp:cNvPr id="0" name=""/>
        <dsp:cNvSpPr/>
      </dsp:nvSpPr>
      <dsp:spPr>
        <a:xfrm rot="5400000">
          <a:off x="2663454" y="-1895950"/>
          <a:ext cx="712682" cy="4504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PROTIN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INCREASE IRON ABSORPTION</a:t>
          </a:r>
          <a:endParaRPr lang="en-US" sz="2000" kern="1200" dirty="0"/>
        </a:p>
      </dsp:txBody>
      <dsp:txXfrm rot="-5400000">
        <a:off x="767504" y="34790"/>
        <a:ext cx="4469793" cy="64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436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5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236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7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00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7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616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9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83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14320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87817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336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816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2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768" r:id="rId16"/>
    <p:sldLayoutId id="2147483649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9" r:id="rId25"/>
    <p:sldLayoutId id="2147483670" r:id="rId26"/>
    <p:sldLayoutId id="2147483671" r:id="rId27"/>
    <p:sldLayoutId id="2147483672" r:id="rId28"/>
    <p:sldLayoutId id="2147483674" r:id="rId29"/>
    <p:sldLayoutId id="2147483675" r:id="rId30"/>
    <p:sldLayoutId id="2147483676" r:id="rId31"/>
    <p:sldLayoutId id="2147483677" r:id="rId32"/>
    <p:sldLayoutId id="2147483655" r:id="rId33"/>
    <p:sldLayoutId id="2147483678" r:id="rId34"/>
    <p:sldLayoutId id="2147483679" r:id="rId35"/>
    <p:sldLayoutId id="2147483680" r:id="rId36"/>
    <p:sldLayoutId id="2147483653" r:id="rId37"/>
    <p:sldLayoutId id="2147483682" r:id="rId38"/>
    <p:sldLayoutId id="2147483683" r:id="rId39"/>
    <p:sldLayoutId id="2147483685" r:id="rId40"/>
    <p:sldLayoutId id="2147483654" r:id="rId41"/>
    <p:sldLayoutId id="2147483687" r:id="rId42"/>
    <p:sldLayoutId id="2147483689" r:id="rId43"/>
    <p:sldLayoutId id="2147483688" r:id="rId44"/>
    <p:sldLayoutId id="2147483691" r:id="rId45"/>
    <p:sldLayoutId id="2147483692" r:id="rId46"/>
    <p:sldLayoutId id="2147483693" r:id="rId47"/>
    <p:sldLayoutId id="2147483694" r:id="rId48"/>
    <p:sldLayoutId id="2147483696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372533" y="0"/>
            <a:ext cx="6233055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Product Presentation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Kailas Ghanekar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540019"/>
              </p:ext>
            </p:extLst>
          </p:nvPr>
        </p:nvGraphicFramePr>
        <p:xfrm>
          <a:off x="6461830" y="947737"/>
          <a:ext cx="5272088" cy="286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" r="41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117601" y="5071070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HEPATOGLOBINE</a:t>
            </a:r>
            <a:endParaRPr lang="en-IN" sz="5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4116083"/>
              </p:ext>
            </p:extLst>
          </p:nvPr>
        </p:nvGraphicFramePr>
        <p:xfrm>
          <a:off x="6461830" y="3622321"/>
          <a:ext cx="5272088" cy="109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61831" y="5532735"/>
            <a:ext cx="543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Power of 4 Elements</a:t>
            </a:r>
            <a:endParaRPr lang="en-IN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Graphic spid="5" grpId="0">
        <p:bldAsOne/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Appetizer &amp; Metabolizer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" r="21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6829777" y="158045"/>
            <a:ext cx="485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Elixir Neogadine</a:t>
            </a:r>
            <a:endParaRPr lang="en-IN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89" y="14444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Neopeptine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Digestion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Indigestion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Alpha Amylase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Papain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4" r="32654"/>
          <a:stretch/>
        </p:blipFill>
        <p:spPr/>
      </p:pic>
      <p:sp>
        <p:nvSpPr>
          <p:cNvPr id="2" name="TextBox 1"/>
          <p:cNvSpPr txBox="1"/>
          <p:nvPr/>
        </p:nvSpPr>
        <p:spPr>
          <a:xfrm>
            <a:off x="4616765" y="2263887"/>
            <a:ext cx="43892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B050"/>
                </a:solidFill>
              </a:rPr>
              <a:t>Neopeptine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 descr="Model the Digestive System with Color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" y="2522533"/>
            <a:ext cx="3392534" cy="36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3" y="-758825"/>
            <a:ext cx="11520487" cy="758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>
            <a:fillRect/>
          </a:stretch>
        </p:blipFill>
        <p:spPr>
          <a:xfrm>
            <a:off x="0" y="0"/>
            <a:ext cx="11891963" cy="6858000"/>
          </a:xfrm>
        </p:spPr>
      </p:pic>
      <p:pic>
        <p:nvPicPr>
          <p:cNvPr id="3" name="Picture 2" descr="Ugo Rovigatti | International Journal of Molecular Biology and Medicin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481" y="-914400"/>
            <a:ext cx="12886481" cy="777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9858" y="-758825"/>
            <a:ext cx="6065134" cy="10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solidFill>
                  <a:srgbClr val="FFFF00"/>
                </a:solidFill>
              </a:rPr>
              <a:t>zytee</a:t>
            </a:r>
            <a:endParaRPr lang="en-IN" sz="115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94480" y="4872942"/>
            <a:ext cx="12859472" cy="198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solidFill>
                  <a:srgbClr val="7030A0"/>
                </a:solidFill>
              </a:rPr>
              <a:t>Mouth Alcer gel</a:t>
            </a:r>
            <a:endParaRPr lang="en-IN" sz="88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6443" y="388258"/>
            <a:ext cx="312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Choline </a:t>
            </a:r>
            <a:r>
              <a:rPr lang="en-IN" sz="2400" b="1" dirty="0" smtClean="0">
                <a:solidFill>
                  <a:srgbClr val="FFFF00"/>
                </a:solidFill>
              </a:rPr>
              <a:t>Salicylate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Benzalkonium Chloride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Product Presentation </vt:lpstr>
      <vt:lpstr>PowerPoint Presentation</vt:lpstr>
      <vt:lpstr>Appetizer &amp; Metabolizer</vt:lpstr>
      <vt:lpstr>Neopeptine</vt:lpstr>
      <vt:lpstr>Slide 27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2024-06-10T07:23:44Z</dcterms:created>
  <dcterms:modified xsi:type="dcterms:W3CDTF">2024-06-10T09:05:13Z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