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Prim’s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-S Kailash Venkat</a:t>
            </a:r>
          </a:p>
          <a:p>
            <a:r>
              <a:rPr lang="en-US" dirty="0" smtClean="0"/>
              <a:t>-BR </a:t>
            </a:r>
            <a:r>
              <a:rPr lang="en-US" dirty="0" err="1" smtClean="0"/>
              <a:t>Parikshith</a:t>
            </a:r>
            <a:r>
              <a:rPr lang="en-US" dirty="0" smtClean="0"/>
              <a:t> Prasad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9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Start with any vertex:</a:t>
            </a:r>
            <a:r>
              <a:rPr lang="en-US" dirty="0"/>
              <a:t> Choose any vertex as the starting point for your minimum spanning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b="1" dirty="0"/>
              <a:t>Mark the chosen vertex as visited:</a:t>
            </a:r>
            <a:r>
              <a:rPr lang="en-US" dirty="0"/>
              <a:t> This means you have included it in your spanning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b="1" dirty="0"/>
              <a:t>Find the minimum-weight edge:</a:t>
            </a:r>
            <a:r>
              <a:rPr lang="en-US" dirty="0"/>
              <a:t> Look for the edge with the smallest weight that connects a visited vertex to an unvisited </a:t>
            </a:r>
            <a:r>
              <a:rPr lang="en-US" dirty="0" smtClean="0"/>
              <a:t>one</a:t>
            </a:r>
            <a:endParaRPr lang="en-US" dirty="0"/>
          </a:p>
          <a:p>
            <a:r>
              <a:rPr lang="en-US" b="1" dirty="0"/>
              <a:t>Include the new vertex and edge:</a:t>
            </a:r>
            <a:r>
              <a:rPr lang="en-US" dirty="0"/>
              <a:t> Add the newly found vertex and edge to your minimum spanning tree. Mark the newly added vertex as </a:t>
            </a:r>
            <a:r>
              <a:rPr lang="en-US" dirty="0" smtClean="0"/>
              <a:t>visited</a:t>
            </a:r>
            <a:endParaRPr lang="en-US" dirty="0"/>
          </a:p>
          <a:p>
            <a:r>
              <a:rPr lang="en-US" b="1" dirty="0"/>
              <a:t>Repeat steps 3-4 until all vertices are visited:</a:t>
            </a:r>
            <a:r>
              <a:rPr lang="en-US" dirty="0"/>
              <a:t> Keep finding the minimum-weight edges that connect visited vertices to unvisited ones, and include them in your spanning tree until all vertices are </a:t>
            </a:r>
            <a:r>
              <a:rPr lang="en-US" dirty="0" smtClean="0"/>
              <a:t>visited</a:t>
            </a:r>
            <a:endParaRPr lang="en-US" dirty="0"/>
          </a:p>
          <a:p>
            <a:r>
              <a:rPr lang="en-US" b="1" dirty="0"/>
              <a:t>Finish:</a:t>
            </a:r>
            <a:r>
              <a:rPr lang="en-US" dirty="0"/>
              <a:t> Once all vertices are visited, you have a minimum spanning </a:t>
            </a:r>
            <a:r>
              <a:rPr lang="en-US" dirty="0" smtClean="0"/>
              <a:t>tree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Modified Prims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modified Prim’s algorithm is a special use case of the Prims algorithm.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the Prim’s algorithm, the root node is chosen at random.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But in the modified prims algorithm, we choose the root node as a node in the graph that is connected to the minimum weighted edge.</a:t>
            </a:r>
          </a:p>
          <a:p>
            <a:endParaRPr lang="en-US" dirty="0"/>
          </a:p>
          <a:p>
            <a:r>
              <a:rPr lang="en-US" dirty="0" smtClean="0"/>
              <a:t>This choice of root node helps in certain cases.</a:t>
            </a:r>
          </a:p>
          <a:p>
            <a:endParaRPr lang="en-US" dirty="0"/>
          </a:p>
          <a:p>
            <a:r>
              <a:rPr lang="en-US" dirty="0" smtClean="0"/>
              <a:t>The time complexity of this algorithm is the same as that of the original Prim’s algorithm.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31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Using an adjacency matrix:</a:t>
            </a:r>
            <a:endParaRPr lang="en-IN" dirty="0"/>
          </a:p>
          <a:p>
            <a:pPr lvl="1"/>
            <a:r>
              <a:rPr lang="en-IN" b="1" dirty="0"/>
              <a:t>Time Complexity:</a:t>
            </a:r>
            <a:r>
              <a:rPr lang="en-IN" dirty="0"/>
              <a:t> </a:t>
            </a:r>
            <a:r>
              <a:rPr lang="en-IN" dirty="0" smtClean="0"/>
              <a:t>O(V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</a:t>
            </a:r>
            <a:r>
              <a:rPr lang="en-IN" b="1" dirty="0" smtClean="0"/>
              <a:t>Space </a:t>
            </a:r>
            <a:r>
              <a:rPr lang="en-IN" b="1" dirty="0"/>
              <a:t>Complexity:</a:t>
            </a:r>
            <a:r>
              <a:rPr lang="en-IN" dirty="0"/>
              <a:t> </a:t>
            </a:r>
            <a:r>
              <a:rPr lang="en-IN" i="1" dirty="0" smtClean="0"/>
              <a:t>O</a:t>
            </a:r>
            <a:r>
              <a:rPr lang="en-IN" dirty="0" smtClean="0"/>
              <a:t>(</a:t>
            </a:r>
            <a:r>
              <a:rPr lang="en-IN" i="1" dirty="0" smtClean="0"/>
              <a:t>V</a:t>
            </a:r>
            <a:r>
              <a:rPr lang="en-IN" dirty="0"/>
              <a:t>)</a:t>
            </a:r>
          </a:p>
          <a:p>
            <a:r>
              <a:rPr lang="en-IN" b="1" dirty="0"/>
              <a:t>Using an adjacency list and a binary heap priority queue:</a:t>
            </a:r>
            <a:endParaRPr lang="en-IN" dirty="0"/>
          </a:p>
          <a:p>
            <a:pPr lvl="1"/>
            <a:r>
              <a:rPr lang="en-IN" b="1" dirty="0"/>
              <a:t>Time Complexity:</a:t>
            </a:r>
            <a:r>
              <a:rPr lang="en-IN" dirty="0"/>
              <a:t> </a:t>
            </a:r>
            <a:r>
              <a:rPr lang="en-IN" i="1" dirty="0" smtClean="0"/>
              <a:t>O</a:t>
            </a:r>
            <a:r>
              <a:rPr lang="en-IN" dirty="0"/>
              <a:t>((</a:t>
            </a:r>
            <a:r>
              <a:rPr lang="en-IN" i="1" dirty="0"/>
              <a:t>V</a:t>
            </a:r>
            <a:r>
              <a:rPr lang="en-IN" dirty="0"/>
              <a:t>+</a:t>
            </a:r>
            <a:r>
              <a:rPr lang="en-IN" i="1" dirty="0"/>
              <a:t>E</a:t>
            </a:r>
            <a:r>
              <a:rPr lang="en-IN" dirty="0"/>
              <a:t>)</a:t>
            </a:r>
            <a:r>
              <a:rPr lang="en-IN" dirty="0" err="1"/>
              <a:t>log</a:t>
            </a:r>
            <a:r>
              <a:rPr lang="en-IN" i="1" dirty="0" err="1"/>
              <a:t>V</a:t>
            </a:r>
            <a:r>
              <a:rPr lang="en-IN" dirty="0"/>
              <a:t>)</a:t>
            </a:r>
          </a:p>
          <a:p>
            <a:pPr lvl="1"/>
            <a:r>
              <a:rPr lang="en-IN" b="1" dirty="0"/>
              <a:t>Space Complexity:</a:t>
            </a:r>
            <a:r>
              <a:rPr lang="en-IN" dirty="0"/>
              <a:t> </a:t>
            </a:r>
            <a:r>
              <a:rPr lang="en-IN" i="1" dirty="0" smtClean="0"/>
              <a:t>O</a:t>
            </a:r>
            <a:r>
              <a:rPr lang="en-IN" dirty="0" smtClean="0"/>
              <a:t>(</a:t>
            </a:r>
            <a:r>
              <a:rPr lang="en-IN" i="1" dirty="0" smtClean="0"/>
              <a:t>V</a:t>
            </a:r>
            <a:r>
              <a:rPr lang="en-IN" dirty="0" smtClean="0"/>
              <a:t>+</a:t>
            </a:r>
            <a:r>
              <a:rPr lang="en-IN" i="1" dirty="0" smtClean="0"/>
              <a:t>E</a:t>
            </a:r>
            <a:r>
              <a:rPr lang="en-IN" dirty="0"/>
              <a:t>)</a:t>
            </a:r>
          </a:p>
          <a:p>
            <a:r>
              <a:rPr lang="en-IN" b="1" dirty="0"/>
              <a:t>Using an adjacency list and a Fibonacci heap priority queue:</a:t>
            </a:r>
            <a:endParaRPr lang="en-IN" dirty="0"/>
          </a:p>
          <a:p>
            <a:pPr lvl="1"/>
            <a:r>
              <a:rPr lang="en-IN" b="1" dirty="0"/>
              <a:t>Time </a:t>
            </a:r>
            <a:r>
              <a:rPr lang="en-IN" b="1" dirty="0" smtClean="0"/>
              <a:t>Complexity: </a:t>
            </a:r>
            <a:r>
              <a:rPr lang="en-IN" i="1" dirty="0" smtClean="0"/>
              <a:t>O(</a:t>
            </a:r>
            <a:r>
              <a:rPr lang="en-IN" i="1" dirty="0" err="1" smtClean="0"/>
              <a:t>E</a:t>
            </a:r>
            <a:r>
              <a:rPr lang="en-IN" dirty="0" err="1" smtClean="0"/>
              <a:t>+</a:t>
            </a:r>
            <a:r>
              <a:rPr lang="en-IN" i="1" dirty="0" err="1" smtClean="0"/>
              <a:t>V</a:t>
            </a:r>
            <a:r>
              <a:rPr lang="en-IN" dirty="0" err="1" smtClean="0"/>
              <a:t>log</a:t>
            </a:r>
            <a:r>
              <a:rPr lang="en-IN" i="1" dirty="0" err="1" smtClean="0"/>
              <a:t>V</a:t>
            </a:r>
            <a:r>
              <a:rPr lang="en-IN" dirty="0"/>
              <a:t>)</a:t>
            </a:r>
          </a:p>
          <a:p>
            <a:pPr lvl="1"/>
            <a:r>
              <a:rPr lang="en-IN" b="1" dirty="0"/>
              <a:t>Space Complexity:</a:t>
            </a:r>
            <a:r>
              <a:rPr lang="en-IN" dirty="0"/>
              <a:t> </a:t>
            </a:r>
            <a:r>
              <a:rPr lang="en-IN" i="1" dirty="0" smtClean="0"/>
              <a:t>O</a:t>
            </a:r>
            <a:r>
              <a:rPr lang="en-IN" dirty="0" smtClean="0"/>
              <a:t>(</a:t>
            </a:r>
            <a:r>
              <a:rPr lang="en-IN" i="1" dirty="0" smtClean="0"/>
              <a:t>V</a:t>
            </a:r>
            <a:r>
              <a:rPr lang="en-IN" dirty="0" smtClean="0"/>
              <a:t>+</a:t>
            </a:r>
            <a:r>
              <a:rPr lang="en-IN" i="1" dirty="0" smtClean="0"/>
              <a:t>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8" y="1398327"/>
            <a:ext cx="2280680" cy="1710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86" y="1381459"/>
            <a:ext cx="2460804" cy="1702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982" y="1373863"/>
            <a:ext cx="2406226" cy="1698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339" y="1398327"/>
            <a:ext cx="2462644" cy="169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303" y="4000604"/>
            <a:ext cx="2280680" cy="1562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37" y="3995686"/>
            <a:ext cx="2164571" cy="15608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693" y="3935682"/>
            <a:ext cx="2037976" cy="1560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790" y="3860693"/>
            <a:ext cx="2344526" cy="15951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801099" y="2326740"/>
            <a:ext cx="2534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6618" y="2253582"/>
            <a:ext cx="341406" cy="146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3309" y="2253582"/>
            <a:ext cx="341406" cy="1463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674354" y="4613133"/>
            <a:ext cx="380242" cy="1629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351" y="4623396"/>
            <a:ext cx="377985" cy="1585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74122" y="4690690"/>
            <a:ext cx="377985" cy="1585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 flipV="1">
            <a:off x="10102696" y="3471629"/>
            <a:ext cx="653892" cy="2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</TotalTime>
  <Words>290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Prim’s algorithm</vt:lpstr>
      <vt:lpstr>The Algorithm</vt:lpstr>
      <vt:lpstr>The Modified Prims algorithm</vt:lpstr>
      <vt:lpstr>ALGORITHM EFFICIENCY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algorithm</dc:title>
  <dc:creator>Kailash</dc:creator>
  <cp:lastModifiedBy>Kailash</cp:lastModifiedBy>
  <cp:revision>6</cp:revision>
  <dcterms:created xsi:type="dcterms:W3CDTF">2023-11-19T14:54:02Z</dcterms:created>
  <dcterms:modified xsi:type="dcterms:W3CDTF">2023-11-19T16:11:19Z</dcterms:modified>
</cp:coreProperties>
</file>