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954BA8-43F8-45E4-BB13-9FB8B1211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726DB7-4006-4EB0-B5AC-5E1F413AC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57804A-C9B1-4E11-8111-0110F869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9986-6B4A-42B4-AEFE-ECDFE7086BCE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3DC4DB-2110-4EE5-8926-0E2ADD01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E588E0-B9B0-4580-A1FB-E4D807C6F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078B-B190-4F94-919D-F0BB1151B6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2356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B80A02-3A00-4F04-9FF9-3580A44BE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69469A-D034-4AA8-8B1F-C2F72BFE1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6BDDC1-B386-450E-99BA-DBB8EA96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9986-6B4A-42B4-AEFE-ECDFE7086BCE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323411-C138-4050-AD7D-BA77C514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FD10FF-6974-4C50-85AA-D1CFCFB14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078B-B190-4F94-919D-F0BB1151B6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87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BB0B5CD-005C-4C47-89EC-DEAA6EAF5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20EE2F-C919-4AC4-859C-3C6A0D07B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98052D-1817-4CC6-9C19-46FEFE40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9986-6B4A-42B4-AEFE-ECDFE7086BCE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8BD83F-87C9-44CB-83C5-55278BBB9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BB73A4-D700-45B7-9502-EEFA40AB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078B-B190-4F94-919D-F0BB1151B6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D0FF3-307C-4245-9A17-B605D145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4BF628-7727-49DA-B466-5646EA70C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105960-8B3D-4FDC-BA86-4C410C0BC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9986-6B4A-42B4-AEFE-ECDFE7086BCE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2A3948-3F43-471D-AA46-DF5BC24B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C5E64D-F80D-4A38-BE0E-26CC5B97B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078B-B190-4F94-919D-F0BB1151B6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18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F5A3D-082C-4EDC-AE67-D855FC3B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00D2D3-FCE2-4EE4-B77D-92EA5FAFE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B9FCC6-8EEC-4EE0-AFC6-EDD25CC03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9986-6B4A-42B4-AEFE-ECDFE7086BCE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D5C1AB-5789-4DA2-8772-D640299D5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E14D8D-0887-47B9-B1AE-210602F6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078B-B190-4F94-919D-F0BB1151B6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3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A6938-00D3-48DB-BD2B-838A5F448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C80B54-B1C2-4A89-8D96-1AEA81DCF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90BD9F-9009-4267-A63C-258FE0DCE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CBAC2F-5B17-4335-AFC2-B5D6C0FFB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9986-6B4A-42B4-AEFE-ECDFE7086BCE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005255-0642-4BAD-BECD-3057CF24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39BA81-1292-4597-B9D7-BDFEFCE39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078B-B190-4F94-919D-F0BB1151B6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69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3CF70-6914-45AA-AAD7-93B6DD8D2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D03645-8B9C-4C5E-9844-DFCCFEB7A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791847-39F0-4906-98C9-346900878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5B100A8-3F05-4539-956E-5C1D8DB7A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7CFC5BA-9AF8-45CC-A15C-698C78E4D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3E416F5-D813-435C-AAAB-990172F9B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9986-6B4A-42B4-AEFE-ECDFE7086BCE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22D1C49-40C0-4A72-B9D6-C1542812E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494D2D1-F2EC-4AA4-A5A5-1A4E1E178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078B-B190-4F94-919D-F0BB1151B6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41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E373B-3F60-499F-9759-34509D74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3E7E3BA-A41A-4B20-A861-20170ABA5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9986-6B4A-42B4-AEFE-ECDFE7086BCE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0B67416-4961-4C6F-BE54-AAB0B58E0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56395C9-1207-4474-9D6F-37B10DD8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078B-B190-4F94-919D-F0BB1151B6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01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E65BE30-F184-417A-80A6-043BA4616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9986-6B4A-42B4-AEFE-ECDFE7086BCE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CE5D109-B372-4FD5-8F35-16A229C81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0163F6D-E7AF-489F-9FEC-3A806A1D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078B-B190-4F94-919D-F0BB1151B6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73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AA658-4805-401C-A6E1-825A6666A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AF938B-0C5F-46D1-8318-D06F00AD4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A07239-A839-4D6F-A10D-BB490D002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97D09D-C909-4D6A-8494-12F6E7C2D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9986-6B4A-42B4-AEFE-ECDFE7086BCE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711D80-FC6B-43EC-8CD3-69F439AD6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76C91E-0D9D-4E1E-A36E-871BDB59E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078B-B190-4F94-919D-F0BB1151B6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043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F74EC-BA1B-417C-A2DC-E0485EDFA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43F2BCA-BBC7-432C-AA8D-8CD951E35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F9D4BA-6F2F-43E5-8C2B-7711C5EE7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FFADCC-D514-44BC-941B-EC6365B7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9986-6B4A-42B4-AEFE-ECDFE7086BCE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B78993-9474-4009-9563-95BD0B562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9D008E-3A67-4BFA-AF19-00DAACADE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078B-B190-4F94-919D-F0BB1151B6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06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2B6F852-5F6D-424E-B4A8-B7A5F5EC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B48862-01D9-47BC-8C11-D50A7BCB6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3F7499-0D20-4F73-B700-F29F28ADA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09986-6B4A-42B4-AEFE-ECDFE7086BCE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239CE5-C7E1-4403-89E1-B1C6A267ED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EA3630-1925-4CC3-9FF2-592CC24FD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B078B-B190-4F94-919D-F0BB1151B6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54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AE0B7-6E48-4BB0-A88B-A2B7EBCF1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4224"/>
            <a:ext cx="9144000" cy="2387600"/>
          </a:xfrm>
        </p:spPr>
        <p:txBody>
          <a:bodyPr>
            <a:normAutofit/>
          </a:bodyPr>
          <a:lstStyle/>
          <a:p>
            <a:r>
              <a:rPr lang="pt-BR" sz="4400" dirty="0">
                <a:solidFill>
                  <a:schemeClr val="accent1">
                    <a:lumMod val="75000"/>
                  </a:schemeClr>
                </a:solidFill>
              </a:rPr>
              <a:t>OS 10 TIPOS DE SITES MAIS VISITADOS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24CDAB-1F2F-4725-B29D-8460A81AA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7982" y="3230976"/>
            <a:ext cx="9356035" cy="2865023"/>
          </a:xfrm>
        </p:spPr>
        <p:txBody>
          <a:bodyPr>
            <a:normAutofit fontScale="92500" lnSpcReduction="10000"/>
          </a:bodyPr>
          <a:lstStyle/>
          <a:p>
            <a:r>
              <a:rPr lang="pt-BR" sz="2100" dirty="0"/>
              <a:t>EQUIPE: </a:t>
            </a:r>
          </a:p>
          <a:p>
            <a:r>
              <a:rPr lang="pt-BR" sz="2100" dirty="0"/>
              <a:t>TAIJANE REIS</a:t>
            </a:r>
          </a:p>
          <a:p>
            <a:r>
              <a:rPr lang="pt-BR" sz="2100" dirty="0"/>
              <a:t>KAIO VINICIUS </a:t>
            </a:r>
          </a:p>
          <a:p>
            <a:r>
              <a:rPr lang="pt-BR" sz="2100" dirty="0"/>
              <a:t>EVERTON BADARÓ</a:t>
            </a:r>
          </a:p>
          <a:p>
            <a:r>
              <a:rPr lang="pt-BR" sz="2100" dirty="0"/>
              <a:t>MANOEL BARBOSA</a:t>
            </a:r>
          </a:p>
          <a:p>
            <a:r>
              <a:rPr lang="pt-BR" sz="2100" dirty="0"/>
              <a:t>TONY FRANÇOAN</a:t>
            </a:r>
          </a:p>
          <a:p>
            <a:r>
              <a:rPr lang="pt-BR" sz="2100" dirty="0"/>
              <a:t>FÁBIO SAMPAIO</a:t>
            </a:r>
          </a:p>
          <a:p>
            <a:r>
              <a:rPr lang="pt-BR" sz="2100"/>
              <a:t>JUCIMAR SANTOS</a:t>
            </a:r>
            <a:endParaRPr lang="pt-BR" sz="21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661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22CDC-C3B5-4537-8BCA-17991961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chemeClr val="accent1">
                    <a:lumMod val="75000"/>
                  </a:schemeClr>
                </a:solidFill>
              </a:rPr>
              <a:t>SITE SEM FINS LUCRATIVOS</a:t>
            </a:r>
            <a:br>
              <a:rPr lang="pt-BR" sz="4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sz="2000" dirty="0"/>
              <a:t>https://cebas.mec.gov.br/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F12D2856-2461-4272-8F6C-0030B3D64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884" y="1825625"/>
            <a:ext cx="9082231" cy="4351338"/>
          </a:xfrm>
        </p:spPr>
      </p:pic>
    </p:spTree>
    <p:extLst>
      <p:ext uri="{BB962C8B-B14F-4D97-AF65-F5344CB8AC3E}">
        <p14:creationId xmlns:p14="http://schemas.microsoft.com/office/powerpoint/2010/main" val="477597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22CDC-C3B5-4537-8BCA-17991961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chemeClr val="accent1">
                    <a:lumMod val="75000"/>
                  </a:schemeClr>
                </a:solidFill>
              </a:rPr>
              <a:t>SITE INFORMATIVO</a:t>
            </a:r>
            <a:br>
              <a:rPr lang="pt-BR" sz="4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sz="2000" dirty="0"/>
              <a:t>https://www.ibahia.com/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48788E0B-5C9B-4D9E-8E00-E95C16259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250" y="1825625"/>
            <a:ext cx="8849500" cy="4351338"/>
          </a:xfrm>
        </p:spPr>
      </p:pic>
    </p:spTree>
    <p:extLst>
      <p:ext uri="{BB962C8B-B14F-4D97-AF65-F5344CB8AC3E}">
        <p14:creationId xmlns:p14="http://schemas.microsoft.com/office/powerpoint/2010/main" val="288072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22CDC-C3B5-4537-8BCA-17991961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chemeClr val="accent1">
                    <a:lumMod val="75000"/>
                  </a:schemeClr>
                </a:solidFill>
              </a:rPr>
              <a:t>SITES DE NEGÓCIOS</a:t>
            </a:r>
            <a:br>
              <a:rPr lang="pt-BR" sz="4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sz="2000" dirty="0"/>
              <a:t>https://exame.com/negocios/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5EDA47D-696E-4878-AAE7-04CBC14B8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966" y="1825625"/>
            <a:ext cx="9884067" cy="4351338"/>
          </a:xfrm>
        </p:spPr>
      </p:pic>
    </p:spTree>
    <p:extLst>
      <p:ext uri="{BB962C8B-B14F-4D97-AF65-F5344CB8AC3E}">
        <p14:creationId xmlns:p14="http://schemas.microsoft.com/office/powerpoint/2010/main" val="102068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22CDC-C3B5-4537-8BCA-17991961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chemeClr val="accent1">
                    <a:lumMod val="75000"/>
                  </a:schemeClr>
                </a:solidFill>
              </a:rPr>
              <a:t>BLOG</a:t>
            </a:r>
            <a:br>
              <a:rPr lang="pt-BR" sz="4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sz="2000" dirty="0"/>
              <a:t>https://fiqueisemcracha.com.br/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3DF1B4E-A9DE-4153-892E-12C110D7F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427" y="1825625"/>
            <a:ext cx="8861146" cy="4351338"/>
          </a:xfrm>
        </p:spPr>
      </p:pic>
    </p:spTree>
    <p:extLst>
      <p:ext uri="{BB962C8B-B14F-4D97-AF65-F5344CB8AC3E}">
        <p14:creationId xmlns:p14="http://schemas.microsoft.com/office/powerpoint/2010/main" val="4032301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22CDC-C3B5-4537-8BCA-17991961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chemeClr val="accent1">
                    <a:lumMod val="75000"/>
                  </a:schemeClr>
                </a:solidFill>
              </a:rPr>
              <a:t>SITE DE ECOMMERCE</a:t>
            </a:r>
            <a:br>
              <a:rPr lang="pt-BR" sz="4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sz="2000" dirty="0"/>
              <a:t>https://www.mercadolivre.com.br/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ED98901-9F4B-49AF-89A8-09ADD572E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443" y="1825625"/>
            <a:ext cx="9495114" cy="4351338"/>
          </a:xfrm>
        </p:spPr>
      </p:pic>
    </p:spTree>
    <p:extLst>
      <p:ext uri="{BB962C8B-B14F-4D97-AF65-F5344CB8AC3E}">
        <p14:creationId xmlns:p14="http://schemas.microsoft.com/office/powerpoint/2010/main" val="2758653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22CDC-C3B5-4537-8BCA-17991961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chemeClr val="accent1">
                    <a:lumMod val="75000"/>
                  </a:schemeClr>
                </a:solidFill>
              </a:rPr>
              <a:t>SITE DE PORTIFÓLIO</a:t>
            </a:r>
            <a:br>
              <a:rPr lang="pt-BR" sz="4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sz="2000" dirty="0"/>
              <a:t>https://br.pinterest.com/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AED1C81-4403-4792-8E91-C32E19941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661" y="1825625"/>
            <a:ext cx="9638678" cy="4351338"/>
          </a:xfrm>
        </p:spPr>
      </p:pic>
    </p:spTree>
    <p:extLst>
      <p:ext uri="{BB962C8B-B14F-4D97-AF65-F5344CB8AC3E}">
        <p14:creationId xmlns:p14="http://schemas.microsoft.com/office/powerpoint/2010/main" val="108538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22CDC-C3B5-4537-8BCA-17991961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chemeClr val="accent1">
                    <a:lumMod val="75000"/>
                  </a:schemeClr>
                </a:solidFill>
              </a:rPr>
              <a:t>SITE DE EVENTOS</a:t>
            </a:r>
            <a:br>
              <a:rPr lang="pt-BR" sz="4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sz="2000" dirty="0"/>
              <a:t>https://www.pida.com.br/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387E2B6-C2D9-453B-BD72-8DE4AEE95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417" y="1825625"/>
            <a:ext cx="8945165" cy="4351338"/>
          </a:xfrm>
        </p:spPr>
      </p:pic>
    </p:spTree>
    <p:extLst>
      <p:ext uri="{BB962C8B-B14F-4D97-AF65-F5344CB8AC3E}">
        <p14:creationId xmlns:p14="http://schemas.microsoft.com/office/powerpoint/2010/main" val="3946229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22CDC-C3B5-4537-8BCA-17991961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chemeClr val="accent1">
                    <a:lumMod val="75000"/>
                  </a:schemeClr>
                </a:solidFill>
              </a:rPr>
              <a:t>SITE DE FÓRUM DE DISCUSSÃO</a:t>
            </a:r>
            <a:br>
              <a:rPr lang="pt-BR" sz="4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sz="2000" dirty="0"/>
              <a:t>https://forum.adrenaline.com.br/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896D5675-A6C6-418F-AD26-51F7E766F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162" y="1825625"/>
            <a:ext cx="9007676" cy="4351338"/>
          </a:xfrm>
        </p:spPr>
      </p:pic>
    </p:spTree>
    <p:extLst>
      <p:ext uri="{BB962C8B-B14F-4D97-AF65-F5344CB8AC3E}">
        <p14:creationId xmlns:p14="http://schemas.microsoft.com/office/powerpoint/2010/main" val="1182289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22CDC-C3B5-4537-8BCA-17991961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chemeClr val="accent1">
                    <a:lumMod val="75000"/>
                  </a:schemeClr>
                </a:solidFill>
              </a:rPr>
              <a:t>SITE PERFIL PESSOAL</a:t>
            </a:r>
            <a:br>
              <a:rPr lang="pt-BR" sz="4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sz="2000" dirty="0"/>
              <a:t>https://pt-br.facebook.com/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F853A1EB-F28A-4A59-8522-17F253314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11" y="1825625"/>
            <a:ext cx="9207178" cy="4351338"/>
          </a:xfrm>
        </p:spPr>
      </p:pic>
    </p:spTree>
    <p:extLst>
      <p:ext uri="{BB962C8B-B14F-4D97-AF65-F5344CB8AC3E}">
        <p14:creationId xmlns:p14="http://schemas.microsoft.com/office/powerpoint/2010/main" val="487956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22CDC-C3B5-4537-8BCA-17991961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chemeClr val="accent1">
                    <a:lumMod val="75000"/>
                  </a:schemeClr>
                </a:solidFill>
              </a:rPr>
              <a:t>SITE DE FILIAÇÃO</a:t>
            </a:r>
            <a:br>
              <a:rPr lang="pt-BR" sz="4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sz="2000" dirty="0"/>
              <a:t>http://www2.correio24horas.com.br/clubecorreio/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A6F339BB-CA5D-4419-8B3D-EF45C18FD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375" y="1825625"/>
            <a:ext cx="8643249" cy="4351338"/>
          </a:xfrm>
        </p:spPr>
      </p:pic>
    </p:spTree>
    <p:extLst>
      <p:ext uri="{BB962C8B-B14F-4D97-AF65-F5344CB8AC3E}">
        <p14:creationId xmlns:p14="http://schemas.microsoft.com/office/powerpoint/2010/main" val="19251130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155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OS 10 TIPOS DE SITES MAIS VISITADOS</vt:lpstr>
      <vt:lpstr>SITES DE NEGÓCIOS https://exame.com/negocios/</vt:lpstr>
      <vt:lpstr>BLOG https://fiqueisemcracha.com.br/</vt:lpstr>
      <vt:lpstr>SITE DE ECOMMERCE https://www.mercadolivre.com.br/</vt:lpstr>
      <vt:lpstr>SITE DE PORTIFÓLIO https://br.pinterest.com/</vt:lpstr>
      <vt:lpstr>SITE DE EVENTOS https://www.pida.com.br/</vt:lpstr>
      <vt:lpstr>SITE DE FÓRUM DE DISCUSSÃO https://forum.adrenaline.com.br/</vt:lpstr>
      <vt:lpstr>SITE PERFIL PESSOAL https://pt-br.facebook.com/</vt:lpstr>
      <vt:lpstr>SITE DE FILIAÇÃO http://www2.correio24horas.com.br/clubecorreio/</vt:lpstr>
      <vt:lpstr>SITE SEM FINS LUCRATIVOS https://cebas.mec.gov.br/</vt:lpstr>
      <vt:lpstr>SITE INFORMATIVO https://www.ibahia.com/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10 TIPOS DE SITES MAIS VISITADOS</dc:title>
  <dc:creator>Fábio .</dc:creator>
  <cp:lastModifiedBy>kaio vinicius</cp:lastModifiedBy>
  <cp:revision>7</cp:revision>
  <dcterms:created xsi:type="dcterms:W3CDTF">2022-08-23T11:27:21Z</dcterms:created>
  <dcterms:modified xsi:type="dcterms:W3CDTF">2022-08-23T22:22:33Z</dcterms:modified>
</cp:coreProperties>
</file>