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12645-8ACF-4523-9DDB-0AE62E974297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8F3B-B239-42A5-8EA9-6103E8E98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766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12645-8ACF-4523-9DDB-0AE62E974297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8F3B-B239-42A5-8EA9-6103E8E98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554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12645-8ACF-4523-9DDB-0AE62E974297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8F3B-B239-42A5-8EA9-6103E8E98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4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12645-8ACF-4523-9DDB-0AE62E974297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8F3B-B239-42A5-8EA9-6103E8E9840E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50086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12645-8ACF-4523-9DDB-0AE62E974297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8F3B-B239-42A5-8EA9-6103E8E98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6271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12645-8ACF-4523-9DDB-0AE62E974297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8F3B-B239-42A5-8EA9-6103E8E98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4773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12645-8ACF-4523-9DDB-0AE62E974297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8F3B-B239-42A5-8EA9-6103E8E98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0087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12645-8ACF-4523-9DDB-0AE62E974297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8F3B-B239-42A5-8EA9-6103E8E98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3738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12645-8ACF-4523-9DDB-0AE62E974297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8F3B-B239-42A5-8EA9-6103E8E98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8361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12645-8ACF-4523-9DDB-0AE62E974297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8F3B-B239-42A5-8EA9-6103E8E98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854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12645-8ACF-4523-9DDB-0AE62E974297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8F3B-B239-42A5-8EA9-6103E8E98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367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12645-8ACF-4523-9DDB-0AE62E974297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8F3B-B239-42A5-8EA9-6103E8E98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42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12645-8ACF-4523-9DDB-0AE62E974297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8F3B-B239-42A5-8EA9-6103E8E98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592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12645-8ACF-4523-9DDB-0AE62E974297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8F3B-B239-42A5-8EA9-6103E8E98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5048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12645-8ACF-4523-9DDB-0AE62E974297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8F3B-B239-42A5-8EA9-6103E8E98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527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12645-8ACF-4523-9DDB-0AE62E974297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8F3B-B239-42A5-8EA9-6103E8E98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406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12645-8ACF-4523-9DDB-0AE62E974297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8F3B-B239-42A5-8EA9-6103E8E98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485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12645-8ACF-4523-9DDB-0AE62E974297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18F3B-B239-42A5-8EA9-6103E8E98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4168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yre-it.co.uk/blog/creating-a-python-package/" TargetMode="External"/><Relationship Id="rId2" Type="http://schemas.openxmlformats.org/officeDocument/2006/relationships/hyperlink" Target="https://www.youtube.com/watch?v=zhpI6Yhz9_4&amp;t=4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ypi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upload.pypi.org/legacy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33FEF-E260-45C6-80FC-1CC2E0952E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PYPI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3EA860-885E-4025-ABA5-D1A03F8CE7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IN" dirty="0" err="1"/>
              <a:t>aipa</a:t>
            </a:r>
            <a:r>
              <a:rPr lang="en-IN" dirty="0"/>
              <a:t> </a:t>
            </a:r>
            <a:r>
              <a:rPr lang="en-IN" dirty="0" err="1"/>
              <a:t>subhash</a:t>
            </a:r>
            <a:r>
              <a:rPr lang="en-IN" dirty="0"/>
              <a:t> reddy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59ACF3-DC8A-48C6-AB33-B164C41BB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9477" y="534572"/>
            <a:ext cx="353377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854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FEC89-1838-44AF-86EB-74682021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1DAAC-5C29-47B4-8023-658016F52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https://www.youtube.com/watch?v=zhpI6Yhz9_4&amp;t=4s</a:t>
            </a:r>
            <a:endParaRPr lang="en-IN" dirty="0"/>
          </a:p>
          <a:p>
            <a:r>
              <a:rPr lang="en-IN" dirty="0">
                <a:hlinkClick r:id="rId3"/>
              </a:rPr>
              <a:t>https://www.wyre-it.co.uk/blog/creating-a-python-package/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4501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D259E-278A-4C63-9821-E4703A3F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407F9-DD71-45FD-B352-5B25C214E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Able to upload package/Library in </a:t>
            </a:r>
            <a:r>
              <a:rPr lang="en-IN" dirty="0" err="1"/>
              <a:t>pypi</a:t>
            </a:r>
            <a:r>
              <a:rPr lang="en-IN" dirty="0"/>
              <a:t>..org</a:t>
            </a:r>
          </a:p>
          <a:p>
            <a:r>
              <a:rPr lang="en-IN" dirty="0"/>
              <a:t>Understand how to create package and upload to </a:t>
            </a:r>
            <a:r>
              <a:rPr lang="en-IN" dirty="0" err="1"/>
              <a:t>pypi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9362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Top 5 Tips for saying more than just “thanks” in a note - New Tech  Northwest">
            <a:extLst>
              <a:ext uri="{FF2B5EF4-FFF2-40B4-BE49-F238E27FC236}">
                <a16:creationId xmlns:a16="http://schemas.microsoft.com/office/drawing/2014/main" id="{9244E81D-A026-4BA0-B17D-76AAB9BAB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661" y="2557463"/>
            <a:ext cx="3975651" cy="231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6220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A6B25-F199-442D-813F-6BA367041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E9E8F-E3DE-4D25-8FC3-72C7DBC77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Pypi</a:t>
            </a:r>
            <a:endParaRPr lang="en-IN" dirty="0"/>
          </a:p>
          <a:p>
            <a:r>
              <a:rPr lang="en-IN" dirty="0"/>
              <a:t>Contribution library to </a:t>
            </a:r>
            <a:r>
              <a:rPr lang="en-IN" dirty="0" err="1"/>
              <a:t>pypi</a:t>
            </a:r>
            <a:r>
              <a:rPr lang="en-IN" dirty="0"/>
              <a:t>.</a:t>
            </a:r>
          </a:p>
          <a:p>
            <a:r>
              <a:rPr lang="en-IN" dirty="0"/>
              <a:t>Commands in </a:t>
            </a:r>
            <a:r>
              <a:rPr lang="en-IN" dirty="0" err="1"/>
              <a:t>commandprompt</a:t>
            </a:r>
            <a:r>
              <a:rPr lang="en-IN" dirty="0"/>
              <a:t>.</a:t>
            </a:r>
          </a:p>
          <a:p>
            <a:r>
              <a:rPr lang="en-IN" dirty="0"/>
              <a:t>Package Creation.</a:t>
            </a:r>
          </a:p>
          <a:p>
            <a:r>
              <a:rPr lang="en-IN" dirty="0"/>
              <a:t>Link of Created package.</a:t>
            </a:r>
          </a:p>
          <a:p>
            <a:r>
              <a:rPr lang="en-IN" dirty="0"/>
              <a:t>Reference</a:t>
            </a:r>
          </a:p>
          <a:p>
            <a:r>
              <a:rPr lang="en-IN" dirty="0"/>
              <a:t>Conclusion.</a:t>
            </a:r>
          </a:p>
        </p:txBody>
      </p:sp>
    </p:spTree>
    <p:extLst>
      <p:ext uri="{BB962C8B-B14F-4D97-AF65-F5344CB8AC3E}">
        <p14:creationId xmlns:p14="http://schemas.microsoft.com/office/powerpoint/2010/main" val="1769236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9E43A-389F-4E8D-B3E4-EA8F1DED1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PYPI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C28DC-F5F9-44B9-AD29-4116F0384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Python Package Index.</a:t>
            </a:r>
          </a:p>
          <a:p>
            <a:r>
              <a:rPr lang="en-IN" dirty="0"/>
              <a:t>It is a repository.</a:t>
            </a:r>
          </a:p>
          <a:p>
            <a:r>
              <a:rPr lang="en-IN" dirty="0"/>
              <a:t>Able to install package and libraries.</a:t>
            </a:r>
          </a:p>
          <a:p>
            <a:r>
              <a:rPr lang="en-IN" b="1" i="0" dirty="0">
                <a:effectLst/>
                <a:hlinkClick r:id="rId2"/>
              </a:rPr>
              <a:t>https://pypi.org/</a:t>
            </a:r>
            <a:r>
              <a:rPr lang="en-IN" b="1" i="0" dirty="0">
                <a:effectLst/>
              </a:rPr>
              <a:t> to access to </a:t>
            </a:r>
            <a:r>
              <a:rPr lang="en-IN" b="1" i="0" dirty="0" err="1">
                <a:effectLst/>
              </a:rPr>
              <a:t>pypi</a:t>
            </a:r>
            <a:r>
              <a:rPr lang="en-IN" b="1" i="0" dirty="0">
                <a:effectLst/>
              </a:rPr>
              <a:t> package.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6B102A-1D55-4BA7-B72F-D958A33A8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9477" y="534572"/>
            <a:ext cx="353377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033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EAD95-CC2E-4F52-89AB-7D8A2B8E6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CONTRIBUTION TO PYPI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9424B37-1750-4692-A18C-60301CE70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account in pypi.org.</a:t>
            </a:r>
          </a:p>
          <a:p>
            <a:r>
              <a:rPr lang="en-IN" dirty="0"/>
              <a:t>Create a library or package.</a:t>
            </a:r>
          </a:p>
          <a:p>
            <a:r>
              <a:rPr lang="en-IN" dirty="0"/>
              <a:t>By using  command prompt we can able to upload your package to </a:t>
            </a:r>
            <a:r>
              <a:rPr lang="en-IN" dirty="0" err="1"/>
              <a:t>pypi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3010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45EEF-039C-4F7A-B265-9D44A6DAA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COMMANDS IN POWERSHELL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4FA38-82C8-4848-9204-3FDC7228C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pip install </a:t>
            </a:r>
            <a:r>
              <a:rPr lang="en-IN" dirty="0" err="1"/>
              <a:t>setuptools</a:t>
            </a:r>
            <a:r>
              <a:rPr lang="en-IN" dirty="0"/>
              <a:t> twine</a:t>
            </a:r>
          </a:p>
          <a:p>
            <a:r>
              <a:rPr lang="en-IN" dirty="0"/>
              <a:t>python3 setup.py </a:t>
            </a:r>
            <a:r>
              <a:rPr lang="en-IN" dirty="0" err="1"/>
              <a:t>sdist</a:t>
            </a:r>
            <a:endParaRPr lang="en-IN" dirty="0"/>
          </a:p>
          <a:p>
            <a:r>
              <a:rPr lang="en-IN" dirty="0"/>
              <a:t>twine upload –repository-</a:t>
            </a:r>
            <a:r>
              <a:rPr lang="en-IN" dirty="0" err="1"/>
              <a:t>url</a:t>
            </a:r>
            <a:r>
              <a:rPr lang="en-IN" dirty="0"/>
              <a:t> </a:t>
            </a:r>
            <a:r>
              <a:rPr lang="en-IN" dirty="0">
                <a:hlinkClick r:id="rId2"/>
              </a:rPr>
              <a:t>https://upload.pypi.org/legacy/</a:t>
            </a:r>
            <a:r>
              <a:rPr lang="en-IN" dirty="0"/>
              <a:t> </a:t>
            </a:r>
            <a:r>
              <a:rPr lang="en-IN" dirty="0" err="1"/>
              <a:t>dist</a:t>
            </a:r>
            <a:r>
              <a:rPr lang="en-IN" dirty="0"/>
              <a:t>/*</a:t>
            </a:r>
          </a:p>
          <a:p>
            <a:r>
              <a:rPr lang="en-IN" dirty="0"/>
              <a:t>After it will ask user name and password then after it will able to upload your package to </a:t>
            </a:r>
            <a:r>
              <a:rPr lang="en-IN" dirty="0" err="1"/>
              <a:t>pypi</a:t>
            </a:r>
            <a:r>
              <a:rPr lang="en-IN" dirty="0"/>
              <a:t>.</a:t>
            </a:r>
          </a:p>
          <a:p>
            <a:r>
              <a:rPr lang="en-IN" dirty="0"/>
              <a:t>It generates URL for the uploaded package where any one can able to access and install this package.</a:t>
            </a:r>
          </a:p>
        </p:txBody>
      </p:sp>
    </p:spTree>
    <p:extLst>
      <p:ext uri="{BB962C8B-B14F-4D97-AF65-F5344CB8AC3E}">
        <p14:creationId xmlns:p14="http://schemas.microsoft.com/office/powerpoint/2010/main" val="2143970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25DB7-2C1F-4DD8-8403-1F0A4D451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PACKAGE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80F05-41AA-4350-B5E4-42080DA52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__init__.py:</a:t>
            </a:r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79A916-6BAC-4BD6-9CC4-8611A88C2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20427" y="2707689"/>
            <a:ext cx="8451542" cy="387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008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ED85D-4CA7-4AA3-9FFA-55B181E99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CREATION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7B070-4BF9-48F8-9019-6B4D0C646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CHANGELOG.txt: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882705-B206-413E-B0C4-A3F2409DC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124" y="3341540"/>
            <a:ext cx="4953740" cy="252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497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A3A5F-A12A-4C81-A32F-B30086481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516835"/>
            <a:ext cx="10353762" cy="5274365"/>
          </a:xfrm>
        </p:spPr>
        <p:txBody>
          <a:bodyPr/>
          <a:lstStyle/>
          <a:p>
            <a:r>
              <a:rPr lang="en-IN" dirty="0"/>
              <a:t>LICENCE.txt: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README.txt: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781476-DD55-4AB3-ADD2-8AFE351E2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789" y="1066800"/>
            <a:ext cx="8496300" cy="2857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07CA6C-1CB5-4FC6-AFA2-667D8BC1FF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35333" y="4474265"/>
            <a:ext cx="7386220" cy="13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639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70E6A-1992-403D-A3A5-D62C43BF3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609600"/>
            <a:ext cx="10353762" cy="5181600"/>
          </a:xfrm>
        </p:spPr>
        <p:txBody>
          <a:bodyPr/>
          <a:lstStyle/>
          <a:p>
            <a:r>
              <a:rPr lang="en-IN" dirty="0"/>
              <a:t>setup.py: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E0925F-A2CE-45E1-AC1E-E3F4D46B63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59716" y="1376039"/>
            <a:ext cx="6438900" cy="487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091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67</TotalTime>
  <Words>232</Words>
  <Application>Microsoft Office PowerPoint</Application>
  <PresentationFormat>Widescreen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Bookman Old Style</vt:lpstr>
      <vt:lpstr>Rockwell</vt:lpstr>
      <vt:lpstr>Damask</vt:lpstr>
      <vt:lpstr>PYPI</vt:lpstr>
      <vt:lpstr>INDEX</vt:lpstr>
      <vt:lpstr>PYPI</vt:lpstr>
      <vt:lpstr>CONTRIBUTION TO PYPI</vt:lpstr>
      <vt:lpstr>COMMANDS IN POWERSHELL</vt:lpstr>
      <vt:lpstr> PACKAGE CREATION</vt:lpstr>
      <vt:lpstr>PACKAGE CREATION</vt:lpstr>
      <vt:lpstr>PowerPoint Presentation</vt:lpstr>
      <vt:lpstr>PowerPoint Presentation</vt:lpstr>
      <vt:lpstr>REFERENCE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PYPI</dc:title>
  <dc:creator>pavan chamarthi</dc:creator>
  <cp:lastModifiedBy>Kaipa NIRANJAN</cp:lastModifiedBy>
  <cp:revision>10</cp:revision>
  <dcterms:created xsi:type="dcterms:W3CDTF">2021-08-04T15:59:47Z</dcterms:created>
  <dcterms:modified xsi:type="dcterms:W3CDTF">2021-08-05T04:52:48Z</dcterms:modified>
</cp:coreProperties>
</file>