
<file path=[Content_Types].xml><?xml version="1.0" encoding="utf-8"?>
<Types xmlns="http://schemas.openxmlformats.org/package/2006/content-types">
  <Default Extension="bin" ContentType="application/vnd.openxmlformats-officedocument.oleObject"/>
  <Default Extension="png" ContentType="image/png"/>
  <Default Extension="pdf" ContentType="application/pdf"/>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78" r:id="rId3"/>
    <p:sldMasterId id="2147483790" r:id="rId4"/>
    <p:sldMasterId id="2147483802" r:id="rId5"/>
    <p:sldMasterId id="2147483815" r:id="rId6"/>
    <p:sldMasterId id="2147483828" r:id="rId7"/>
    <p:sldMasterId id="2147483841" r:id="rId8"/>
  </p:sldMasterIdLst>
  <p:notesMasterIdLst>
    <p:notesMasterId r:id="rId58"/>
  </p:notesMasterIdLst>
  <p:handoutMasterIdLst>
    <p:handoutMasterId r:id="rId59"/>
  </p:handoutMasterIdLst>
  <p:sldIdLst>
    <p:sldId id="362" r:id="rId9"/>
    <p:sldId id="363" r:id="rId10"/>
    <p:sldId id="377" r:id="rId11"/>
    <p:sldId id="376" r:id="rId12"/>
    <p:sldId id="365" r:id="rId13"/>
    <p:sldId id="366" r:id="rId14"/>
    <p:sldId id="367" r:id="rId15"/>
    <p:sldId id="378" r:id="rId16"/>
    <p:sldId id="368" r:id="rId17"/>
    <p:sldId id="369" r:id="rId18"/>
    <p:sldId id="370" r:id="rId19"/>
    <p:sldId id="371" r:id="rId20"/>
    <p:sldId id="373" r:id="rId21"/>
    <p:sldId id="379" r:id="rId22"/>
    <p:sldId id="385" r:id="rId23"/>
    <p:sldId id="386" r:id="rId24"/>
    <p:sldId id="309" r:id="rId25"/>
    <p:sldId id="380" r:id="rId26"/>
    <p:sldId id="383" r:id="rId27"/>
    <p:sldId id="384" r:id="rId28"/>
    <p:sldId id="387" r:id="rId29"/>
    <p:sldId id="404" r:id="rId30"/>
    <p:sldId id="401" r:id="rId31"/>
    <p:sldId id="402" r:id="rId32"/>
    <p:sldId id="403" r:id="rId33"/>
    <p:sldId id="382" r:id="rId34"/>
    <p:sldId id="331" r:id="rId35"/>
    <p:sldId id="333" r:id="rId36"/>
    <p:sldId id="334" r:id="rId37"/>
    <p:sldId id="325" r:id="rId38"/>
    <p:sldId id="388" r:id="rId39"/>
    <p:sldId id="322" r:id="rId40"/>
    <p:sldId id="389" r:id="rId41"/>
    <p:sldId id="390" r:id="rId42"/>
    <p:sldId id="391" r:id="rId43"/>
    <p:sldId id="392" r:id="rId44"/>
    <p:sldId id="327" r:id="rId45"/>
    <p:sldId id="398" r:id="rId46"/>
    <p:sldId id="397" r:id="rId47"/>
    <p:sldId id="399" r:id="rId48"/>
    <p:sldId id="335" r:id="rId49"/>
    <p:sldId id="360" r:id="rId50"/>
    <p:sldId id="358" r:id="rId51"/>
    <p:sldId id="400" r:id="rId52"/>
    <p:sldId id="359" r:id="rId53"/>
    <p:sldId id="394" r:id="rId54"/>
    <p:sldId id="395" r:id="rId55"/>
    <p:sldId id="396" r:id="rId56"/>
    <p:sldId id="329" r:id="rId57"/>
  </p:sldIdLst>
  <p:sldSz cx="9144000" cy="6858000" type="screen4x3"/>
  <p:notesSz cx="6888163" cy="10020300"/>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extLst>
    <p:ext uri="{521415D9-36F7-43E2-AB2F-B90AF26B5E84}">
      <p14:sectionLst xmlns:p14="http://schemas.microsoft.com/office/powerpoint/2010/main">
        <p14:section name="start" id="{0604F11E-0796-4C93-9B7B-14DE552DD1C7}">
          <p14:sldIdLst>
            <p14:sldId id="362"/>
          </p14:sldIdLst>
        </p14:section>
        <p14:section name="pmt method" id="{D01F24A7-45E3-459D-BB22-0849E80AFBB6}">
          <p14:sldIdLst>
            <p14:sldId id="363"/>
            <p14:sldId id="377"/>
            <p14:sldId id="376"/>
            <p14:sldId id="365"/>
            <p14:sldId id="366"/>
            <p14:sldId id="367"/>
            <p14:sldId id="378"/>
            <p14:sldId id="368"/>
            <p14:sldId id="369"/>
            <p14:sldId id="370"/>
            <p14:sldId id="371"/>
            <p14:sldId id="373"/>
            <p14:sldId id="379"/>
            <p14:sldId id="385"/>
            <p14:sldId id="386"/>
          </p14:sldIdLst>
        </p14:section>
        <p14:section name="QSGW" id="{3CA9F17B-98FC-4FB4-853C-54DA3BB093F6}">
          <p14:sldIdLst>
            <p14:sldId id="309"/>
            <p14:sldId id="380"/>
            <p14:sldId id="383"/>
            <p14:sldId id="384"/>
            <p14:sldId id="387"/>
            <p14:sldId id="404"/>
            <p14:sldId id="401"/>
            <p14:sldId id="402"/>
            <p14:sldId id="403"/>
            <p14:sldId id="382"/>
            <p14:sldId id="331"/>
            <p14:sldId id="333"/>
            <p14:sldId id="334"/>
            <p14:sldId id="325"/>
            <p14:sldId id="388"/>
            <p14:sldId id="322"/>
            <p14:sldId id="389"/>
            <p14:sldId id="390"/>
            <p14:sldId id="391"/>
            <p14:sldId id="392"/>
            <p14:sldId id="327"/>
            <p14:sldId id="398"/>
            <p14:sldId id="397"/>
            <p14:sldId id="399"/>
            <p14:sldId id="335"/>
            <p14:sldId id="360"/>
            <p14:sldId id="358"/>
            <p14:sldId id="400"/>
            <p14:sldId id="359"/>
            <p14:sldId id="394"/>
            <p14:sldId id="395"/>
            <p14:sldId id="396"/>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28" autoAdjust="0"/>
    <p:restoredTop sz="93673" autoAdjust="0"/>
  </p:normalViewPr>
  <p:slideViewPr>
    <p:cSldViewPr>
      <p:cViewPr varScale="1">
        <p:scale>
          <a:sx n="88" d="100"/>
          <a:sy n="88" d="100"/>
        </p:scale>
        <p:origin x="202" y="53"/>
      </p:cViewPr>
      <p:guideLst>
        <p:guide orient="horz" pos="2160"/>
        <p:guide pos="2880"/>
      </p:guideLst>
    </p:cSldViewPr>
  </p:slideViewPr>
  <p:outlineViewPr>
    <p:cViewPr>
      <p:scale>
        <a:sx n="33" d="100"/>
        <a:sy n="33" d="100"/>
      </p:scale>
      <p:origin x="0" y="9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wmf"/><Relationship Id="rId1" Type="http://schemas.openxmlformats.org/officeDocument/2006/relationships/image" Target="../media/image6.wmf"/><Relationship Id="rId5" Type="http://schemas.openxmlformats.org/officeDocument/2006/relationships/image" Target="../media/image9.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2"/>
            <a:ext cx="2984013" cy="501577"/>
          </a:xfrm>
          <a:prstGeom prst="rect">
            <a:avLst/>
          </a:prstGeom>
        </p:spPr>
        <p:txBody>
          <a:bodyPr vert="horz" lIns="89303" tIns="44652" rIns="89303" bIns="44652" rtlCol="0"/>
          <a:lstStyle>
            <a:lvl1pPr algn="l">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902543" y="2"/>
            <a:ext cx="2984013" cy="501577"/>
          </a:xfrm>
          <a:prstGeom prst="rect">
            <a:avLst/>
          </a:prstGeom>
        </p:spPr>
        <p:txBody>
          <a:bodyPr vert="horz" lIns="89303" tIns="44652" rIns="89303" bIns="44652" rtlCol="0"/>
          <a:lstStyle>
            <a:lvl1pPr algn="r">
              <a:defRPr sz="1200">
                <a:latin typeface="Arial" charset="0"/>
                <a:ea typeface="ＭＳ Ｐゴシック" charset="-128"/>
              </a:defRPr>
            </a:lvl1pPr>
          </a:lstStyle>
          <a:p>
            <a:pPr>
              <a:defRPr/>
            </a:pPr>
            <a:fld id="{347D7CEB-C3D0-422B-ACA2-7C584416810E}" type="datetimeFigureOut">
              <a:rPr lang="ja-JP" altLang="en-US"/>
              <a:pPr>
                <a:defRPr/>
              </a:pPr>
              <a:t>2014/9/1</a:t>
            </a:fld>
            <a:endParaRPr lang="ja-JP" altLang="en-US"/>
          </a:p>
        </p:txBody>
      </p:sp>
      <p:sp>
        <p:nvSpPr>
          <p:cNvPr id="4" name="フッター プレースホルダ 3"/>
          <p:cNvSpPr>
            <a:spLocks noGrp="1"/>
          </p:cNvSpPr>
          <p:nvPr>
            <p:ph type="ftr" sz="quarter" idx="2"/>
          </p:nvPr>
        </p:nvSpPr>
        <p:spPr>
          <a:xfrm>
            <a:off x="2" y="9517123"/>
            <a:ext cx="2984013" cy="501575"/>
          </a:xfrm>
          <a:prstGeom prst="rect">
            <a:avLst/>
          </a:prstGeom>
        </p:spPr>
        <p:txBody>
          <a:bodyPr vert="horz" lIns="89303" tIns="44652" rIns="89303" bIns="44652"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902543" y="9517123"/>
            <a:ext cx="2984013" cy="501575"/>
          </a:xfrm>
          <a:prstGeom prst="rect">
            <a:avLst/>
          </a:prstGeom>
        </p:spPr>
        <p:txBody>
          <a:bodyPr vert="horz" lIns="89303" tIns="44652" rIns="89303" bIns="44652" rtlCol="0" anchor="b"/>
          <a:lstStyle>
            <a:lvl1pPr algn="r">
              <a:defRPr sz="1200">
                <a:latin typeface="Arial" charset="0"/>
                <a:ea typeface="ＭＳ Ｐゴシック" charset="-128"/>
              </a:defRPr>
            </a:lvl1pPr>
          </a:lstStyle>
          <a:p>
            <a:pPr>
              <a:defRPr/>
            </a:pPr>
            <a:fld id="{1DECB8C6-E014-4E0B-8E3D-E9F92FEDDC5E}" type="slidenum">
              <a:rPr lang="ja-JP" altLang="en-US"/>
              <a:pPr>
                <a:defRPr/>
              </a:pPr>
              <a:t>‹#›</a:t>
            </a:fld>
            <a:endParaRPr lang="ja-JP" altLang="en-US"/>
          </a:p>
        </p:txBody>
      </p:sp>
    </p:spTree>
    <p:extLst>
      <p:ext uri="{BB962C8B-B14F-4D97-AF65-F5344CB8AC3E}">
        <p14:creationId xmlns:p14="http://schemas.microsoft.com/office/powerpoint/2010/main" val="3319333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2:27.339"/>
    </inkml:context>
    <inkml:brush xml:id="br0">
      <inkml:brushProperty name="width" value="0.05833" units="cm"/>
      <inkml:brushProperty name="height" value="0.05833" units="cm"/>
      <inkml:brushProperty name="fitToCurve" value="1"/>
    </inkml:brush>
  </inkml:definitions>
  <inkml:trace contextRef="#ctx0" brushRef="#br0">0 104,'0'0,"0"0,33 0,-33 0,23 0,-23 0,0 0,22 0,23 0,22 0,33 0,34 0,-22 0,-11 0,-46 0,-21 0,-12 0,23 0,56 0,33 0,33 0,-22 0,-78 0,-33 0,0 0,44 0,56 0,33 0,-33 0,-33 0,-56 0,-23 0,34 0,67 0,33 0,12 0,-34 0,-89 0,-12 0,23 0,22 0,45 0,11 0,0 0,-33 0,-45 0,-34 0,23 0,33 0,23 0,33 0,0 0,-11 0,-68 0,-21 0,11-11,33 0,22 11,34 0,1-11,-35 0,-22 0,-44-1,-12 12,34-11,45 11,22-11,11 0,-12 11,-21-11,-56 11,-12 0,23 0,34 11,21-11,23 11,-11 0,-33-11,-35 11,-21-11,22 12,44-1,23 0,0-11,0 0,-11 0,-56 0,-12 0,12 0,22 0,34 0,22 0,-22-11,-11 11,-46 0,-10 0,33 0,34 11,33 0,23-11,-34 0,-89 0,11 0,44 11,45-11,12 0,-23 0,-34 0,-33 0,34 0,33 0,0 0,11 11,-33-11,-34 11,1-11,21 0,23 0,0 0,-23 11,-10 1,-34-12,0 0,33 0,12 0,-1 0,1 0,-12 0,-11 0,-11 0,-11-12,-11 12,0-11,-1 0,12 0,0 0,0 0,-11 0,-1 0,1-1,0 1,-1 11,-44 0</inkml:trace>
</inkml:ink>
</file>

<file path=ppt/ink/ink10.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6:58.606"/>
    </inkml:context>
    <inkml:brush xml:id="br0">
      <inkml:brushProperty name="width" value="0.08333" units="cm"/>
      <inkml:brushProperty name="height" value="0.08333" units="cm"/>
      <inkml:brushProperty name="fitToCurve" value="1"/>
    </inkml:brush>
  </inkml:definitions>
  <inkml:trace contextRef="#ctx0" brushRef="#br0">6871 1919,'0'0,"0"0,0 0,0 0,0 0,0 0,13 13,-13-13,14 14,-14-14,0 0,0 0,0 0,0 0,0 0,0 0,0 0,0 0,0 0,0 0,0 0,0 0,0 0,0 0,0 0,0 0,0 0,0 0,0 0,0 0,0 0,0 0,14 13,-14-13,13 14,-13-14,0 0,14 13,-14-13,20 14,-6-7,-1 0,-13-7,14 6,-14-6,13 7,-13-7,0 0,0 0,0 0,0 0,0 0,0 0,0 0,0 0,0 0,0 0,0 0,0 0,0 0,0 0,0 0,0 0,0 0,0 0,0 0,0 0,0 0,0 0,0 0,0 0,0 0,0 0,0 0,0 0,0 0</inkml:trace>
</inkml:ink>
</file>

<file path=ppt/ink/ink11.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7:56.855"/>
    </inkml:context>
    <inkml:brush xml:id="br0">
      <inkml:brushProperty name="width" value="0.08333" units="cm"/>
      <inkml:brushProperty name="height" value="0.08333" units="cm"/>
      <inkml:brushProperty name="fitToCurve" value="1"/>
    </inkml:brush>
  </inkml:definitions>
  <inkml:trace contextRef="#ctx0" brushRef="#br0">238 487,'0'0,"0"0,0 0,0 0,0 0,0 0,0 0,0 0,0 0,0 0,0 0,0 0,0 0,0 0,0 0,0 0,0 0,0 0,0 0,0 0,0 0,0 0,0 0,13-14,1 1,0-7,-1-1,1-6,-1 0,1 0,-1 0,-6 7,0-7,0 0,-7-1,0 8,0-7,0 7,0 6,0 1,0 13,0 0,13-14,-6 1,7-1,-1 7,1-6,-1-1,1 1,0-1,-1-6,1 6,-14 14</inkml:trace>
</inkml:ink>
</file>

<file path=ppt/ink/ink12.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7:55.575"/>
    </inkml:context>
    <inkml:brush xml:id="br0">
      <inkml:brushProperty name="width" value="0.08333" units="cm"/>
      <inkml:brushProperty name="height" value="0.08333" units="cm"/>
      <inkml:brushProperty name="fitToCurve" value="1"/>
    </inkml:brush>
  </inkml:definitions>
  <inkml:trace contextRef="#ctx0" brushRef="#br0">523-7,'0'0,"0"0,0 0,0 0,-14 7,1 0,-1-1,1 1,-1 0,14-7,-14 13,14-13,0 0,0 0,-13 7,13-7,0 0,-14 14,14-14,0 0,0 0,-13 13,13-13,0 14,0-14,0 13,0 1,0-14,0 20,0-6,0-14,-7 20,0-7,0 1,1-1,-1 1,7-14,-14 14,7-1,1 1,6-14,-14 20,7-7,0 1,7-14,-13 20,13-20,-14 21,8-8,-1 1,0-1,7-13,-14 14,8-1,-1 1,7-14,-14 13,14-13,0 0,0 0,-13 14,13-14,0 0,0 0,-14 7,14-7,0 0,-14 6,14-6,-13 7,13-7,-14 14,14-14,-13 6,13-6,0 0,-14 14,14-14,0 0,-13 13,13-13,0 0,0 0,0 0,0 0,0 0,0 0,0 0,0 0,0 0,0 0,0 0,0 0,0 0,0 0,0 0,0 0,0 0,0 0,0 0,0 0,0 0,0 0,0 0,0 0,0 0,0 0,0 0,0 0,0 0,0 0,0 0,0 0,0 0,0 0,0 0,0 0,0 0,0 0,0 0,0 0,0 0,0 0,0 0,0 0,0 0,0 0,0 0,0 0,0 0,-7 14,14 0,-1-1,8 1,6 6,1 0,6 1,7 6,-7 0,0 0,0 0,-13-7,6 0,7 7,1-6,5-1,1 0,0-6,0 6,0 0,0-6,0 0,-7-1,7 1,-13-8,-1 1,-6 0,-14-7,13 13,-13-13,14 14,-14-14,13 13,-13-13,0 0,0 0,0 0,0 0,0 0,0 0,0 0,0 0,0 0,0 0,0 0,14 14,-14-14,0 0,0 0,0 0,0 0,0 0,0 0,0 0,0 0,0 0,0 0,0 0,0 0,0 0,0 0,0 0,0-14,0 14</inkml:trace>
</inkml:ink>
</file>

<file path=ppt/ink/ink13.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7:57.942"/>
    </inkml:context>
    <inkml:brush xml:id="br0">
      <inkml:brushProperty name="width" value="0.08333" units="cm"/>
      <inkml:brushProperty name="height" value="0.08333" units="cm"/>
      <inkml:brushProperty name="fitToCurve" value="1"/>
    </inkml:brush>
  </inkml:definitions>
  <inkml:trace contextRef="#ctx0" brushRef="#br0">469 0,'0'0,"0"0,-21 13,8-6,13-7,-14 14,14-14,-13 20,6-7,0 8,-7-1,1 7,-14 7,6-7,1 0,0-7,6 1,0-1,-6 0,6 1,1-1,-1 0,1 0,-1 1,1-1,-1-6,0-8,-6 8,0-1,6-6,0 0,1 0,-1-1,1 1,13-7,-14 14,14-14,0 0,0 0,0 0,0 0,0 0,0 0,0 0,0 0,0 0,0 0,0 0,0 0,0 0,0 0,0 0,0 0,0 0,0 0,0 0,0 0,0 0,0 0,0 13,7 1,6-1,8 1,-1-1,7 1,1-1,-1 1,0-7,7 6,0 1,0 6,-7-6,-7-1,-6 1,-1 6,8 7,13 0,6 7,8-7,-14-13,0-1,0 1,0-8,0 8,-7-7,0 6,-7-6,1 7,-8-8,-13-6,14 14,-14-14,0 0,0 0,0 0,0 0,0 0,0 0,0 0</inkml:trace>
</inkml:ink>
</file>

<file path=ppt/ink/ink14.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8:38.233"/>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0,0 0,0 0,0 0,0 0,0 0,0 0,0 0,0 0,0 0,0 0,0 0,0 0,14 0,-1 7,1 0,-1 0,1-1,0 1,-1 0,1 0,-1 0,1-1,-1 1,1 0,0 0,-1-1,8 1,-1 7,-7-8,-13-6,14 14,-14-14,0 0,0 0,0 0,0 0,0 0,0 0,0 0,0 0,0 0,0 0,0 0,0 0,0 0,0 0,0 0,0 0,0 0,0 0,0 14,-14-1,1 1,-1-1,14-13,-13 14,13-14,-14 13,7 1,-6-1,13-13,-14 14,14-14,-20 13,20-13,-21 14,21-14,-13 13,13-13,0 0,0 0,0 0,0 0,0 0,0 0,0 0,0 0,0 0,0 0,0 0,0 0,0 0,0 14,0-14,13 13,-13-13,14 14,-14-14,20 13,-6-6,0 0,6 0,0 6,1-6,-1 0,-6 0,-1-1,1 1,-1-7,-13 0,0 0,0 0,0 0,0 0,0 0,0 0,0 0,0 0,0 0,0 0,0 0,0 0,-13 14,-8-8,1 1,6 0,1 0,-1 6,1-6,-1 7,-6-1,-1 1,1-8,6 1,1 7,-1-8,14-6,-13 14,13-14,0 0,0 0,0 0,0 0,0 0,0 0,0 0,0 0,0 0,7 14,-1-1,8-6,-1 0,-13-7,14 20,0-13,-1-1,8 8,-1-7,0-1,-6 1,-1 0,1 0,0 0,-14-7,0 0,0 0,0 0,0 0,0 0,0 0,0 0,0 0,6 13,-6-13,-6 20,6-20,-14 14,7-1,-6-6,13-7,-21 14,21-14,-13 13,6 1,7-14,-14 13,14-13,-20 14,20-14,-14 13,14-13,-13 14,13-14,0 0,-14 13,14-13,0 0,0 0,0 0,0 0,0 0,0 0,0 0,0 0,0 0,0 0,0 14,7 0,-7-14,14 13,-14-13,13 14,-13-14,14 13,-14-13,0 0,0 0,0 0,0 0,0 0,0 0,13 14,-13-14,0 0,0 0,0 0,0 0,0 0,0 0,0 13,0-13,0 14,0-14,0 13,0-13,0 0,0 0,0 0,0 0,0 0,0 0,0 0,0 0,0 0,0 0,0 0,0 0,0 0,0 0</inkml:trace>
</inkml:ink>
</file>

<file path=ppt/ink/ink15.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8:41.563"/>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0,0 0,0 0,0 0,0 0,0 0,0 0,0 0,0 0,0 0,0 0,0 0,0 0,0 0,0 0,0 0,0 0,0 0,0 0,0 0,0 0,0 0,0 0,13 14,-13-14,14 13,-14-13,20 14,-20-14,21 13,-8-6,1 0,-1 0,1-1,0 1,-1 0,1 0,-1 0,-13-7,21 13,-8-6,-13-7,14 13,-14-13,13 7,-13-7,14 7,-14-7,0 0,0 0,0 0,0 0,0 0,0 0,0 0,0 0,0 0,0 0,0 0,0 0,0 0,0 0,0 0,0 0,0 0,0 0,-20 13,6 1,0 0,1-8,-1 1,1 0,-1 0,14-7,-13 13,13-13,-14 14,14-14,0 0,0 0,0 0,0 0,0 0,0 0,0 0,0 0,0 0,0 0,0 0,0 0,-7 13,7-13,7 14,-7-14,20 20,-6-13,-1 6,8 1,-8-7,1-1,6 1,-6 0,0 0,-14-7,13 6,-13-6,0 0,14 7,-14-7,0 0,0 0,0 0,0 0,0 0,0 0,0 0,0 0,0 14,-7-1,0 1,-6-1,-1 1,-6-1,-8 1,1-1,7 1,0 0,-1 6,8-7,-1 1,0-1,1-6,13-7,-14 14,14-14,0 0,0 0,0 0,0 0,0 0,0 0,0 0,0 0,0 0,0 0,0 0,0 0,0 20,14-13,6 0,1 6,6-6,-7 0,0-1,1 1,-8 0,1 0,0-1,-1-6,-13 0,0 0,0 0,0 0,0 0,0 0,0 0,0 0,0 0,0 0,0 0,0 0,0 0,0 0,0 0,0 0,0 0,7 14,-7-14,-14 20,8-6,-8-1,0 1,1-1,-1 8,1-8,-1 1,1-1,-1 1,0-1,1-6,13-7,-14 14,14-14,0 0,0 0,0 0,0 0,-13 13,13-13,0 0,0 0,0 0,0 0,0 0,0 0,0 0,0 0,0 0,0 0,0 0,0 0,20 14,-6-8,-1 1,1 0,-1 0,1-7,-1 0,8 0,-8 0,1 0,0 0,-1 0,1 0,-14 0,13 0,-13 0,0 0,0 0,0 0,0 0,0 0,0 0,0 0,0 0,0 0,0 0,0 0,0 0,0 0,0 0,0 0,0 0,0 0,0 0,0 0,0 0,0 0,0 0,0 0,0 0,0 0,21 7,-21-7</inkml:trace>
</inkml:ink>
</file>

<file path=ppt/ink/ink16.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8:57.529"/>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0,0 0,0 0,0 0,0 0,0 0,0 0,0 0,0 0</inkml:trace>
</inkml:ink>
</file>

<file path=ppt/ink/ink17.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9:00.563"/>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177 0,'0'0,"0"0,0 0,0 0,0 0,0 0,0 0,0 0,13 13,-13-13,0 0,0 0,0 0,14 14,-14-14,0 0,0 0,0 0,0 0,0 0,0 0,0 0,0 0,0 0,0 0,0 0,0 0,13 13,-13-13,0 0,0 0,0 0,0 0,0 0,0 0,0 0,0 0,14 14,-14-14,0 0,0 0,0 0,13 13,-13-13,0 0,0 0,14 14,-14-14,0 0,0 0,0 0,0 0,0 0,0 0,0 0,0 0,0 0,0 0,0 0,0 0,0 0,0 0,0 0,0 0,0 0,0 0,0 0,0 0,0 0,0 0,0 0,0 0,0 0,0 0,0 0,0 0,0 0,0 0,0 0,0 0,0 0,0 0,0 0,0 0,0 0,0 13,0-13,0 14,0-14,0 13,0-13,-14 14,8 0,6-14,-14 13,0-6,14-7,-13 13,-1-6,1 0,-1 0,1-1,13-6,-14 14,0-7,14-7,0 0,-13 13,13-13,0 0,-14 7,14-7,-13 0,13 0,-14 7,14-7,-13 7,13-7,-21 6,21-6,-13 7,13-7,-14 14,14-14,0 0,0 0,0 0,0 0,0 0,0 0,0 0,0 0,0 0,0 0,0 0,0 0,0 0,0 0,0 0,0 0,0 0,0 0,0 0,0 0,0 0,0 0,0 0,0 0,0 0,7 13,-7-13,13 14,-13-14,21 20,-8-13,-13-7,21 13,-8-6,-13-7,21 14,-21-14,13 13,-13-13,21 14,-21-14,0 0,13 13,-13-13,14 7,-14-7,13 0,-13 0,14 7,-14-7,13 6,-13-6,14 7,-14-7,20 7,-20-7,14 0,-14 0,14 7,-14-7,13 7,-13-7,0 0,14 13,-14-13,0 0,0 0,0 0,0 0,0 0,0 0,0 0,0 0,0 0,0 0,0 0,0 0,0 0,0 0,0 0,0 0,0 0,0 0,0 0,0 0,0 0,0 0,0 0,0 0,0 0,0 0,0 0,0 0,0 0,0 0,-7 14,-7-8,1 8,-1-1,1 1,-8 0,8-1,-1-6,1 0,13-7,-21 13,21-13,-13 14,13-14,0 0,0 0,0 0,0 0,0 0,-14 13,14-13,0 0,0 0,0 0,0 0,-14 14,14-14,0 0,0 0,0 0,0 0,0 0,0 0,0 0,0 0,0 0,0 0,0 0,0 0,0 0,0 0,0 0,0 0,0 0,0 0,0 0,0 13,0-13,0 14,0-14,7 20,-7-20,14 20,-14-20,13 21,-13-21,14 13,-14-13,14 14,-14-14,13 13,-13-13,14 14,-14-14,13 13,-13-13,14 14,-14-14,13 13,-13-13,21 14,-21-14,13 13,-13-13,14 14,-14-14,0 0,14 7,-14-7,13 13,-13-13,0 0,0 0,14 14,-14-14,0 0,0 0,0 0,0 0,0 0,0 0,0 0,0 0,0 0,0 0,0 0,0 0,0 0,0 0,0 0,0 0,0 0,0 0,0 0,0 0,0 0,0 0,0 0,0 0,0 0,0 0,0 0,0 0,-14 13,14-13,-13 14,13-14,-14 13,0-6,1 7,-1-1,1 1,-1-1,14-13,-14 14,14-14,-13 13,13-13,0 0,0 0,0 0,0 0,0 0,0 0,0 0,0 0,0 0,0 0,0 0,0 0,0 0,0 0,0 0,0 0,0 0,0 0</inkml:trace>
</inkml:ink>
</file>

<file path=ppt/ink/ink18.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9:31.011"/>
    </inkml:context>
    <inkml:brush xml:id="br0">
      <inkml:brushProperty name="width" value="0.08333" units="cm"/>
      <inkml:brushProperty name="height" value="0.08333" units="cm"/>
      <inkml:brushProperty name="fitToCurve" value="1"/>
    </inkml:brush>
  </inkml:definitions>
  <inkml:trace contextRef="#ctx0" brushRef="#br0">219 55,'0'0,"0"0,0 0,0 0,0 0,0 0,-14 0,1 0,13 0,-21 0,21 0,-13 0,13 0,0 0,0 0,-14-7,14 7,0 0,0 0,0 0,0 0,0 0,0 0,0 0,0 0,0 0,14 0,-14 0,0 0,0 0,0 0,0 0,0 0,0 13,-14 1,-6-1,6-6,1 0,-1-7,-6-7,6 0,1 1,13 6,-14-14,14 14,0 0,0-20,0 20,7-14,6 7,1 1,0 6,-1 0,-13 0,0 0,0 0,0 0,7 13,-14 1,0-1,7-13,-13 14,-1-7,1-7,-1 0,14 0,-14-14,8 1,6-1,0 0,0 14,20-13,7 6,0 0,-6 7,-1 0,-6 0,-14 0,0 0,0 0,0 0,0 14,-14-1,0-6,1 0,-1-7,-6 0,0-7,6 0,0 1,14 6</inkml:trace>
</inkml:ink>
</file>

<file path=ppt/ink/ink19.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9:33.061"/>
    </inkml:context>
    <inkml:brush xml:id="br0">
      <inkml:brushProperty name="width" value="0.08333" units="cm"/>
      <inkml:brushProperty name="height" value="0.08333" units="cm"/>
      <inkml:brushProperty name="fitToCurve" value="1"/>
    </inkml:brush>
  </inkml:definitions>
  <inkml:trace contextRef="#ctx0" brushRef="#br0">184 76,'0'0,"0"0,0 0,0 0,0 0,0 0,0 0,0 14,0-1,0 8,0-1,0 0,0-6,0-14,0 13,0-13,0 0,0 0,-14 0,1 0,13 0,-14-13,14 13,-13-14,13 14,0 0,0 0,0 0,13-13,-13 13,0 0,0 0,0 0,0 0,0 0,0 0,0 0,0 0,0 0,0 0,0 0,-20 7,6-7,-6-7,6 0,1 0,13 7,-14-20,14 6,0 14,20-13,8 6,-15 0,1 7,-14 0,0 0,13 7,-13-7,14 20,-14-6,0 0,-7-1,-6 1,-1-1,0-6,1 0,-8-7,8-7,-7 0,6-6,7-8,7-6,7 0,13 0,14 0,-7 7,-6 13,-1 7,1 0,6 7,0 0,-14-1,1 1,-14-7,7 14,-7-1,-7 1,-7 6,-6-7,0-6,-7 0,-7-7,0-7,0-6,7-8,6 8,8-1,13 14,0 0,0 0,0-13,20 6,14 0,0 1,-14 6,1 6,-1 1,-6 7,-8-1,1 1,-7 6,0 7,-7-7,-6 1,-8-1,1-7,0-6,6-7,-6 0,6-7,1-6,-1-1,7-6,7 0,0-7,14 6,6 1,7 7,0 6,1 7,-8 0,0 7,1 6,-8 1,-6-1,0 1,-7-1,0 1,-7-1,-7 1,1-1,-1-6,1 0,-8-7,1-7,0 0,-1-6,8-1,6 1,0-1,7 1,0-1,7 1,6-8,1 8,0 6,-1 0,8 7,-8 7,1 7,-1 6,-6 0,-7 0,0 1,-7-8,1 1,-8 6,0-6,1-8,-1 1,1 0,-8-7,8 0,-8-7,8 0,-1-6,7-1,1 1,6-7,0 6,6 0,1 1,-7 13,21-7,-8 14,7 6,1 1,-8 0,-6-1,-7 1,0-14,0 13,0-13,-7 14,7-14,0 0,0 0,0 0,14-27,-14 27</inkml:trace>
</inkml:ink>
</file>

<file path=ppt/ink/ink2.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6:56.146"/>
    </inkml:context>
    <inkml:brush xml:id="br0">
      <inkml:brushProperty name="width" value="0.08333" units="cm"/>
      <inkml:brushProperty name="height" value="0.08333" units="cm"/>
      <inkml:brushProperty name="fitToCurve" value="1"/>
    </inkml:brush>
  </inkml:definitions>
  <inkml:trace contextRef="#ctx0" brushRef="#br0">0 184,'0'0,"0"0,0 0,0 0,0 0,0 0,21 0,-1 0,0 0,-6 0,6 0,62 0,40 0,14 0,-89 0,15 0,87 0,14 0,-109 0,82 0,108 0,-182 0,94 0,68-7,-163 7,177 7,-75-7,-55 0,157 0,-197 0,197 0,-102 7,-48-7,150 6,-184-6,198-6,-157 12,95-12,-13 12,-68-12,169 6,-216 0,189-7,-176 7,176 0,-149-7,89 14,-21-14,-34 14,115-21,-197 14,164 0,-136-6,115-1,-27 0,-96 7,123-7,-115-6,88 6,20-6,-128 6,114-7,-47 1,-6-1,54-6,-103 13,76-6,-1 6,-67 0,81 0,-34 7,-67 0,67 7,-7-7,-47 0,48 0,-21 0,-7 0,-41 0,28 0,6 7,-20-7,-6 0,12 7,-12-7,-8 0,-20 0,-6 0,-8 0,-13 0,0-7,0 7,-7 0,-6-7,-8 0,1 7,-14 0,0 0</inkml:trace>
</inkml:ink>
</file>

<file path=ppt/ink/ink20.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9:34.203"/>
    </inkml:context>
    <inkml:brush xml:id="br0">
      <inkml:brushProperty name="width" value="0.08333" units="cm"/>
      <inkml:brushProperty name="height" value="0.08333" units="cm"/>
      <inkml:brushProperty name="fitToCurve" value="1"/>
    </inkml:brush>
  </inkml:definitions>
  <inkml:trace contextRef="#ctx0" brushRef="#br0">136 0,'0'0,"0"0,0 0,13 21,-13-8,7 8,-7-1,0-7,0 1,0-1,0 1,0-14,0 0,0 0,0 0,0 0,-13 7,-1-7,14 0,-20-14,13 1,0-1,7 1,0 13,0-14,0 14,14-13,-14 13,13-7,-13 7,14 7,-7 6,-1 1,-6 6,-6 0,-8 1,-6-1,-1 0,1-6,6-8,1 1,-1-7,1 0,13 0,-14-13,14-1,0 1,7-1,6 1,1 6,6 0,1 7,-8 0,1 7,0 0,-14-7,13 13,-13-13,7 14,-7-14,-7 13,7-13,-13 14,-1-14,0 0,1-7,-1 0,7-6,7 13,-13-14,13 14,0 0,0 0,0 0,20-7,-6 7,-1 7,-13-7,0 0,0 0,7 14,-7-14,-7 20,7-20,-13 13,13-13,0 0,-21 7,21-7,0 0,-13-13,13 13,0-14,0 14,0 0,0 0,13-13,-13 13,21-7,-21 7,0 0</inkml:trace>
</inkml:ink>
</file>

<file path=ppt/ink/ink21.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9:35.484"/>
    </inkml:context>
    <inkml:brush xml:id="br0">
      <inkml:brushProperty name="width" value="0.08333" units="cm"/>
      <inkml:brushProperty name="height" value="0.08333" units="cm"/>
      <inkml:brushProperty name="fitToCurve" value="1"/>
    </inkml:brush>
  </inkml:definitions>
  <inkml:trace contextRef="#ctx0" brushRef="#br0">94 150,'0'0,"0"0,0 0,0 0,0 0,0 0,0 0,0 0,0 0,0 0,0 0,0 0,0 0,0-14,0 14,0-20,0 7,0-1,0 14,14-13,-1 6,1 0,0 7,-1 7,1 0,-14-7,13 13,-13 1,-6 6,-8 0,-6 0,6 1,0-8,1-6,-1 0,1-7,-1-14,1-20,6 1,14-1,-1 7,15 0,-1 6,14 8,0 6,0 7,-7 7,-6 6,-8 1,-6 6,-7 7,-7 7,-6 0,-1-14,-6 1,-1-1,-6-7,0-13,-7-6,7-8,0-13,13 7,7-7,0 13,7 1,7-1,7 1,6 6,7 7,0 0,-6 7,-1 6,1 1,-8-1,-6 1,-7 6,0 0,-7 1,-6-1,-8-7,1 1,-7-7,0-14,-1-7,1-13,7 0,13 7,7 0,7-1,6 1,1 7,6-1,1 14,6 0,-7 7,1 0,-1 6,-6 1,-8 6,-6 7,-6 0,-8 7,-6-14,-8 7,8-13,7-8,-8-6,1-6,-1-8,8-13,6-7,0 0,7 7,7 14,0-1,-7 14,13-6,1 12,6 8,-6-1,-7 1,0-1,-7-13</inkml:trace>
</inkml:ink>
</file>

<file path=ppt/ink/ink22.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9:36.738"/>
    </inkml:context>
    <inkml:brush xml:id="br0">
      <inkml:brushProperty name="width" value="0.08333" units="cm"/>
      <inkml:brushProperty name="height" value="0.08333" units="cm"/>
      <inkml:brushProperty name="fitToCurve" value="1"/>
    </inkml:brush>
  </inkml:definitions>
  <inkml:trace contextRef="#ctx0" brushRef="#br0">190 352,'0'0,"0"0,0 0,0 0,0 0,0 0,0 0,0 0,0 0,0 0,0 0,0 0,0 0,0 0,0 0,-20-14,0 8,-1-8,1 1,6-1,1-6,-1-7,1-7,6 7,14-7,-1 7,8 0,6 7,1 6,-8 7,1 7,-1 0,1 14,0 6,-8 0,-6 7,0 0,0 1,-6-1,-8-7,0-7,-6 1,-7-14,-7-7,0-20,7-7,13-6,14-1,7 7,7 7,13 0,7 7,-7 13,-14 7,8 7,-1 6,-6 8,6 13,-13-1,-7-6,0 0,-7-6,0-8,-6 8,-1-15,-6 1,-1 0,-6-7,7-14,6 1,1-7,6-1,7 1,7 0,13-1,0 8,-6 6,0 7,-1 7,1 6,-7 8,-1-1,-6 7,0 0,-6-13,-1-1,7-13,0 0,0 0,-14 7,14-7,-13-20,6-1,7-6,13 0,1 7,0-7,-1-7,-13 34</inkml:trace>
</inkml:ink>
</file>

<file path=ppt/ink/ink23.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9:37.755"/>
    </inkml:context>
    <inkml:brush xml:id="br0">
      <inkml:brushProperty name="width" value="0.08333" units="cm"/>
      <inkml:brushProperty name="height" value="0.08333" units="cm"/>
      <inkml:brushProperty name="fitToCurve" value="1"/>
    </inkml:brush>
  </inkml:definitions>
  <inkml:trace contextRef="#ctx0" brushRef="#br0">0 13,'0'0,"0"0,0 0,0 0,0 0,0 0,0 0,0 0,0 0,0 0,0 0,0 0,0 0,0 0,0 0,0 0,0 0,0 0,0 0,0 0,0 0,0 0,0 0,0 0,0 0,0 0,0 0,0 0,0 0,0 0,0-13,0 13,0 0,0 0,0 0,0 0,0 0,0 0,0 0</inkml:trace>
</inkml:ink>
</file>

<file path=ppt/ink/ink24.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9:20.865"/>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0,0 0,0 0,0 0,0 0,0 0,0 0,0 0,0 0,0 0,0 0,0 0,13 14,-13-14,0 0,0 0,14 13,-14-13,0 0,0 0,0 0,0 0,0 0,0 0,0 0,13 14,-13-14,0 0,0 0,0 0,0 0,14 13,-14-13,0 0,0 0,0 0,0 0,14 14,-14-14,0 0,0 0,13 14,-13-14,0 0,14 13,-14-13,0 0,13 14,-13-14,0 0,14 13,-14-13,0 0,14 14,-14-14,13 13,-13-13,14 14,-14-14,13 13,-13-13,14 14,-14-14,13 13,-13-13,0 0,14 14,-14-14,0 0,0 0,0 0,0 0,14 13,-14-13,0 0,0 0,0 0,13 14,-13-14,0 0,0 0,0 0,0 0,0 0,0 0,14 13,-14-13,0 0,0 0,0 0,0 0,0 0,0 0,0 0,0 0,0 0,0 0,0 0,0 0,0 0,0 0,0 0,0 0,0 0,0 0,0 0,0 0,0 0,0 0,0 0,0 0,0 0,0 0,0 0,0 0,0 0,7 14,-7-14,0 0,0 0,0 13,0-13,-7 14,7-14,-7 14,7-14,-14 13,14-13,-13 14,13-14,-7 13,7-13,-14 14,14-14,-13 13,13-13,0 0,-14 14,14-14,-13 13,13-13,-14 14,14-14,-13 13,13-13,0 0,-14 14,14-14,-14 13,14-13,0 0,0 0,0 0,-13 14,13-14,0 0,0 0,0 0,0 0,-14 13,14-13,0 0,0 0,0 0,0 0,0 0,0 0,-13 14,13-14,0 0,0 0,-14 14,14-14,0 0,0 0,0 0,0 0,0 0,0 0,0 0,0 0,0 0,0 0,0 0,0 0,0 13,0-13,0 14,0-14,0 0,0 13,0-13,0 0,7 14,0-1,-7-13,0 0,13 14,-13-14,0 0,0 0,14 13,-14-13,0 0,0 0,13 14,-13-14,0 0,0 0,14 13,-14-13,14 14,-14-14,13 13,-13-13,14 14,-14-14,0 0,13 13,-13-13,0 0,14 14,-14-14,13 14,-13-14,0 0,0 0,0 0,14 13,-14-13,0 0,0 0,14 14,-14-14,0 0,0 0,0 0,0 0,0 0,0 0,0 0,0 0,0 0,0 0,0 0,0 0,0 0,0 0,0 0,0 0,0 0,0 0,0 0,0 0,0 0,0 0,0 0,0 0,0 0,0 13,0-13,0 14,0-14,0 13,0-13,-14 14,14-14,-14 20,14-20,-20 14,7-8,13-6,-21 14,21-14,-13 13,13-13,-14 14,14-14,-14 13,14-13,-20 14,20-14,-14 13,14-13,-13 14,13-14,0 0,0 0,0 0,0 0,0 0,0 0,0 0,0 0,0 0,0 0,0 0,0 0,0 0,0 0,0 0,-7 14,7-14,0 0,0 13,0-13,0 14,0-14,0 0,0 13,0-13,0 0,14 14,-14-14,13 13,-13-13,14 14,-14-14,13 13,-13-13,14 14,-14-14,14 13,-8 1,8-7,0 6,-1-6,1 0,-14-7,13 13,-13-13,14 14,-14-14,13 13,-13-13,14 14,-14-14,0 0,14 13,-14-13,0 0,13 14,-13-14,0 0,0 0,0 0,0 0,0 0,0 0,0 0,0 0,0 0,0 0,14 13,-14-13,0 0,0 0,0 0,0 0,0 0,0 0,0 0,0 0,0 0,0 0,0 0,0 0,0 14,0-14,0 14,0-14,0 13,0-13,-7 14,7-14,-14 13,14-13,-13 14,6-1,0 1,7-14,-13 20,13-20,-14 14,14-14,-14 13,14-13,-13 14,13-14,0 0,0 0,0 0,0 0,0 0,0 0,0 0,0 0,0 0,0 0,0 0,0 0,0 0,0 0,0 0,0 0,0 0,0 0,0 0,0 0,0 0,-7 13,7-13,0 0,7 14,-7-14,13 13,-13-13,14 14,-7-1,0 1,-7-14,13 13,-13-13,14 14,-14-14,7 13,-7-13,6 14,-6-14,14 13,-14-13,14 14,-14-14,13 14,-13-14,7 13,-7-13,0 0,0 0,0 0,13 14,-13-14,0 0,0 0,0 0,14 13,-14-13,0 0,0 0,0 0,0 0,0 0,0 0,0 0,0 0,0 0,0 0,0 0,0 0,0 0,0 0,0 0,0 0,0 0,0 0,0 0,0 0,0 0,0 0,0 0,7 14,-7-14,0 0,0 13,0-13,-14 14,14-14,-13 13,13-13,0 0,-14 14,14-14,0 0,-13 13,6 1,7-14,-14 20,14-20,-13 14,13-14,-14 13,14-13,-14 14,14-14,-13 13,13-13,0 0,0 0,0 0,0 0,0 0,0 0,0 0,0 0,0 0,0 0,0 0,0 0,0 0,0 0,0 0,0 0,0 0,0 0,0 0,0 0,0 0,0 0,-14 14,14-14,0 0,-13 13,13-13,0 0,0 0,0 0,0 0,0 0,0 0,0 0,0 0,0 0,0 0,0 0,0 0,0 0,0 0,0 0,0 0,0 0,0 0,0 0,0 0,0 0,0 0</inkml:trace>
</inkml:ink>
</file>

<file path=ppt/ink/ink25.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9:39.563"/>
    </inkml:context>
    <inkml:brush xml:id="br0">
      <inkml:brushProperty name="width" value="0.08333" units="cm"/>
      <inkml:brushProperty name="height" value="0.08333" units="cm"/>
      <inkml:brushProperty name="fitToCurve" value="1"/>
    </inkml:brush>
  </inkml:definitions>
  <inkml:trace contextRef="#ctx0" brushRef="#br0">-81-749,'0'0,"0"0,0 0,-7-13,-6-1,-1-6,7-7,0 0,1-7,6 7,0 6,0 8,0 13,0 0,0 0,0 0,0 0,0 0,0 0,13 20,-13-6,0-1,0-13,0 14,0-14,0 0,0 0,0 0,0 0,0 0,-13-7,13-6,0 13,0-21,0 21,0 0,0 0,13-7,-13 7,0 0,14 21,-7-1,-1 0,-6 1,0-8,0 1,0-14,-13 13,13-13,0 0,-21 7,8-14,-1 1,1-1,13 7,0 0,0 0,0 0,0 0,0 0,13-14,-13 14,14-7,-14 7,0 0,0 0,0 0,0 0,0 0,0 0,0 0,0 0,0 0,0 0,-14 0,14 0,-13-13,6-1,14-6,13 0,-20 20</inkml:trace>
  <inkml:trace contextRef="#ctx0" brushRef="#br0" timeOffset="78443.3597">-81-877,'0'0,"0"0,0 0,0 0,0 0,0 0,0 0,0 0,0 0,0 0,0 0,0 0,0 0,0 0,0 0,0 13,0-13,0 14,0-14,0 0,0 0,0 0,0 0,0 0,0 0,0 0,0 0,0 0,0 0,0 0,0 0,0 0,0 0,0 0,0 0,0 0,0 0,0 0,0 0,14-7,-14 7,0 0,0 0,0 0,0 0,0 0,0 20,0-20,0 21,0-21,0 0,0 0,0 0,0 0,0 0,0 0,0 0,0 0,0 0,0 0,0 0,0 0,0 0,0 0,0 0,0 0,0-21,0 21,13-13,-13 13,14-14,-14 14,13-13,-13 13,14-7,-14 7,13 0,-13 0,0 0,0 0,0 0,7 20,-7-6,0-1,-7 1,1-1,6-13,-14 14,14-14,-20 13,6-6,1-7,13 0,-14 0,14 0,0 0,-14-20,14 6,0-6,0 0,7-1,0 1,7 7,-1-1,-13 14,14-14,-14 14,13-6,-13 6,14 0,-14 0,13 13,-6 1,-7 6,0 0,-7 7,1-6,-1-1,-14 0,8-6,-1-7,1-1,-1-6,1 0,-1-6,14 6,-14-14,14 14,-13-20,13 6,0 1,0-8,7 8,6-1,8 1,6-1,0 8,7-1,0 7,-14 0,1 7,-8-1,-13-6,0 0,0 0,0 0,0 0,0 0,0 0,0 0,-13 7,-21-14,6 1,1-1,14 0,13 7,-14-14,14 14,0 0,0 0,0 0,0 0,0 0,0 0,0 0,0 0,0 0,0 0,0 0,0 0</inkml:trace>
  <inkml:trace contextRef="#ctx0" brushRef="#br0" timeOffset="1829.7267">238 138,'0'0,"0"0,-14 20,-6 0,0-6,-1-1,1-6,0 0,-8-7,8 0,0-7,-1-7,15 1,-1-1,7-13,13 0,8 0,6 0,7 0,-7 13,-13 8,-1 6,-13 0,0 0,0 0,0 34,-13-1,-1-6,-6 1,-1-8,8 0,-1-6,14-14,-20 6,6-6,-6-6,6-15,7 1,7 0,7-7,7 0,6 6,1 1,12 13,15 7,-7 7,-7 20,-14 0,-6 7,-14 7,-14-1,-6 8,-1-21,1 0,0-7,6-13,0-1,-6-6,-7-20,-7-20,20 6,8 0,6 0,6 0,8 0,13 1,14 6,6 6,8 8,-21 13,-7 6,-7 1,-6 7,-1 6,-6 0,-7 1,-7 6,-6 0,-8-7,-6 0,0-6,0-7,-7-7,0-14,0-6,14 0,13-1,7 8,7-14,13 0,21-7,20 7,-20 13,-21 14,-6 0,-1 7,1 0,-14-7,13 13,-13 1,-6-1,-1 1,0-1,7-13,-14 14,14-14,-13 0,13 0,0 0,-7-27,34-21,-27 48</inkml:trace>
  <inkml:trace contextRef="#ctx0" brushRef="#br0" timeOffset="-147792.1201">-9 119,'0'0,"0"0,0 0,0 0,0 0,0 0,0 0,20 14,0-7,8-7,-1 7,7-1,-7-6,-7 7,-6 0,-1 0,15-1,12 1,1 0,-41-7</inkml:trace>
  <inkml:trace contextRef="#ctx0" brushRef="#br0" timeOffset="893.5592">-6 171,'0'0,"0"0,0 0,0 0,0 0,-14-20,7 7,7-1,0-6,7-1,7 1,6 0,7 6,0 7,7 14,0 7,-7 6,-6 0,-8 7,-6-6,-7-1,0-6,-7-1,7-13,-13 14,13-14,0 0,-21 6,8-12,-8-8,8 1,-1-8,14 1,0-7,14 0,6 7,28-8,-1 8,-6 13,-14 7,-6 7,-8 0,7 6,-6 1,-7 0,-7 6,-7 7,-13 7,-21 0,0-14,-6 0,-1-6,1-8,-8-12,8-1,20 0,6 0,8 1,13 6,0 0,0-14,6 1,15-8,13 1,-34 20</inkml:trace>
  <inkml:trace contextRef="#ctx0" brushRef="#br0" timeOffset="80332.8027">353 286,'0'0,"0"0,0 0,0 0,0 0,0 0,0 0,0 0,0 0,0 0,0 0,0 0,0 0,0 0,0 0,0 0,-20 14,0-7,-1-7,1 0,-7 0,6 0,1 0,0 0,6-7,1 0,-1 0,14 7,-14-13,8-1,6 1,6-1,1-6,7 0,-1 6,1 1,6-1,1 7,-1 1,7 6,-13 6,-1 8,1-1,0 8,-8-1,1 0,0 7,-7-6,-7-1,0 0,-6 0,-1-6,-6 0,-1-8,1 1,0-7,6 0,1 0,-1-7,0 1,1-1,6-7,0 1,0-1,7 1,0-8,7 1,0 0,7-1,-1 8,8-1,-8 8,1-1,-1 0,1 7,-14 0,13 7,-13-7,0 0,14 13,-14-13,0 21,-7-8,-6-6,-1 0,0 0,1-7,-1 0,1 0,-1-7,1 7,13 0,0 0,-14-21,14 8,7-1,0-6,20-7,0 7,7-1,-7 15,-13 6,-1 0,-13 0,21 13,-8 8,1 6,-8 0,-6 6,-6 1,-8 0,7-20,1-1,6-13,0 0,0 0,0 0,0 0,0 0,0 0</inkml:trace>
  <inkml:trace contextRef="#ctx0" brushRef="#br0" timeOffset="2967.6336">150 1274,'0'0,"0"0,0 0,0 0,0 0,0 0,-14 14,14-14,-20 13,6-6,1 0,-1-7,1 0,13 0,0 0,-14-7,14-7,7 1,6-7,8-1,6 8,7-1,-14 14,1 0,-8 0,-13 0,14 21,-14-8,-21 21,-6 0,0-7,0 0,0-7,6-13,1 0,-7-7,0 0,13-7,7-7,7 1,7-1,13-13,8 0,-1 7,7 6,0 1,-14 6,-6 7,-1 7,1 0,-7 6,-7 7,-7 8,-7 5,1-12,-1-1,0-6,14-14,-20 13,6-13,1-7,-1 1,8-8,6 0,0 1,6-7,8-1,6 8,-6 6,-14 7,13-7,-13 7,0 0,0 0,-6 21,-1-1,-7 0,1-6,-1-8,1 1,-1-7,0 0,1 0,-14-13,27 13</inkml:trace>
  <inkml:trace contextRef="#ctx0" brushRef="#br0" timeOffset="4707.9136">516 3196,'0'0,"0"0,-13 0,-1-7,-13 0,-7-6,7-1,7-6,-1 0,8-8,6-5,7-15,13 8,1 6,0 20,-1 8,14-1,7 0,-6 7,-1 14,-7 6,-6 14,-14-7,-7 7,0-7,0-7,0-7,1 1,6-14,-21 14,8-14,-1 0,1-7,13 7,-14-14,14 14,0-13,0-1,7 1,0-8,6 8,1 6,-14 7,13 0,-13 0,0 0,14 7,-14 6,-7 1,0-1,1 1,6-14,-21 13,1-6,-21-7,7-7,14 1,6-1,14 7,-7-20,14-1,13-6,8 0,-1 7,0 6,0 14,-6 0,-8 7,1 0,-1 0,-6 6,-7 1,0-1,-7 1,0-1,7-13,-13 14,13-14,-20 7,6-7,0-7,14 7,-13-20,13 6,7 1,-1-1,8 7,0 0,6 7,-7 7,1 0,0 7,-8-1,1 1,-7-14,0 13,0-13,0 0,-7 14,7-14,-13 6,13-6,-14-6,7-8,1 1,6-1,6 1,1-1,7 7,-1 0,1 7,-14 0,14 7,-14-7,0 0,6 21,-6-8,-6 1,-8-1,0 1,1-8,-1 1,1-7,-1 0,1-7,-1-6,7-1,0 1,7-1,0 1,0 13,0 0,0 0,0 0,0 0,0 0,0 0,0 0,0 0,0 0,0 0,-20-27,20 27</inkml:trace>
</inkml:ink>
</file>

<file path=ppt/ink/ink26.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0:00.543"/>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34 0,'0'0,"0"0,0 0,0 0,0 0,0 0,0 0,0 0,0 0,0 0,0 0,0 0,0 0,-13 14,6-1,7-13,-14 14,14-14,0 0,0 0,0 13,0-13,0 0,0 0,0 0,0 0,0 14,0-14,0 0,0 13,0-13,0 0,0 0,0 14,0-14,7 13,-7-13,14 14,-8 0,-6-14,14 13,-7 1,0-1,6 1,1-8,-1 1,1 7,-7-1,6-6,1 0,-1 6,1-6,-14-7,14 14,-14-14,0 0,0 0,0 0,0 0,0 0,0 0,0 0,0 0,0 0,0 0,0 0,0 0,0 0,0 0,6 13,-6-13,-13 20,-1-6,1-1,6 1,-7 0,1 6,6-7,0 1,7-14,-13 13,13-13,-14 14,14-14,-14 14,14-14,-6 13,6-13,0 0,-7 14,7-14,0 0,0 0,0 0,0 0,0 0,0 13,0-13,0 0,0 14,0-14,0 13,7 1,-7-14,13 13,1 1,-1-1,1-6,-1 0,1 0,0-1,-14-6,13 14,1-14,-1 7,1-1,-14-6,14 0,-14 0,0 0,0 0,0 0,0 0,0 0,13 7,-13-7,0 0,0 20,0-6,-7 6,-13 7,-7 7,0 0,-7 0,7 0,6-7,8-7,-1 0,7 1,0-8,7-13,-6 14,6-14,0 13,0-13,0 0,0 14,0-14,6 20,-6-20,14 20,0-6,6-1,0 1,7 0,1-1,-1 1,0 6,0-7,-7 1,1-1,-8 1,1 0,-14-14,14 13,-14-13,13 14,-13-14,0 20,0-7,-7 8,1-1,-8 7,-6 0,-1 0,-13 7,7-7,0 0,7-7,6-6,0 0,1 6,6-7,0 1,7 6,7 7,7-6,13 6,0-7,0 0,-6 1,-1-1,-7-7,1 1,-7-1,0 1,-1-1,1 8,-7 6,0 0,-7 0,-6 14,-8 13,1 7,-7-1,7-19,6-14,0-7,8 1,6-8,6 1,8 6,0-6,6-1,0 1,1-8,-1 1,0 0,-6 0,0 0,-1 6,-6 1,0-1,0 14,-1 7,-6 0,0 13,-6-20,-1 0,0 0,-7 7,1-7,6 0,0-13,0-1,1 1,6-1,0-13,0 14,6 0,8-1,0-6,-1 6,1 1,-1-7,1-1,-7 8,-1-1,1 1,-7 20,0 0,-7 0,1-1,-8 1,7-7,1 0,-1-13,7-1,0 1,0-1,7 1,6-1,7-6,-6 0,0 0,-1 0,-13-7,7 20,-7 0,-14 28,-13 6,7-7,-7-13,6 0,8-7,6-14,0 1,7-14,0 13,0 1,7-1,0 1,6-1,1-6,0 0,-1 0,1 6,-8 1,8-1,-7 1,0-1,-1 14,1 1,-7-1,0 0,0 0,0-7,7 0,0-6,-7-1,0 1,0-14,7 13,-7-13,0 0,0 14,0-14,0 0,0 0,0 0,0 0,0 0,0 0,0 0,0 0,0 0,0 0,0 14,0-14,0 0,0 0,0 0,0 0,0 13,0-13,0 0,0 0,0 0,0 14,0-14,0 0,0 13,0-13,0 14,0-14,0 13,0-13,0 14,0-14,0 13,0-13,0 14,0-14,0 13,0-13,0 0,0 0,0 0,0 0,0 0,0 0,0 0,0 0,0 0,0 0,0 0,0 0,0 0,0 0,0 0,13-27,-13 27</inkml:trace>
</inkml:ink>
</file>

<file path=ppt/ink/ink27.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0:05.458"/>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0,0 0,0 0,0 0,0 0,0 0,0 14,0-1,0 1,0-14,0 20,7-6,-7-14,14 13,-8 1,1-1,0 1,-7-14,14 20,-8-6,1-1,0 1,0-1,-1 1,8-1,0 1,-1 0,1-1,-1 1,1 6,0 0,-8 0,1 1,0-1,-7 0,0 1,-7-8,0 8,1-8,-8 1,0 6,1-7,-1 1,7-1,1 1,6-14,-14 14,14-14,0 0,0 0,0 0,0 0,-7 13,7-13,7 20,7-6,6 6,0 0,1-6,-1 6,0 1,1-8,-8 1,1-1,-7 1,0-1,-7 14,0 0,-14 0,-20 14,0-14,0 0,7 0,-7 0,7 0,7-6,6-8,0 1,14-14,-13 13,13-13,0 14,7-1,6 1,8-1,12 1,1 6,7-6,-7-1,-14 1,1-1,-8 1,1-1,0 8,-8-1,-6 0,-6 14,-8 0,0 0,-6 0,0-1,-7 1,6-7,8 0,-1 0,0 1,8-15,6 1,0-14,0 20,6-7,8 1,6 0,-6-8,0 8,-1-7,1 6,-8 1,1-1,0 7,-7 8,-7 5,0 1,-6 7,-1-7,8-1,-1-5,7-1,0-7,7 0,6 0,1-6,6-7,0 6,1-6,-1 0,-6 0,-1-1,1 1,-14-7,13 14,-13-14,14 13,-14 1,0 6,0-6,0-1,0 1,0-1,0-13,0 14,0-14,0 0,0 0,0 0,0 0,0 0,0 0,0 13,0-13,7 14,0-1,-7-13,13 21,-6-8,0 1,0 6,-7-7,0 8,-7-1,0-6,7-1,0 1,0-1,0 1,0-1,7 1,6-1,8 1,-1-7,1-1,-8 1,1 0,-14-7,0 0,0 0,0 0,0 13,-7 8,-7-1,-6 0,6 1,1-1,-1-7,7 1,7-14,0 0,0 0,0 0,0 0,0 0,0 0,-13 20,13-20,-14 21,7-8,7 1,0-14,0 13,0-13,0 14,0-14,0 0,0 0,0 0,0 0,0 0,0 0,0 0,0 0,0 0,0 0,0 0</inkml:trace>
</inkml:ink>
</file>

<file path=ppt/ink/ink28.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0:30.691"/>
    </inkml:context>
    <inkml:brush xml:id="br0">
      <inkml:brushProperty name="width" value="0.08333" units="cm"/>
      <inkml:brushProperty name="height" value="0.08333" units="cm"/>
      <inkml:brushProperty name="fitToCurve" value="1"/>
    </inkml:brush>
  </inkml:definitions>
  <inkml:trace contextRef="#ctx0" brushRef="#br0">0 744,'0'0,"0"0,0 0,0 0,0 0,0 0,0 0,0 0,0 0,0 0,0 0,0 0,0 0,0 0,0 0,0 0,0 0,0 0,14-14,-14 14,0 0,0 0,13-6,-13 6,0 0,0 0,0 0,0 0,0 0,0 0,0 0,0 0,0 0,0 0,0 0,0 0,0 0,0 0,0 0,0 0,0 0,0 0,0 0,14-7,-14 7,0 0,0 0,0 0,0 0,0 0,0 0,0 0,0 0,0 0,0 0,0 0,0 0,0 0,0 0,0 0,0 0,0 0,0 0,0 0,0 0,0 0,0 0,0 0,0 0,0 0,0 0,0 0,0 0,0 0,0 0,0 0,0 0,0 0,0 0,0 0,0 0,13-14,-13 14,0 0,0 0,0 0,0 0,0 0,0 0,0 0,0 0,0 0,0 0,0 0,14-6,-14 6,0 0,0 0,0 0,0 0,0 0,0 0,0 0,0 0,0 0,0 0,14-14,-14 14,0 0,0 0,13-14,-13 14,0 0,0 0,0 0,14-13,-14 13,0 0,0 0,0 0,0 0,0 0,13-14,-13 14,0 0,0 0,0 0,0 0,0 0,0 0,14-13,-14 13,0 0,13-14,-13 14,14-13,-14 13,14-14,-14 14,13-13,-13 13,14-14,-14 14,13-13,-13 13,0 0,14-14,-14 14,0 0,13-13,-13 13,14-14,-14 14,20-13,-20 13,21-14,-8 7,1 0,0-6,-14 13,13-14,1 8,-14 6,13-14,-13 14,14-13,-14 13,13-14,-13 14,14-13,-7-1,-7 14,13-14,1 8,-14 6,14-14,-1 7,-13 7,14-13,-14 13,13-14,-13 14,0 0,14-13,-14 13,0 0,13-14,-13 14,14-13,-14 13,0 0,14-14,-14 14,13-13,-13 13,14-14,-14 14,20-13,-20 13,14-14,-1 7,-13 7,14-13,-14 13,13-14,-13 14,14-13,-14 13,14-14,-14 14,0 0,13-13,-13 13,14-14,-14 14,13-13,-13 13,14-14,-14 14,20-13,-20 13,14-14,-14 14,13-14,-13 14,0 0,0 0,0 0,0 0,0 0,0 0,0 0,0 0,0 0,0 0,0 0,0 0,0 0,0 0,0 0,0 0,0 0,0 0,0 0,0 0,0 0,0 0,0 0,0 0,0 0,0 0,14-20,-7 7,-7 13</inkml:trace>
</inkml:ink>
</file>

<file path=ppt/ink/ink29.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0:33.429"/>
    </inkml:context>
    <inkml:brush xml:id="br0">
      <inkml:brushProperty name="width" value="0.08333" units="cm"/>
      <inkml:brushProperty name="height" value="0.08333" units="cm"/>
      <inkml:brushProperty name="fitToCurve" value="1"/>
    </inkml:brush>
  </inkml:definitions>
  <inkml:trace contextRef="#ctx0" brushRef="#br0">0 0,'0'0,"0"0,0 0,0 0,0 0,0 0,0 0,0 0,0 0,14 0,-14 0,0 0,0 0,0 0,13 0,-13 0,0 0,14 7,-14-7,0 0,0 0,0 0,0 0,0 0,0 0,0 0,0 0,13 0,-13 0,0 0,0 0,0 0,0 0,0 0,0 0,0 0,0 0,0 0,0 0,0 0,0 0,0 0,0 0,0 0,0 0,0 0,0 0,0 0,0 0,14 0,-14 0,0 0,0 0,0 0,0 0,0 0,0 0,0 0,0 0,0 0,0 0,0 0,0 0,0 0,0 0,0 0,0 0,0 0,0 0,0 0,0 0,0 0,0 0,0 0,0 0,0 0,0 0,0 0,14 13,-14-13,0 0,0 0,13 14,-13-14,0 0,14 13,-14-13,13 14,-13-14,14 13,-14-13,13 14,-13-14,14 13,-14-13,0 0,14 14,-14-14,0 0,13 13,-13-13,0 0,14 14,-14-14,13 14,-13-14,14 13,-14-13,0 0,13 14,-13-14,14 13,-14-13,14 14,-14-14,13 13,-13-13,0 0,14 14,-14-14,13 20,-13-20,14 14,0-8,-1 1,1 0,-14-7,13 13,1-6,-14-7,20 14,-20-14,14 6,-1-6,-13 0,14 7,-14-7,14 7,-14-7,0 0,13 14,-13-14,0 0,14 6,-14-6,13 7,-13-7,0 0,14 14,-14-14,0 0,13 6,-13-6,14 7,-14-7,14 14,-14-14,0 0,13 6,-13-6,0 0,14 7,-14-7,0 0,13 14,-13-14,0 0,14 0,-14 0,0 0,0 0,0 0,14 6,-14-6,0 0,0 0,0 0,13 7,-13-7,0 0,0 0,14 14,-14-14,0 0,13 7,-13-7,14 13,-14-13,13 14,-13-14,14 6,0 1,-14-7,13 14,-13-14,21 13,-8-6,1 0,-1-1,1 1,-1 0,1 0,0 0,-1-1,1 1,-1 0,1 0,-14-7,13 13,-13-13,0 0,14 0,-14 0,0 0,0 0,0 0,0 0,14 7,-14-7,0 0,13 13,-13-13,0 0,14 7,-14-7,0 0,13 7,-13-7,0 0,0 0,0 0,0 0,0 0,0 0,0 0,0 0,0 0,0 0,0 0,0 0,0 0,0 0,0 0,0 0,0 0,0 0,0 0,-13-27,13 27</inkml:trace>
</inkml:ink>
</file>

<file path=ppt/ink/ink3.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7:04.445"/>
    </inkml:context>
    <inkml:brush xml:id="br0">
      <inkml:brushProperty name="width" value="0.08333" units="cm"/>
      <inkml:brushProperty name="height" value="0.08333" units="cm"/>
      <inkml:brushProperty name="fitToCurve" value="1"/>
    </inkml:brush>
  </inkml:definitions>
  <inkml:trace contextRef="#ctx0" brushRef="#br0">0 14,'0'0,"20"0,-6 0,-14 0,34 0,40-7,48 1,-6 12,-62-6,-13 0,108-6,55 19,-163-13,47 0,109-7,-68 21,-68-14,163 0,-74 13,-83-13,158 7,-90 0,-19-7,149 13,-184-6,89 7,54-1,-143 1,164 6,-123-6,55-8,60-6,-155 7,155 0,-108 0,48-1,40-6,-128 0,148 7,-101 0,13 0,48-7,-88 0,-109 0,516 7,-496-7,143-7,-13 7,13-7,27 7,-82 0,83 7,-35-7,-34 7,55-1,19-6,-114 0,81 0,7 0,-62 0,69-6,-41 6,-34 0,47-7,0 0,-47 7,54 0,-27 7,-13-14,-1 7,14-7,-13 0,-21 7,20-6,14-1,0 0,-47 7,6 0,21 0,-14 0,-21 7,8-7,-1 0,1-7,-1 0,-20 1,-13 6,-21-7,-13 0,-1 0,1-13,-14 20</inkml:trace>
</inkml:ink>
</file>

<file path=ppt/ink/ink30.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0:16.184"/>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0,20 14,-6-7,6 6,-6-6,-1 0,8 6,-8 1,1-7,0-1,-1 1,-13-7,21 14,-8-8,-13-6,14 14,-14-14,13 13,-13-13,0 0,0 0,0 0,0 0,0 0,7 14,-14-1,0 1,-6 6,-7 1,-8 6,8-7,6-6,-6 6,6-7,1 1,6-1,7-13,0 0,0 0,0 0,0 0,0 0,-7 14,7-14,0 13,0-13,14 21,-7-8,6-6,1 0,-1 0,-13-7,21 13,-8-6,-13-7,21 13,-8-6,1 0,-1 6,1-6,-14-7,0 0,0 0,14 14,-14-14,0 0,0 0,0 0,0 0,0 20,-7-6,0 6,-7 0,1 7,-7 0,-1 0,1 0,6-6,1-8,-1 1,0-1,14-13,-13 14,13-14,0 0,0 0,0 0,0 0,0 0,0 0,0 0,0 0,7 13,-7-13,13 21,-13-21,21 13,-21-13,13 14,1-7,-14-7,20 20,-6-13,-1 6,1 1,-1-1,1-6,0 0,-14-7,13 13,-13-13,14 14,-14-1,0 8,-7 6,-7 7,-6-1,0 15,-1-21,8 0,-1 0,-6-7,6 1,1-1,-1 0,7-6,0-1,7-13,0 0,0 0,0 0,0 0,0 0,0 14,0-14,14 13,-14-13,20 14,-6-7,-7 6,-7-13,13 20,-6-6,0-1,-7-13,14 21,-14-1,0 0,0 7,0 0,-7 1,7-8,-7 0,0-6,0 6,1-7,-1 1,0 0,7-1,0 1,0-14,0 13,0-13,0 0,7 14,-7-14,0 0,13 13,-13-13,14 14,-14-14,14 13,-8 1,1-1,0 1,-7-1,0 1,0-1,0 8,-7 6,0 0,-6 0,6 0,0-13,0-1,1 1,6-14,0 13,0-13,0 0,0 0,0 0,0 0,0 0,0 0,0 14,0-14,-7 13,7-13,-7 14,7-14,0 13,0-13,0 0,0 0,0 0,0 0,0 0,0 0,0 0,0 0,0 0,0 0,0 0,0 0,0 0,0 0,27-20,-27 20</inkml:trace>
</inkml:ink>
</file>

<file path=ppt/ink/ink31.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0:54.668"/>
    </inkml:context>
    <inkml:brush xml:id="br0">
      <inkml:brushProperty name="width" value="0.08333" units="cm"/>
      <inkml:brushProperty name="height" value="0.08333" units="cm"/>
      <inkml:brushProperty name="fitToCurve" value="1"/>
    </inkml:brush>
  </inkml:definitions>
  <inkml:trace contextRef="#ctx0" brushRef="#br0">233 0,'0'0,"0"0,0 0,0 0,0 0,0 0,0 0,0 0,0 0,0 0,0 0,0 0,0 0,0 0,0 0,0 0,0 0,0 20,0-6,0 0,0-1,0 1,0-1,0 1,0-14,0 0,-7 13,-6-6,-1 0,-6-1,-1-6,1 0,6 0,-6-6,6-1,1 0,13 7,-14-13,7-1,7 1,0-1,0 14,0 0,0 0,0 0,0 0,7-13,-7 13,14-7,-1 7,1 0,-1 7,1 6,0 7,-1 1,-6 6,-7 0,0-7,-7 0,0-6,7-14,-13 13,13-13,0 0,0 0,0 0,0 0,0 0,-21 7,21-7,-13 0,13 0,-14-13,14 13,-13-14,13 1,0-1,0 1,0-8,0 8,0-1,0 14,13-13,-13 13,0 0,21-7,-8 7,8 7,-1 13,-6 0,-1 1,-6 6,0 0,-7-7,0 0,0-6,-7-1,0 1,0-1,7-13,0 0,-20 7,6-7,-13-13,-7-8,7 1,7 0,6 6,14 14,-13-13,13 13,0 0,0 0,0 0,0-14,0 14,6-13,-6 13,21-14,-8 14,15 0,-8 7,7 0,-7 6,-6 7,-7 1,0-1,-7 0,-7 1,0-8,-7 1,1-1,-1-6,1 0,-1-7,-6-7,-7-7,6 1,8-1,6 1,0-7,7 6,0 1,7-8,0 1,6 0,1-1,-1 8,8-1,-1 7,-6 1,6 6,0 0,-6 6,0 1,-8 7,1-1,0 1,-7-1,0 1,-7-1,0 1,7-14,-13 14,-1-8,-6-6,-7-13,0-1,-1-6,1-7,14 7,6-1,0 8,7-8,0 1,7 0,6 6,1 1,6-1,1 7,6 7,0 0,-7 7,1 7,-8-1,1 8,-7-1,0 7,-1 0,-6-7,0 1,-6-8,-1 1,-7-8,1 1,-8-7,1 0,-1-7,1-6,0-1,6 1,7-7,7-1,7-6,7 0,13 0,0 7,0 6,-13 7,-1 1,8 6,-8 0,1 6,-1 8,-6 0,0 6,-7 7,0 0,-7-7,0-6,1-1,-8 1,-13-1,0-6,-7-7,0-7,0-6,7-7,13 6,7 0,1 1,6-7,6-1,8 8,6-1,14 1,0 6,-7 7,-13 7,0 0,-1 13,-6 7,0 7,0 0,-1-1,-6-6,0-6,0-8,0-13,-6 14,6-14,-14 0,-6-7,-14-20,6-14,8 1,7 6,13 7,0 7,0 6,6 1,8-1,-1 7,8 0,-1 7,-6 7,-1 7,1 13,-7 0,0 7,-1-7,-6-7,0-6,0-1,0-13,0 0,0 0,0 0,-13 0,-1-27,14 27</inkml:trace>
</inkml:ink>
</file>

<file path=ppt/ink/ink32.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0:49.484"/>
    </inkml:context>
    <inkml:brush xml:id="br0">
      <inkml:brushProperty name="width" value="0.08333" units="cm"/>
      <inkml:brushProperty name="height" value="0.08333" units="cm"/>
      <inkml:brushProperty name="fitToCurve" value="1"/>
    </inkml:brush>
  </inkml:definitions>
  <inkml:trace contextRef="#ctx0" brushRef="#br0">26 58,'0'0,"0"0,0 0,0 0,0 0,0 0,0 0,0 0,0 0,0 0,0 0,0 0,0 0,0 0,-13-13,13 13,0 0,0 0,0 0,0 0,0 0,0 0,0 0,-14-14,14 14,0 0,0 0,0 0,0 0,0 0,0 0,0 0,0 0,0 0,0 0,0 0,0 0,0 0,0 0,0 0,0 0,0 0,0 0,0 0,0 0,0 0,0 0,0 0,0 0,0 0,0 0,0 0,0 0,0 0,0 0,0 0,0 0,0 0,0 0,0 0,0 0,0 0,0 0,0 0,0 0,0 0,0 0,0 0,0 0,0 0,0 0,0 0,0 0,0 0,0 0,0 0,0 0,0 0,0 0,0 0,0-13,0 13,0 0,14-7,-1 7,-13 0,14-7,-14 7,14 0,-14 0,13 0,-13 0,14 0,-14 0,13 0,-13 0,14 0,-14 0,14 0,-14 0,13 0,-13 0,14 0,-14 0,13 0,-13 0,14 0,-14 0,20 0,-20 0,14 0,-14 0,13 0,1 0,-14 0,14 0,-14 0,13 0,-13 0,14 0,-14 0,13 0,-13 0,21 0,-21 0,13 0,1 0,-1 0,-13 0,14 0,-14 0,20 0,-20 0,14 0,-14 0,14 0,-1 0,-13 0,14 0,-1 0,-13 0,21 0,-8 0,-13 0,14 0,-14 0,13 0,1 0,-14 0,14 0,-14 0,13 0,-13 0,14 0,-14 0,0 0,13 0,-13 0,0 0,14 0,-14 0,13 0,-13 0,14 0,0 0,-14 0,13 0,-13 0,14 0,-14 0,13 0,-13 0,14 0,-14 0,20 0,-20 0,14 0,-1 0,-13 0,14 0,-14 0,20 0,-20 0,21 0,-21 0,13 0,-13 0,14 0,-14 0,20 0,-20 0,14 0,-14 0,13 0,-13 0,14 0,-14 0,14 0,-14 0,13 0,-13 0,0 0,14 0,-14 0,0 0,0 0,13 0,-13 0,0 0,14 0,-14 0,14 0,-14 0,0 0,13 0,-13 0,0 0,14 0,-14 0,0 0,13 0,-13 0,0 0,14 0,-14 0,0 0,0 0,0 0,0 0,0 0,0 0</inkml:trace>
</inkml:ink>
</file>

<file path=ppt/ink/ink33.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1:50.328"/>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0 124,'0'0,"0"0,0 0,0 0,0 0,0 0,0 0,0 0,0 0,0 0,0 0,0 0,0 0,0 0,0 0,0 0,0 0,0 0,0 0,0 0,0 0,0 0,0 0,0 0,0 0,0 0,0 0,0 0,0 0,0 0,0 0,0 0,0 0,0 0,0 0,0 0,0 0,0 0,0 0,20 0,-6-7,6 0,7 7,-6 0,-1 0,0 0,1-7,-1 7,1 0,-1 0,0-6,1-1,-1 0,0 0,1 1,6-1,0 0,0 0,0 1,7-1,0 0,0 7,-7 0,1 0,-8 0,0 0,8 0,-8 0,0 0,1 0,-1-7,7 1,7-1,0 7,7 0,0-7,-7 7,-7 0,0 0,0 0,0 0,-6 0,6 0,-7 0,0 0,1 0,-1 0,1 0,6 0,7 0,6 0,8 0,-7 0,-1 0,-6 7,0-7,-7 0,1 0,6 0,0 0,6 0,8 0,13 0,-14 0,-6 0,-7 0,0 0,0 7,0-7,0 0,0 0,7 0,13 0,0 0,-6 0,-1 0,-13 0,0 0,-7 0,1 0,6-7,-1 7,8 0,7 0,-1 0,1 0,-14 0,0 0,-7 0,0 0,0 0,0 0,1 0,-1 0,7-7,6 7,8 0,13 0,-13 0,-1 0,-13 0,0 0,0 0,0 0,13 0,15 0,-1 0,-14 0,1 0,-14 0,0 0,0 0,-1 0,1 0,7 0,20 0,0 0,1 0,-15 7,-13-7,0 7,-7-7,0 0,-6 0,-1 0,7 0,-6 0,-8 0,1 0,-14 0,0 0,13-7,-13 7</inkml:trace>
</inkml:ink>
</file>

<file path=ppt/ink/ink34.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1:52.547"/>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577 0,'0'0,"0"0,0 0,0 0,0 0,0 0,0 0,0 0,0 0,0 0,0 0,0 0,0 0,0 0,0 0,0 0,0 0,0 0,0 0,0 0,0 0,0 0,0 0,0 0,0 0,7 14,-7-14,0 0,-7 14,0-1,-6 1,-1-1,0 1,-6 6,0 7,-1 0,-6 7,0 0,7-14,-1 7,1-7,-7 7,6-6,1-1,6-6,1-1,-8 1,1-1,0 7,-1-6,1 0,0-1,6 1,0-1,1-6,-1 6,1 1,-1-7,0 0,14-7,-13 13,13-13,0 0,0 0,0 0,0 0,0 0,0 0,0 0,0 0,0 0,0 0,0 0,0 0,0 0,0 0,0 0,0 0,0 0,0 0,0 0,0 0,0 0,0 0,0 0,0 0,0 0,0 0,0 0,0 0,0 0,0 0,-14 14,14-14,0 0,0 0,-13 13,13-13,0 14,0-14,0 0,0 0,0 0,0 0,0 0,0 0,0 0,0 0,0 0,0 13,0-13,0 14,0-14,0 0,0 0,0 0,0 0,0 0,0 0,0 0,0 0,0 0,0 0,0 0,0 0,0 0,0 0,0 0,0 13,0 1,0-14,6 13,1 1,0-1,7 1,-1-1,8 8,-1-8,0 1,1-1,-1 1,-6-1,-1-6,8 7,-8-1,1 1,6-1,1 1,-1-1,0 1,-6-1,-1 1,1-1,0 1,-1-7,1 0,-1-1,-13-6,14 14,-14-14,0 0,0 0,0 0,13 13,-13-13,14 14,-14-14,0 0,0 0,0 0,0 0,14 13,-14-13,0 0,0 0,0 0,0 0,0 0,0 0,0 0,0 0,13 7,-13-7</inkml:trace>
</inkml:ink>
</file>

<file path=ppt/ink/ink35.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1:16.763"/>
    </inkml:context>
    <inkml:brush xml:id="br0">
      <inkml:brushProperty name="width" value="0.08333" units="cm"/>
      <inkml:brushProperty name="height" value="0.08333" units="cm"/>
      <inkml:brushProperty name="fitToCurve" value="1"/>
    </inkml:brush>
  </inkml:definitions>
  <inkml:trace contextRef="#ctx0" brushRef="#br0">213 225,'0'0,"0"0,0 0,-13 0,-7 0,-8-7,8 0,0 0,6 0,0 1,14 6,-13-21,6 8,7-7,0-1,7 1,0 0,-1-1,8 1,-7 7,6 6,1 0,0 0,6 7,0 14,1 6,-1 7,0 7,-13 0,0 0,-7-7,-7 0,-6 0,6-7,-7-6,-13 6,7-7,-7-6,6 0,1-7,-1 0,1-7,6 0,1-6,-1-1,8-6,-1 0,0 0,7-8,0 1,0 7,0 7,0-1,7 0,0 1,-1-1,1 1,7 6,-1 0,1 7,6 0,7 7,1 0,-28-7</inkml:trace>
  <inkml:trace contextRef="#ctx0" brushRef="#br0" timeOffset="-3925">23 272,'0'0,"0"0,0 0,0 0,0 0,0 0,0 0,0 0,0 0,0 0,0 0,0 0,0 0,0 0,0 0,0 0,0 0,0 0,0 0,0 0,0 0,0 0,0 0,0 0,0-14,0 14,0-20,0 7,0-1,0 0,0 1,0-1,0 1,0-1,0 14,0 0,0 0,0-13,0 13,0-14,0 1,0-1,0 1,0-1,0 1,0-1,7 1,-7 13,14-14,-1 7,8 0,-1 7,0 0,1 0,-1 7,-6 0,-1-7,-13 0,0 0,14 7,-14-7,0 0,0 0</inkml:trace>
  <inkml:trace contextRef="#ctx0" brushRef="#br0" timeOffset="-1000">23 89,'0'0,"0"0,0 0,0 0,0 0,0 0,0 0,0 0,0 0,0 0,0 0,21 20,-8 1,1-1,-7-6,-1-1,1 1,-7-1,0 1,0-1,-7 1,7-14,-13 13,13-13,0 0,-14 14,14-14,-13 0,13 0,-14 0,14 0,0 0,0 0,-13-7,13 7,-14-13,14-1,0 1,0-8,0 1,7 6,-7 1,0-1,0 1,7-1,6 1,1 6,-1 0,8 7,-1 0,7 7,-27-7</inkml:trace>
  <inkml:trace contextRef="#ctx0" brushRef="#br0" timeOffset="731">193 218,'0'0,"0"0,0 0,-20 13,-1-13,1 0,-7-6,6-1,8 0,-1 0,-6-6,6 6,8-7,6 14,-14-20,14 7,0-1,0 0,0 14,0-13,0 13,14-20,-1 13,14 7,0 0,7 13,-6 1,-8 6,-6 7,-8 0,1 0,-7-6,-7-1,1-6,-8-1,0-6,-6 0,0-7,-8 0,8-7,0 0,-1-6,8-1,-1-6,7 6,1-6,-1 6,7-6,7 7,-1-1,1 0,0 1,0-1,6 8,1-1,6 7,1 7,6-1,-7 8,-6 6,-7 1,-1-8,-6 7,-6-6,-1-1,0 1,7-14,-14 14,1-14,-1 0,1 0,-1-7,0 0,1-7,-1 1,8-1,-1-6,7 0,0-1,7 1,-1 0,8 6,-1 8,1-1,6 7,1 7,-1 6,-6 7,-7 1,-7-1,-7 0,0-6,-7-1,1-6,-1 0,1-7,-1 0,14 0,-20-27,13-41,7 68</inkml:trace>
  <inkml:trace contextRef="#ctx0" brushRef="#br0" timeOffset="-699">173 231,'0'0,"-14"0,1 0,-8 0,1-6,6 6,1-7,-1 0,0 0,14 7,-13-13,13 13,-14-14,14 14,-6-13,6-1,0 1,0 13,0-14,0 0,6 1,8-1,-1 8,15-1,-1 0,0 7,-27 0</inkml:trace>
  <inkml:trace contextRef="#ctx0" brushRef="#br0" timeOffset="-2609">166 184,'0'0,"0"0,0 0,-14 7,1-1,-1 1,14-7,-13 7,13-7,0 0,0 0,-14 0,14 0,0 0,-14 0,14 0,0 0,-13-7,13 7,0 0,-14-13,7-1,7 14,-13-20,6 6,0 1,7-1,0 14,0-20,0 20,0 0,0-14,0 14,0-20,0 7,0-1,7 1,0-1,0 0,6 1,1-1,6 8,1-1,-8 0,8 0,-8 7,1 0,-1 0,1 0,-1 7,1 0,0 0,-14-7,13 13,-13-13,0 0,7 14,-7-1,0 1,0-1,0-13</inkml:trace>
  <inkml:trace contextRef="#ctx0" brushRef="#br0" timeOffset="-2523">152 170,'0'0,"0"0,0 0,0 0,0 0,0 0,0 0,-20-6,6-1,1 0,13 7,-14-13,14 13,-13-14,13 14,-14-14,14 14,-14-20,8 7,-1-1,0 1,7 13,0-14,0 14,0-13,0 13,0-14,0 14,0-14,0 1,0 13,14-20,-14 20,20-21,-6 15,6-1,0 7,1 0,-8 0,1 7,0-1,-1 1,-13-7,14 20,-8-6,-6 6,-6 1,-8 6,1 6,-8-6,1 1,-1-8,8-7,-1-6,1 0,13-7,0 0,0 0,-14 0,0 0,14 0,-13-14,6 1,0-1,1 1,-1-1,0 1,0-1,7 1,0-1,0 1,0-1,0 1,0 13,0 0,0 0,0 0,0 0,0 0,0 0,0 0,0 0,0 0,0 0,14 0,-14 0,0 0,0 0,0 0,0 0,0 0,0 0,0 0,0-14,0 14</inkml:trace>
</inkml:ink>
</file>

<file path=ppt/ink/ink36.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1:25.872"/>
    </inkml:context>
    <inkml:brush xml:id="br0">
      <inkml:brushProperty name="width" value="0.08333" units="cm"/>
      <inkml:brushProperty name="height" value="0.08333" units="cm"/>
      <inkml:brushProperty name="fitToCurve" value="1"/>
    </inkml:brush>
  </inkml:definitions>
  <inkml:trace contextRef="#ctx0" brushRef="#br0">14 569,'0'0,"0"0,0 0,0 0,0 0,0 0,0 0,0 0,0 0,0 0,0 0,0 0,0 0,0 0,0 0,0 0,0 0,0 0,0 0,0 0,0 0,0 0,0 0,0 0,0 0,0 0,0 0,13 0,1-14,-14 14,14-20,-8 6,1 1,0-1,-7 14,13-13,-13 13,14-14,-7 1,-7 13,13-14,-13 14,0 0,0 0,14-20,-14 20,7-20,0 6,-1 1,-6 13,14-21,-7 8,-7 13,13-21,-6 8,7-1,-1 1,1-1,-7 1,6-8,1 8,-1-7,1 6,0-6,-1-1,1 8,-1-7,1 6,-7 1,6-1,-6 1,-7 13,14-14,-14 14,13-14,-13 14,14-13,-14 13,13-14,-13 14,0 0,0 0,0 0,0 0,0 0,0 0,0 0,0 0,0 0,0 0,0 0,0 0,0 0,0 0,0 0,0 0,0 0,0 0,0 0,0 0,0 0,0 0,0 0,0 0,0 0,0 0,0 0,-20 14,6-1,1 1,-8 0,1-1,0 7,-1-6,1 6,6-6,1-1,-1 1,1-1,-1 1,0-1,1 1,-1-1,1 1,-1-1,1 1,-1-7,0 6,14-13,-20 21,20-21,-14 20,14-20,-13 20,13-20,-14 21,8-8,6-13,-14 14,7-1,7-13,-13 20,13-20,-14 14,14-14,0 0,0 0,0 0,0 0,0 0,0 0,0 0,0 0,0 0,0 0,0 0,0 0,0 0,0 0,0 0,0 0,0 0,0 0,0 0,0 0,-7 13,7-13,0 14,0 0,0-14,14 20,-7-7,-1 1,1-1,0 1,0-1,0 1,-1 0,1-1,7 1,-8-1,8-6,-7 6,6-6,-6 7,-7-14,14 13,-1 1,-13-14,14 13,0 1,-1-7,-13-7,20 13,-20-13,14 14,-14-14,0 0,0 0,0 0,14 13,-14-13</inkml:trace>
</inkml:ink>
</file>

<file path=ppt/ink/ink37.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8:42.397"/>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29 0,'0'0,"0"0,0 0,0 0,0 0,0 0,0 0,0 0,0 0,0 0,0 0,-14 14,14-14,0 0,-13 13,13-13,0 0,0 14,0-14,0 0,0 0,0 0,0 0,0 0,0 13,0-13,0 0,0 0,0 0,0 0,0 0,0 0,0 0,0 0,0 0,0 0,0 14,0-14,0 0,0 0,0 0,0 0,0 0,0 0,0 0,0 0,0 0,0 0,0 0,0 0,0 0,0 0,0 0,0 0,0 0,0 0,0 0,0 0,0 0,0 0,0 0,0 0,0 0,0 0,0 0,0 0,0 0,0 0,0 0,0 0,0 0,0 0,0 0,0 13,0-13,0 0,0 0,0 0,0 0,0 0,0 0,0 0,0 0,0 0,0 14,0-14,0 0,0 0,0 0,0 0,0 0,0 13,0-13,6 14,-6-14,7 14,-7-14,14 13,-14-13,20 14,-6-8,-14-6,20 14,-20-14,14 13,-1-6,-13-7,14 14,-14-14,13 13,-13-13,14 7,-14-7,14 7,-14-7,13 7,-13-7,0 0,14 13,-14-13,0 0,13 7,-13-7,0 0,0 0,14 7,-14-7,0 0,0 0,0 0,0 0,0 0,0 0,0 0,0 0,0 0,0 0,0 0,0 0,0 0,0 0,0 0,0 0,0 0,0 0,0 0,0 0,0 0,0 0,0 0,0 0,0 0,0 0,0 0,0 0,0 0,0 0,0 0,0 0,0 0,0 0,13 13,-13-13,0 14,0-1,-6 1,-1 6,0-6,0-1,1 1,-1-1,0 1,0-1,0 1,7-14,-6 13,-1 1,7-14,0 0,0 0,-14 13,14-13,-13 14,13-14,-14 13,14-13,-14 14,14-14,-13 13,6 1,7-14,-14 14,14-14,0 0,0 0,-13 13,13-13,0 0,0 0,0 0,0 0,0 0,0 0,0 0,0 0,0 0,0 0,0 0,0 14,0-14,0 0,0 0,7 13,-7-13,13 14,-6-1,7-6,-1 6,1-6,-1 0,1 7,0-8,-14-6,20 14,-20-14,14 13,-14-13,13 14,-13-14,14 13,-14-13,13 14,-13-14,0 0,14 14,-14-14,0 0,0 0,0 0,13 13,-13-13,0 0,14 14,-14-14,0 0,14 13,-14-13,0 0,0 0,0 0,0 0,0 0,0 0,0 0,0 0,0 0,0 0,0 0,0 0,0 0,0 0,0 0,6 20,-6-20,0 21,0-1,-6 0,-1 1,-7-1,1 0,-8 0,1 1,0-1,-1 0,1 1,-1-1,1-6,0-1,6 1,0-1,1 1,6-1,0 1,7-14,-13 13,13-13,0 0,0 0,-14 14,14-14,0 0,0 0,-13 13,13-13,0 0,0 14,0-14,0 13,0 1,0-1,0-13,0 21,6-8,1 1,0-1,0 1,0-1,-7-13,13 21,-6-8,6 1,1-1,0 1,-1-1,1-6,-1 0,1 0,-14-7,14 13,-1-6,1 0,-14-7,13 13,1-6,-14-7,13 14,1-8,-14-6,14 14,-1-7,-6 6,-7-13,14 14,-14-14,13 13,-13-13,14 14,-14-14,13 13,-13-13,0 0,0 0,14 14,-14-14,0 0,0 0,0 0,0 0,0 0,0 0,0 0,0 0,0 0,0 0,0 13,0 1,0-1,-7 1,0 6,1 1,-1-8,0 1,0-1,0 1,1-1,-8 7,0-6,1 0,6-1,0 1,7-14,-13 13,13-13,-14 14,14-14,-13 13,13-13,-14 14,14-14,0 0,0 0,0 0,0 0,-14 13,14-13,0 0,-13 14,13-14,-14 13,14-13,0 0,0 0,0 0,0 0,0 0,0 0,0 0,0 0,0 0,-7 14,7-14,0 0,7 13,-7-13,14 14,-14-14,13 13,-13-13,14 14,-14-14,14 14,-1-1,-6 1,0-1,-1 1,1-1,-7-13,14 14,-14-14,13 13,-13-13,14 14,-7-1,-7-13,13 21,-13-21,14 13,-14-13,14 14,-14-14,13 13,1-6,-1 0,-13-7,14 13,-1-6,-13-7,14 14,0-8,-14-6,13 14,-13-14,14 13,-14-13,0 0,13 0,-13 0,0 0,0 0,0 0,0 0,0 0,0 0,0 0,0 0,0 0,0 0,0 0,0 0,0 0,0 0,0 0,0 0,0 0,0 0,0 0,0 0,0 0,0 0,0 0,0 0,-13 21,6-8,-7 1,1-1,-1 1,1-1,-1-6,0 0,1 0,6 6,7-13,-13 20,13-20,-14 14,14-14,-14 14,14-14,-13 13,13-13,0 0,-14 14,14-14,-13 13,6 1,7-14,-14 13,14-13,-13 14,13-14,0 0,0 0,0 0,0 0,0 0,0 0,0 0,0 0,0 0,0 0,0 0,0 0,-7 13,7-13,0 14,0-14,0 13,0-13,0 14,0-14,13 13,-13-13,14 14,-14-14,14 13,-14-13,13 21,-13-21,14 20,-14-20,20 14,-20-14,14 13,-14-13,13 14,-13-14,0 0,14 13,-14-13,0 0,0 0,0 0,0 0,0 0,0 0,0 0,0 0,0 0,0 0,0 0,0 0,0 0,0 0,0 0,0 0,0 0,0 0,0 0,0 0,0 0,0 0,0 0,0 0,0 0,0 0,0 0,0 14,0-14,0 13,0-13,0 0,-7 14,7-14,0 0,-7 13,7-13,0 0,0 0,-13 14,13-14,-14 13,14-13,-13 14,13-14,-14 13,14-13,-14 14,14-14,-13 14,13-14,0 0,0 0,0 0,0 0,0 0,0 0,0 0,0 0,0 0,0 0,0 0,0 0,0 0,0 0,0 0,0 0,0 0,0 0,0 0,0 0,0 0,0 0,0 0,0 0,0 0,0 0,0 0,0 0,0 0,0 0,0 0,0 0,0 0,0 0,0 0,0 0,0 0,-21 6,8 1,-1 0,14-7</inkml:trace>
</inkml:ink>
</file>

<file path=ppt/ink/ink38.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8:48.859"/>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0,0 0,0 0,0 0,0 0,0 0,0 0,14 14,-14-14,20 13,-6-6,-1 0,1-1,6 8,1-1,6 8,0-1,0 0,-7-6,1-1,-1 1,1-1,-8 1,1 0,-1-8,-13-6,14 14,-14-14,0 0,0 0,0 0,0 0,0 0,0 0,0 0,0 0,0 0,0 0,0 0,0 0,0 0,0 0,0 0,0 0,13 13,-13-13,0 0,0 0,0 0,0 0,0 0,0 0,0 0,0 0,0 0,0 0,0 0,0 0,0 0,0 21,0-21,-6 20,-1-6,0-1,7-13,-14 14,8-1,-8 1,1-8,-1 8,0-7,1 6,-1-6,14-7,-13 14,13-14,0 0,0 0,0 0,0 0,-14 13,14-13,0 0,0 0,0 0,0 0,0 0,0 0,-14 14,14-14,0 0,-13 13,13-13,0 0,0 0,0 0,0 0,0 0,0 0,0 0,0 0,0 0,0 0,-14 14,14-14,0 0,0 0,0 13,0-13,0 14,0-14,7 13,-7-13,14 21,-8-8,8 1,0-1,-1 7,8 1,-1-1,-6-6,-1-1,1 1,-1-1,1-6,-1 0,1-1,-14-6,14 14,-14-14,13 7,-13-7,14 7,-14-7,13 6,-13-6,14 7,-14-7,0 0,0 0,0 0,0 0,0 0,0 0,0 0,0 0,0 0,0 0,0 0,0 0,0 0,0 0,0 0,0 0,0 0,0 0,0 0,0 0,0 0,0 0,0 0,0 20,-7-6,0-1,-6 1,6-1,-7 1,8 0,-15 6,-6 7,0 0,0 0,6-7,1 1,0-1,6-7,0 1,1 0,13-14,-14 20,14-20,-13 13,13-13,-14 14,14-14,0 0,0 0,0 0,0 0,0 0,0 0,0 0,0 0,0 0,0 0,0 0,0 0,0 0,0 0,0 0,0 0,0 0,0 0,0 0,0 0,0 13,0-13,14 21,-14-21,13 13,-13-13,21 14,-21-14,20 13,0 1,1-7,-8-1,1 1,0 0,-1 0,1-1,-14-6,20 14,-20-14,20 14,-20-14,14 13,-14-13,14 14,-1-8,-13-6,14 14,-1-7,-13-7,14 13,-14-13,13 14,-13-14,0 0,0 0,0 0,0 0,14 0,-14 0,0 0,0 0,0 0,0 0,0 0,0 0,0 0,0 0,14 13,-14-13,0 0,0 0,0 0,0 0,0 0,0 0,0 0,0 0,0 0,0 0,0 0,0 0,0 0,0 0,0 21,0-8,0 1,-7-1,0 1,0-1,0 1,1 6,-1-6,0-1,0 1,1-1,-8 7,7-6,7-14,-13 14,13-14,-14 13,14-13,-14 14,14-14,0 0,0 0,-13 13,13-13,0 0,0 0,-14 14,1-8,-1 1,1 0,-1 0,0-1,14-6,-13 14,13-14,0 0,0 0,0 0,0 0,0 0,0 0,0 0,0 0,0 0,0 0,0 0,0 0,0 0,0 0,0 0,0 0,0 0,0 0,0 0,0 0,0 0,0 0,0 0,0 0,0 0,0 0,0 0,0 0,0 0,0 0,0 0,0 0,0 0,0 0,0 0,0 0,0 0,0 0,0 0,0 0,0 0,0 0,0 0,0 0,0 0,0 0,0 0,0 0,0 0,0 0,0 0,0 0,0 0,0 0,0 0,0 0,0 0,0 0,0 0,0 0,0 0,0 0,0 0,0 0</inkml:trace>
</inkml:ink>
</file>

<file path=ppt/ink/ink39.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8:52.548"/>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0,0 0,0 0,0 0,0 0,0 0,0 0,0 0,0 0,0 0,0 0,0 0,13 14,-13-14,0 0,0 0,0 0,0 0,0 0,0 0,0 0,0 0,14 13,-14-13,0 0,0 0,0 0,0 0,0 0,0 0,13 14,-13-14,0 0,0 0,0 0,0 0,0 0,0 0,14 13,-14-13,7 14,-7-14,0 14,0-14,0 13,0-13,0 14,0-14,0 13,0 1,0-14,0 13,0-13,0 14,0-14,0 13,0-13,0 0,7 14,-7-14,0 13,0-13,0 14,0-14,0 13,0-13,0 14,0-14,0 0,0 0,0 0,0 0,6 13,-6-13,0 0,0 0,0 0,0 0,0 0,0 14,0-14,0 0,0 0,0 0,0 0,0 0,0 0,0 0,0 0,0 0,0 0,0 0,0 0,0 0,0 0,-13 0,13 0</inkml:trace>
</inkml:ink>
</file>

<file path=ppt/ink/ink4.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7:10.378"/>
    </inkml:context>
    <inkml:brush xml:id="br0">
      <inkml:brushProperty name="width" value="0.08333" units="cm"/>
      <inkml:brushProperty name="height" value="0.08333" units="cm"/>
      <inkml:brushProperty name="fitToCurve" value="1"/>
    </inkml:brush>
  </inkml:definitions>
  <inkml:trace contextRef="#ctx0" brushRef="#br0">0 223,'14'0,"-14"0,346 21,-346-21,20 0,55 0,54-7,-7 14,-67-7,12 0,62 0,7 6,-54-6,-28 0,55 0,20 0,-7 7,-74-7,67-7,21 7,13 7,-101-7,47 0,54 0,-27 7,-67-7,67 7,27-1,-20 1,-74 0,60 0,21-1,-34 1,-34 0,95 0,-28-7,-26 0,-7 0,47-7,-27 7,-40 0,33 0,35 0,-35 0,-27 0,48 0,20 7,-74-7,47-7,41 0,-55 0,-20 7,61 0,-27 7,-47-7,54 7,13 0,-33-7,-35 0,55 7,0-1,-48-6,41 0,7 0,0 0,-48 0,48 0,-1 0,-40 0,21-6,20-1,13 0,-61 0,62-6,-1-1,-54 7,61-6,-6 6,-42 0,1 1,27-8,-7 7,-34 1,41-1,-21 0,-6 0,-28 7,8-7,-1 1,7-1,-14 0,1 0,-1 1,1-1,-1-7,-6 1,-14 6,-13 0,6 1,0-1,1 0,-1 0,-7-6,1 6,-7 0,-7 0,0 1,0-1,0 0,-7-6,-7 6,-6 0,-14 7,0 0</inkml:trace>
</inkml:ink>
</file>

<file path=ppt/ink/ink40.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18:59.405"/>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0,0 0,0 0,0 0,0 0,0 0,0 0,0 0,0 0,0 0,0 0,14 14,-14-14,13 13,-13-13,14 14,-14-14,20 20,-6-13,6 7,-6-8,6 1,0 0,-6 0,6-1,-6 1,-1 0,1 0,0-1,-14-6,13 14,-13-14,14 7,-14-7,0 0,0 0,0 0,0 0,0 0,0 0,0 0,0 0,0 0,0 0,0 0,0 0,0 0,0 0,0 0,0 0,0 0,7 13,-7-13,0 14,0-14,-7 13,7-13,-14 21,7-8,1 1,-1-1,0 1,7-14,-14 13,14-13,-13 14,13-14,-21 13,8-6,13-7,-20 20,20-20,-14 14,14-14,-14 13,14-13,0 0,-13 14,13-14,0 0,0 0,0 0,0 0,0 0,0 0,0 0,0 0,0 0,0 0,0 0,0 0,0 0,0 14,0-14,7 13,-1 1,8-8,0 8,-1-7,7-1,1 1,-1 7,1-8,-8 1,8 0,-8 0,1 0,-1-7,-13 0,14 0,-14 0,0 0,0 0,0 0,0 0,0 0,0 0,0 0,0 0,0 0,0 0,0 0,0 0,0 0,0 20,-7 0,-7 0,1 1,-1-1,1 0,-1-6,1-1,-8 8,1-8,6 1,1-7,-1-1,14-6,-13 14,13-14,-14 13,14-13,0 0,0 0,0 0,0 0,0 0,0 0,-7 14,7-14,0 13,0-13,14 21,-14-21,20 13,-6-6,-1 0,1 0,-1-1,1 1,0 0,-1 0,1-7,-14 0,13 0,-13 0,14 6,-14-6,0 0,0 0,0 0,0 0,0 0,0 0,13 7,-13-7,0 0,0 0,0 0,0 0,0 0,0 0,0 0,0 0,0 0,0 14,0-14,-6 13,6-13,-14 14,14-14,-20 20,6-6,1-1,-1-6,0 6,1-6,13-7,-14 14,14-14,-13 13,13-13,0 0,0 0,0 0,0 0,0 0,0 0,0 0,0 0,0 0,0 0,0 0,0 0,0 0,0 0,0 0,-14 14,14-14,-13 20,13-6,-7 6,7-7,-7 8,7-8,0-13,0 14,0-14,0 0,0 0,0 0,7 13,-7-13,20 21,0-15,1 1,-8 0,1 0,6-7,-6 0,0 0,-14 0,13 0,-13 0,0 0,0 0,0 0,0 0,0 0,0 0,0 0,0 0,0 0,0 0,0 0,0 0,0 0,0 0,0 0,0 0,0 0,14 0,-14 0,0 0,0 0,0 0,0 0,0 0,0 0,0 0,0 0,0 0,0 0,0 0,0 0,0 0,0 0,0 0,0 0,0 0,0 0,-7-21,7 21</inkml:trace>
</inkml:ink>
</file>

<file path=ppt/ink/ink41.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0:37.229"/>
    </inkml:context>
    <inkml:brush xml:id="br0">
      <inkml:brushProperty name="width" value="0.08333" units="cm"/>
      <inkml:brushProperty name="height" value="0.08333" units="cm"/>
      <inkml:brushProperty name="fitToCurve" value="1"/>
    </inkml:brush>
  </inkml:definitions>
  <inkml:trace contextRef="#ctx0" brushRef="#br0">0 95,'0'0,"0"0,0 0,0 0,0 0,0 0,0 0,0 0,0 0,0 0,0 0,0 0,0 0,0 0,0 0,0 0,0 0,0 0,21-11,-21 11,0 0,0 0,0 0,0 0,21 0,-21 0,0 0,0 0,0 0,0 0,0 0,0 0,0 0,0 0,0 0,0 0,0 0,0 0,0 0,21 0,-21 0,0 0,22 0,-22 0,21 0,-21 0,21 0,-21 0,21 0,-21 0,21 0,1 0,-22 0,31 0,-9 0,-1-10,0-1,0 11,11 0,-11 0,11-10,0 10,-1 0,1 0,-11 0,11 0,-11 0,1 0,-1 0,11 0,-11 0,11 0,-1 0,1 0,0 0,0 0,-1 0,1 0,0 0,0 0,0-11,-1 11,1 0,0 0,0 0,0 0,10 0,0 0,1 0,-1 0,-10 0,0 0,-1 0,1 0,0 0,0 0,0 0,10 0,-10 0,0 0,-1 0,12 0,-12 0,12-11,-1 11,1 0,-1 0,-10 0,0 0,-1 0,1 0,0 0,10 0,1 0,-1 0,0 0,-10 0,11 0,-1 0,0 0,-10 0,0 0,21 0,-11 0,11 0,0 0,0 0,0 0,0 0,-10 0,-1 0,11 0,0 0,0 0,0 0,0 0,0 0,0-10,-11 10,1 0,-12 0,12 0,-1 0,0 0,1 0,-1 0,1 0,-1 0,0 0,1 0,-1 0,11 0,-11 0,11 0,0 0,0 0,0 0,-10 0,10 0,0 0,0 0,0 0,0 0,0 0,0 0,0 0,0-11,-11 11,0 0,1 0,-1 0,0 0,1 0,-1 0,1 0,-1 0,0 0,1 0,-1 0,-10 0,10 0,1 0,-1 0,11 0,-11 0,1 0,-1 0,1 11,-1-11,0 0,1 0,-1 0,0 0,1 0,10 0,-11 0,1 0,9 0,-9 0,-11 0,10 0,-10 0,0 0,10 0,-10 0,0 0,-1 0,1 0,0 0,0 0,-1 0,-9 0,-1 0,0 0,0 0,0 0,-21 0,22 0,-1 0,0 0,0 0,0 0,-21 0,32 0,-32 0,21 0,-21 0,0 0,0 0,22 0,-22 0,0 0,0 0,21 0,-21 0,0 0,0 0,21 0,-21 0,0 0,0 0,21 0,-21 0,0 0,0 0,0 0,0 0,0 0,0-21,0 21</inkml:trace>
</inkml:ink>
</file>

<file path=ppt/ink/ink42.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0:39.668"/>
    </inkml:context>
    <inkml:brush xml:id="br0">
      <inkml:brushProperty name="width" value="0.08333" units="cm"/>
      <inkml:brushProperty name="height" value="0.08333" units="cm"/>
      <inkml:brushProperty name="fitToCurve" value="1"/>
    </inkml:brush>
  </inkml:definitions>
  <inkml:trace contextRef="#ctx0" brushRef="#br0">573 0,'0'0,"0"0,0 0,0 0,0 0,0 0,0 0,0 0,0 0,0 0,0 0,0 0,0 0,0 0,0 0,0 0,0 0,0 0,0 0,0 0,0 0,0 0,0 0,0 0,0 0,0 0,0 0,0 0,0 0,0 0,0 0,0 0,0 0,0 0,0 0,0 0,0 0,0 0,0 0,0 0,0 0,0 0,0 0,0 0,0 0,0 0,0 0,0 0,0 0,0 0,0 0,0 0,0 0,0 0,0 0,-21 21,21-21,-21 21,21-21,-21 21,21-21,-21 21,10 0,0 0,1 1,10-22,-21 21,21-21,-22 21,22-21,-21 21,21-21,0 0,-21 21,21-21,-21 21,21-21,-21 21,21-21,-22 21,22-21,-21 22,21-22,-21 21,21-21,-21 21,21-21,-32 21,32-21,-32 21,32-21,-21 21,21-21,-32 21,11-10,0-1,0 1,0-1,21-10,-22 22,22-22,0 0,0 0,0 0,0 0,-21 21,21-21,0 0,0 0,0 0,0 0,0 0,0 0,0 0,0 0,0 0,0 0,0 0,0 0,0 0,0 0,0 0,0 0,0 0,0 0,0 0,0 0,0 0,0 0,0 0,0 0,0 0,0 0,0 0,0 0,0 0,0 0,0 0,0 0,0 0,0 0,0 0,0 21,0-21,0 21,11 0,-11-21,21 32,0-11,0 0,1 0,-1 0,0 11,0-11,-10 0,10 0,0-10,0-1,-21-10,32 21,-11-10,0 0,1 10,-1-11,0 11,0-10,0-1,1 1,-1 0,0-1,0 1,0-1,1 1,-22-11,21 21,-21-21,21 21,-21-21,0 0,21 21,-21-21,0 0,21 11,-21-11,21 21,-21-21,0 0,0 0,22 10,-22-10,0 0,21 21,-21-21,0 0,21 11,-21-11,0 0,0 0,0 0,0 0,0 0,0 0,0 0,0 0,0 0,0 0,0 0,0 0,0 0,0 0,0 0,0 0,0 0,0 0</inkml:trace>
</inkml:ink>
</file>

<file path=ppt/ink/ink43.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0:43.877"/>
    </inkml:context>
    <inkml:brush xml:id="br0">
      <inkml:brushProperty name="width" value="0.08333" units="cm"/>
      <inkml:brushProperty name="height" value="0.08333" units="cm"/>
      <inkml:brushProperty name="fitToCurve" value="1"/>
    </inkml:brush>
  </inkml:definitions>
  <inkml:trace contextRef="#ctx0" brushRef="#br0">0 232,'0'0,"0"0,0 0,0 0,0 0,0 0,0 0,0 0,0 0,0 0,0 0,0 0,0 0,0 0,0 0,0 0,0 0,0 0,0 0,0 0,0 0,0 0,0-21,0 21,0-21,0-1,0 22,0 0,0-21,0 0,0 21,0 0,0 0,0-21,0 21,0 0,0 0,0 0,0 0,0 0,0 0,0 0,0 0,0 0,0 0,0 0,0 0,0 0,0 0,0 0,0 0,0 0,0 0,0 0,0 0,0 0,0 0,0 0,0 0,0 0,0 0,0 0,0 0,0 0,0 0,0 0,0 0,0 0,0 0,0 0,0 0,0 0,0 0,0 0,0 0,0 0,0 0,0 0,0 0,0 0,0 0,0 0,0 0,0 0,0 0,0 0,0 0,0 0,0 0,0 0,0 0,0 0,0 0,0-21,0 21,0 0,0 0,0 0,0 0,0 0,0 0,0 0,0 0,0 0,0 0,0 0,0 0,0 0,0 0,0 0,0 0,0 0,0 0,0 0,0 0,11-21,-11 0,0 0,0 0,0 21,0 0,0 0,0 0,0 0,0 0,0 0,0 0,0 0,0 0,21 10,-21-10,10 21,-10-21,0 0,0 0,0 0,0 0,0 0,0 0,0 0,0 0,0 0,0 0,0 0,0 0,0-21,0 21,0 0,0 0,0 0,0 0,0 0,0 0,0 0,0 0,0 0,0 0,0 21,0-21,0 0,0 0,0 0,0 0,0 0,0 0,0 0,0 0,0 0,0 0,0 0,0 0,0 0,0 0,0 0,0 0,0 0,0 0,0 0,0 0,0 0,0 0,0 0,0 0,0 0</inkml:trace>
  <inkml:trace contextRef="#ctx0" brushRef="#br0" timeOffset="1481.1751">0 232,'0'0,"0"0,0 0,0 0,0 0,0 0,0 0,0-21,0 0,0-1,0 1,0 0,0 0,0 0,0 0,0 21,0 0,0 0,0 0,0 0,32 0,-11 10,0 1,0 0,-21-11,22 21,-22-21,21 21,-21-21,0 0,0 0,0 0,0 0,0 0,0 0,0 0,0 0,0 0,0 0,-21-11,21 11,-22-21,22 21,0 0,-21-21,21 21,0-21,0 21,0 0,21-21,-21 21,32-11,-32 11,21 11,-21-11,22 21,-22-21,0 32,0-32,-11 21,11-21,0 0,0 0,-21 10,0-10,21 0,0 0,-32-31,21 9,1 1,-1 0,0 0,11 0,0 21,0 0,0 0,32-11,0 11,0 11,0 10,-11-10,-21-11,21 21,-21-21,0 0,-21 10,0 1,-1-1,1-10,0 0,0 0,21 0,0 0,-21-21,10-10,11 31</inkml:trace>
  <inkml:trace contextRef="#ctx0" brushRef="#br0" timeOffset="2627.6832">0 147,'0'0,"0"0,0 0,0 0,0 0,0 0,0 0,0 0,0 0,0 21,0-21,0 0,0 0,0 0,0 0,0 0,0 0,0 0,0 0,0 0,0 0,0 0,0 0,0 0,0 0,0 0,0 0,0 0,0 0,0 0,0 0,0 0,0 0,0 0,0 0,0 0,0 0,21 11,-21-11,0 0,0 0,0 0,0 0,0 0,0 0,0 0,0 0,0 0,0 0,0 0,0 0,0 0,0 0,0 0,-10-21,10 21,0 0,0 0,0 0,0 0,0 0,0 0,0 0,0 0,0 0,0 0,0 0,0 0,0 0,0 0,0 0,0 0,0 0,0 0,0 0,0 0,0 0,0 0</inkml:trace>
</inkml:ink>
</file>

<file path=ppt/ink/ink44.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0:48.703"/>
    </inkml:context>
    <inkml:brush xml:id="br0">
      <inkml:brushProperty name="width" value="0.08333" units="cm"/>
      <inkml:brushProperty name="height" value="0.08333" units="cm"/>
      <inkml:brushProperty name="fitToCurve" value="1"/>
    </inkml:brush>
  </inkml:definitions>
  <inkml:trace contextRef="#ctx0" brushRef="#br0">87 369,'0'0,"0"0,0 0,0 0,0 0,0 0,0 0,0 0,0 0,0 0,0 0,0 0,0 0,0 0,0 0,0-32,0 11,-10 0,10 0,0-11,0 11,0 0,0-11,0 11,0 0,0 0,0 0,0 21,0-21,0 21,0 0,0 0,0 0,0 0,0 0,0 0,0 0,0 0,0 21,0 0,0 0,0 0,0 0,0 1,0-22,0 31,0-31,0 21,0-21,0 0,0 0,0 0,0 0,0 0,0 0,-32-21,21 0,1 0,-1 0,1 0,10 0,0 0,0-1,10 1,-10 21,0 0,0 0,0 0,0 0,0 0,0 0,0 0,21 0,-21 0,22 32,-12-11,-10 0,0 0,0 0,0-21,0 22,0-22,0 0,0 0,0 0,0 0,0 0,0 0,0-32,0 11,0 0,0 0,0-1,11 1,-11 0,0 21,21-21,-21 21,21-10,0 10,1 10,-1 11,0 0,-11 0,1 1,-11-1,0 0,-11 0,1 0,-1 0,11-21,-31 21,31-21,-22 0,22 0,0 0,-31-31,9-1,12 11,-1 0,11 0,0-1,0 1,0 0,0 21,0 0,0 0,0 0,0 0,21 0,-21 0,22 21,-22-21,10 21,-10-21,0 22,0-22,0 21,0-21,0 0,0 0,0 0</inkml:trace>
  <inkml:trace contextRef="#ctx0" brushRef="#br0" timeOffset="1049.9194">56 253,'0'0,"0"0,0 0,0 0,0 0,0 0,0 0,0 0,0 0,10-21,1 0,-1 0,1-1,0 1,-11 21,0 0,0 0,0 0,0 0,0 0,0 0,0 0,10 21,-10 1,0-1,-10 0,10-21,0 0,0 0,0 0,0 0,0 0,0 0,-22 0,12-32,10 0,0-10,0 21,0 0,0 21,0 0,0-21,0 21,0 0,0 0,0 0,0 0,10 21,-10-21,11 32,-11-11,0 0,0-21,0 0,0 0,0 0,0 0,0 0,0 0,0 0,0 0,0 0,-11-21,11 0,0 0,0 21</inkml:trace>
  <inkml:trace contextRef="#ctx0" brushRef="#br0" timeOffset="2346.0762">56 179,'0'0,"0"0,0 0,0 0,0 0,0 0,0 0,0 0,0 0,0 0,0 0,0 0,0 0,0 0,0 0,0 0,0 0,0 0,21 21,-11 0,-10-21,11 21,-11-21,0 21,0-21,0 0,0 0,0 0,0 0,0 0,0 0,0 0,0 0,0 0,0 0,0 0,0 0,-11-21,11 21,0 0,0-21,0 21,0 0,0 0,0 0,0 0,0 0,0 0,0 0,0 0,0 0,0 0,0 0,0 21,0-21,0 0,0 0,0 0,0 0</inkml:trace>
</inkml:ink>
</file>

<file path=ppt/ink/ink45.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2:49.579"/>
    </inkml:context>
    <inkml:brush xml:id="br0">
      <inkml:brushProperty name="width" value="0.08333" units="cm"/>
      <inkml:brushProperty name="height" value="0.08333" units="cm"/>
      <inkml:brushProperty name="fitToCurve" value="1"/>
    </inkml:brush>
  </inkml:definitions>
  <inkml:trace contextRef="#ctx0" brushRef="#br0">-2212 1732,'0'0,"0"0,0 0,0 0,0 0,0 0,0 0,0 0,0 0,0 0,0 0,0 0,0 0,0 0,0 0,0 0,0 0,0 0,0 0,0 0,0 0,0 0,0 0,0 0,0 0,0 0,0 0,0 0,0 0,0 0,0 0,0 0,0 0,0 0,0 0,0 0,0 0,0 0,0 0,0 0,0 0,22-21,-22 21,21-22,-21 22,21-21,-21 21,21-21,-21 21,21-21,1 11,-1-1,0 0,0-10,0 0,1 0,-1 0,11 0,-11 0,0 10,11-10,0 0,-1 0,1 0,0 0,0 0,-1-1,-9 12,9-11,1 0,0 0,0-1,0 1,-1 0,1 11,0-12,0 1,10 0,0 0,-10 0,0 0,0 0,0 0,-1 0,1-1,0 12,10-11,1 10,-1-10,0 11,1-12,-11 12,10-11,0 10,-10 1,0-11,10-1,1 1,-1 11,0-1,1 1,-11-1,10 1,-10-1,0 0,21 1,0-1,0 1,-11-1,0 1,1-1,-1 1,0-1,1 0,10 11,-11 0,11 0,-10 0,10 0,-1 0,12 0,-11 0,-11 0,1 0,-11 0,10 0,0 0,1 0,-1 0,0 0,1 11,-1 0,1-1,-12 1,12-11,10 10,10 1,-10-1,0 1,0-1,0-10,0 11,0 0,0-1,-10-10,-1 11,0-1,1 1,10-1,0 1,0-1,-11 1,0 0,1-1,-11 1,10-1,-10 1,10-1,0 1,1 10,-11 0,10 0,11 0,0 0,11 1,-12-1,12 10,0 1,-11 0,-11-11,0 0,-10 0,11 0,-1 0,-10 0,10 1,0-1,11 0,0 0,0 0,0 0,-10 0,-1 0,1 0,-12 1,1-1,10 10,-10 1,0 0,-11-11,11 10,0 1,0 0,-1 10,-9-10,-1-1,0-10,0 1,0-1,1 0,-1-11,-21-10,21 21,-21-21,0 0,0 0,0 0,0-63,0 63</inkml:trace>
  <inkml:trace contextRef="#ctx0" brushRef="#br0" timeOffset="4541.9599">-2137 1732,'0'0,"0"0,0 0,0 0,0 0,0 0,0 0,0 0,0 0,0 0,0 0,0 0,0 0,0 0,0 21,0-21,0 0,0 21,0-21,0 0,0 0,0 0,0 21,0-21,0 32,10-11,1 0,-1 0,1 11,0-1,-1 1,11 0,1-1,-1-9,0-1,0 10,0-10,1 1,9 9,1 1,0 0,0-1,-11-10,0 0,11 11,0 0,-11-11,11 0,-1 11,1-11,11 10,-1-9,0-1,1 0,-1 0,0 0,11 0,0 11,0-11,0 0,0 0,0-10,0-1,0 1,0-1,0 1,0 0,-10-1,10 11,0-10,0-1,-1 1,1-1,11 1,0 0,-1-1,1-10,-1 0,11 0,1 11,-22-11,0 0,0 0,0-11,0 11,10 0,-10 0,0 0,11 0,-11 0,0 0,-11 0,0 0,1 0,-1 0,0 0,-10 0,0 0,10-10,11 10,-10 0,10 0,0-11,0 0,0 11,-11 0,11 0,-11 0,1-10,-11 10,-1-11,12 1,-1-1,1 1,-1-1,11 1,0 10,0-11,0 0,-11 1,1-1,-12 1,12-1,-1 1,0-1,1 1,-1-1,1 0,-1 1,0-1,11 1,22-1,-12 1,1-11,-11 10,0-10,-11 10,0-10,-10 11,0-12,0 1,0 0,-1 0,12-11,-1 11,0-10,-10 10,11-1,-12 1,1 0,11-10,-12 9,1 1,0 0,-11 0,0 11,0-1,-21 11,32-21,-11 10,1-10,-1 11,0-11,0-1,0 12,-21 10,22-21,-22 21,0 0,0 0,0 0,21-21,-21 21,0 0,21-21,-21 21,0 0,0 0,0 0,0 0,0 0,21-22,-21 22,0 0,0 0,0 0,0 0,0 0,0 0,0 0,0 0,0 0,0 0,0 0,0 0,11-21,-1 0,12-21,9-11,-31 53</inkml:trace>
  <inkml:trace contextRef="#ctx0" brushRef="#br0" timeOffset="55236.3021">3 2355,'0'0,"0"0,0 0,0 0,0 0,0 0,0 0,0 0,0 0,0 0,21 21,-21-21,0 0,21 21,-21-21,21 21,-21-21,32 21,0-10,0-1,0 1,-1 10,1 0,0-11,0 12,0-1,-11-11,10 11,12 1,-1-1,-10 0,0-11,-11 1,11 10,0 0,-11-10,11 10,-1-11,1 11,-11-10,0 0,1-1,-1 1,-21-11,0 0,0 0,0 0,0 0,0 0,0 0,0 0,0 0,0 0,0 0,0 0,0 0,0 0,0 0,0 0,0 0,0 0,0 0,0 0,0 0,0 0,0 0,0 0,0 0,0 0,0 0,0 0,0 0,0 0,0 0,0 0,10 21,-10-21,-10 31,-1 1,1 0,-1-1,-10 1,-11 0,0 10,-10 0,0-10,-11 0,10-1,11-10,1-10,-1 10,0 0,11-10,0-1,0 1,-1-1,1 1,21-11,-21 21,21-21,0 0,0 0,0 0,0 0,0 0,0 0</inkml:trace>
  <inkml:trace contextRef="#ctx0" brushRef="#br0" timeOffset="1462.0393">564 0,'0'0,"0"0,0 0,0 0,0 0,0 0,0 0,0 0,0 0,0 0,0 0,0 0,0 0,0 0,0 0,0 0,0 0,0 0,0 0,0 0,0 0,0 0,-21 21,0 1,0-1,0 0,-1 0,-9 11,-1-1,11-10,-11 11,11 0,0-1,-1 12,1-12,0 1,0 0,-11-1,11-10,0 0,-1 11,1-11,0 0,10 1,1-1,-1 0,11-21,-21 21,21-21,-21 21,21-21,0 0,0 0,0 0,0 0,0 0,0 0,0 0,0 0,0 0,0 0,0 0,0 0,0 0,0 0,0 0,0 0,0 0,0 0,0 0,0 0,0 0,0 0,-11 21,22 0,-1 0,12 11,9 0,1-1,0 1,0 10,0 0,-1-10,1 0,0-1,10 12,-10-12,0 1,0 0,-1-1,1-9,0-1,0 0,-11 0,0-11,-21-10,0 0,0 0,0 0,0 0,0 0,0 0,0-21,0 21</inkml:trace>
</inkml:ink>
</file>

<file path=ppt/ink/ink46.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5:42.815"/>
    </inkml:context>
    <inkml:brush xml:id="br0">
      <inkml:brushProperty name="width" value="0.08333" units="cm"/>
      <inkml:brushProperty name="height" value="0.08333" units="cm"/>
      <inkml:brushProperty name="fitToCurve" value="1"/>
    </inkml:brush>
  </inkml:definitions>
  <inkml:trace contextRef="#ctx0" brushRef="#br0">-561 1361,'0'0,"0"0,0 0,0 0,0 0,0 0,0 0,0 0,0 0,0 0,0 0,0 0,0 0,21-21,-21 21,21-21,-21 21,0 0,21-10,0 10,-21 0,0 0,0 0,0 0,0 0,0 0,0 0,-21 21,0-11,0-10,-11 0,0-10,11-1,0 1,21 10,-21-21,21 21,0 0,0 0,0 0,0 0,0 0,0 0,21 10,-21-10,0 0,21 21,-21 0,0-21,0 32,-11-11,11-21,-21 21,0-21,21 0,0 0,-21-31,21 9,11-9,10-11,0 10,-11 11,-10 21,0 0,22-11,-22 11,21 21,-11 0,-10 11,0 0,0-11,-10 0,10-21,-21 21,21-21,0 0,-22 0,22 0,-21-32,21 11,0 0,0 0,0 21,0 0,0 0,0 0,0 0,21 0,-21 0,11 32,-11-32,0 0,0 0,0 0,0 0,0 0,0 0,0 0</inkml:trace>
  <inkml:trace contextRef="#ctx0" brushRef="#br0" timeOffset="1219.6588">-561 1340,'0'0,"0"0,0 0,0 0,0 0,0 0,0 0,0 0,0 0,0 0,0 0,0 0,0 0,0 0,0 0,0 0,21 0,-21 0,0 0,0 0,0 0,0 0,0 0,0 21,0-21,0 0,-11 22,11-22,0 0,0 0,-21-11,21 11,-11-21,11 21,0-21,0 21,0 0,0 0,0 0,0 0,22 0,-22 0,0 0,0 0,0 0,0 21,0-21,0 21,0-21,0 0,0 0,0 0,0 0,0 0,0-32,0 11,0 0,0 21,0 0,0 0,0 0,0 0,0 0,0 32,0-1,0-9,-11-1,11-21,0 0,0 0,0 0,0 0,0 0,0 0,0 0</inkml:trace>
</inkml:ink>
</file>

<file path=ppt/ink/ink47.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3:22.959"/>
    </inkml:context>
    <inkml:brush xml:id="br0">
      <inkml:brushProperty name="width" value="0.08333" units="cm"/>
      <inkml:brushProperty name="height" value="0.08333" units="cm"/>
      <inkml:brushProperty name="fitToCurve" value="1"/>
    </inkml:brush>
  </inkml:definitions>
  <inkml:trace contextRef="#ctx0" brushRef="#br0">-32 676,'0'0,"0"0,0 0,0 0,0 0,0 0,0 0,0 0,0 0,0 0,0 0,0 0,0 0,0 0,21 21,-10 0,0 0,-1 0,11 0,1 0,-1 1,0-1,11 0,0 0,-1 0,1 0,11 0,-1 0,0 0,1 1,-1-1,11 0,-11-11,1 1,-1-1,1 1,-12 0,1-1,0 1,10-1,1 1,-12-1,12 1,-1-1,-10 1,0 0,10-11,1 10,-1 1,0-1,-10-10,10 0,1 11,10-1,-11 1,1-11,10 10,-11-10,0 0,-10 0,0 11,0-11,10 0,-10 11,0-1,-1-10,12 0,-1 0,1 0,-1 0,0 11,-10-11,10 0,-10 0,0 0,0 10,0-10,-11 0,11 0,-1 0,-9 0,-1 0,0 0,11 0,0 0,-1 0,1 0,10 0,1 0,10-10,-11 10,11 0,-10 0,-1-11,0 11,1 0,-11-10,-1-1,1 0,0 11,0-10,10-1,-10 11,10 0,1-10,-1 10,0-11,11 1,-10-1,-1 1,0-1,-10 0,-11 1,1-1,-1 11,11-10,-11-1,0 11,0-10,0-1,1 11,-1 0,0 0,-21 0,32-10,-11-1,0 0,0 1,0-1,1 1,-1-1,0 1,11-1,-11 11,0 0,0-10,1 10,-1-11,0 0,11 1,-11-1,0 1,0 10,1 0,-1-11,-21 11,21-21,-21 21,21-21,-21 21,32-21,-32 21,21-11,-21 11,21-21,-21 21,21-10,-21 10,22-11,-22 11,0 0,0 0,10-21,-10-11,0 1,0 31</inkml:trace>
  <inkml:trace contextRef="#ctx0" brushRef="#br0" timeOffset="-3169.1939">604 180,'0'0,"21"-11,11 0,-32 11,21-10,0-1,22-10,-1 0,11 0,0 0,21 10,-21 1,0-1,0 1,0-1,0 0,0 1,0-1,0 1,0-1,21 1,-10-1,-11 1,10-1,-10 0,0 1,0-1,0 11,0 0,-10 0,10 0,-11 0,11-10,0 10,-11-11,11 1,-10 10,-1 0,0 0,1 0,-1 0,0 0,11 0,-10 0,10 10,0-10,0 0,-11 0,1 0,-1 11,0-1,11 1,-10-1,-1 1,0 0,11-1,0 1,-10-11,-1 0,1 10,-1 1,-10-1,-1 1,-9-1,9 1,-9 0,-1-1,0 1,0-1,0 1,1-1,-1 1,0-1,0 1,0 0,1-1,-1 1,-21-11,31 21,-31-21,32 21,-32-21,32 21,-32-21,32 32,-11-11,0 0,0-10,1 10,-1-11,0 11,0-10,0-1,-10 12,10-12,-10 11,-1 0,1 0,10-10,-10 10,10 0,-10 0,-1 0,11 1,-10-1,10 0,-10 0,-1 0,1 0,-1 0,12 0,-12 0,11 1,1-1,-1 0,0 0,0 0,0 0,-10 0,10 0,-10 1,10-1,-21-21,21 21,-21-21,0 0,0 0,0 0,0 0,0 0,0 0,0-21,0 21</inkml:trace>
  <inkml:trace contextRef="#ctx0" brushRef="#br0" timeOffset="-1781.6515">805 0,'0'0,"0"0,0 0,0 0,0 0,0 0,0 0,0 0,0 0,0 0,0 0,0 0,0 0,0 0,0 0,0 0,0 0,0 0,0 0,0 0,0 0,0 0,0 0,0 0,0 0,0 0,0 0,0 0,0 0,21 21,-21-21,0 0,0 0,0 0,0 0,0 0,0 0,0 0,0 0,0 0,0 21,0-21,-10 21,10-21,-21 21,21-21,0 0,-21 22,21-22,-32 31,0-10,0 1,0-12,1 1,9-1,-9 1,9-1,1 1,0-1,0 1,0 0,-1-1,1 1,-11-1,11 1,0-1,0 1,0-1,0 1,-1 0,1 10,0-11,21-10,-32 21,11-10,10 10,1 0,10-21,-21 21,-1 0,22-21,-21 21,11 1,-1-1,11-21,-21 31,10-10,11-21,-21 22,21-22,0 0,0 0,0 0,0 0,0 0,0 0,0 0,0 0,0 0,0 0,0 0,0 0,0 0,0 0,0 0,0 0</inkml:trace>
  <inkml:trace contextRef="#ctx0" brushRef="#br0" timeOffset="2555.0831">2331 750,'0'0,"0"0,0 0,0 0,0 0,0 0,0 0,0 0,0 0,0 0,0 0,0 21,-11 0,1 0,-1 0,1 0,-1 0,-10 0,0 1,-1-1,-9 10,9-10,-9 11,-1 0,0-1,0 1,1 0,9-11,1 0,0 0,0-10,21-11,-21 21,21-21,-22 21,22-21,-21 21,21-21,0 0,0 0,0 0,0 0,0 0,0 0,-21 21,21-21,0 0,0 0,0 0,0 0,0 0,0 0,0 0,0 0,0 0,0 0,0 0,0 0,0 0,0 0,0 21,0 0,0 0,11 1,10 9,0 1,0-11,11 11,0-1,10 1,1-11,-1 11,0-11,-10 0,10 0,1 0,-1 0,1-10,-12 0,1-1,0 1,-11-1,0 1,-21-11,22 10,-22-10,0 0,21 0,0 0,21 11,-42-11</inkml:trace>
</inkml:ink>
</file>

<file path=ppt/ink/ink48.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3:29.278"/>
    </inkml:context>
    <inkml:brush xml:id="br0">
      <inkml:brushProperty name="width" value="0.08333" units="cm"/>
      <inkml:brushProperty name="height" value="0.08333" units="cm"/>
      <inkml:brushProperty name="fitToCurve" value="1"/>
    </inkml:brush>
  </inkml:definitions>
  <inkml:trace contextRef="#ctx0" brushRef="#br0">4333 1056,'0'0,"0"0,0 0,-31-21,20 0,11 21,-21-22,21 22,0 0,0-31,0-1,10 0,12 1,-1-1,0 11,11 10,10 1,1 10,-1 0,-10 10,-11 1,11 10,-11 0,-10 0,-11 0,0 1,-22 9,1-10,-11 0,1-10,-12 0,11-11,1-11,-1 0,0-10,11 0,10 0,1 0,10 0,0 0,0 0,0 21,31-21,-9 10,9 11,1 0,-11 0,1 11,-22-11,21 21,-21-21,0 31,0-10,-11 1,11-22,-21 21,21-21,0 0,0 0,0 0,0 0,-21-11,21-10,0 0,10 0,1 0,10 0,11 10,-11 0,11 11,-11 11,0 10,-10 0,0 0,-11 0,0 1,0-1,0-21,0 0</inkml:trace>
  <inkml:trace contextRef="#ctx0" brushRef="#br0" timeOffset="-1272.4239">4725 676,'0'0,"0"0,0 0,0 0,0 0,0 0,0 0,0 0,0 0,0 0,0 0,0 0,0 0,0 0,0 0,-21 21,21-21,0 0,-21 21,21-21,0 0,-21 21,0 0,0 0,-11 0,0-10,0 0,0-1,1 1,-1-1,11-10,-11 0,11 0,-1-10,1-1,0 1,21 10,0 0,0 0,0 0,0 0,0 0,-11-22,11 1,0 21,11-21,-11 21,0 0,32-21,-11 10,0 11,0 0,1 0,-22 0,21 0,-21 0,0 0,0 0,0 0,0 0,21 11,-21-11,0 32,0-11,0-21,0 21,0-21,0 0,0 0,0 0,0 0,0 0,0 0,0 0,0 0,0 0,0 0,0 0,0 0,0 0,0 0,0 0,0-21,0 21,21-32,-21 32,0 0,0 0,0 0,0 0,0 0,21-10,-21 10,22 21,-12 0,1 0,-11 0,0 0,0 0,0-21,-21 32,-1-11,1-10,0-1,0 1,0-11,-1 0,1 0,0 0,21 0,-32-21,32 21,-32-21,32 21,-21-32,21 11,0 0,0 0,11-1,-1 1,1 0,10 0,0 10,1 1,9-1,12 11,-11 11,-1-1,-9 1,-1 0,-21-11,21 21,-21-21,21 21,-21-21,11 32,-11-11,0 0,0-21,0 21,0-21,0 0,0 21,0-21,0 0,0 0,0 0,0 0,0 0,0 0,0 0,-32 11,11-11,21 0,-21 0,21 0,-22-22,22 22,0 0,-21-21,21 21,-10-31,10 10,0-1,0 22,10-21,-10 21,0 0,21-21,-21 21,22 0,-1 11,-21-11,21 21,-21-21,21 21,-21-21,0 0,0 21,-10 0,-1 0,-10-10,0-1,-1-10,1 0,0 0,21 0,-21-21,21 21,-21-21,21 0,0 0,0 0,0 0,0 21,21-21,0 10,0 11,11 0,-11 0,0 0,-21 0,0 0,22 21,-22-21,0 21,-11 0,-10 1,-11-1,11-11,0 1,-1-1,22-10,0 0,0 0,0 0,0 0,0 0,0 0,-10-31,20 10,12-11,-1 11,0 10,0 1,-21 10,21 0,-21 0,0 0,22 21,-22-21,10 31,-20-9,-1-1,-10 0,0-11,-1 1,1-1,0-10,0-10,0-1,-1-10,1 0,11 0,-1 0,0 0,11 0,0-1,0 22,22-21,-1 11,-21 10</inkml:trace>
</inkml:ink>
</file>

<file path=ppt/ink/ink49.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3:41.458"/>
    </inkml:context>
    <inkml:brush xml:id="br0">
      <inkml:brushProperty name="width" value="0.08333" units="cm"/>
      <inkml:brushProperty name="height" value="0.08333" units="cm"/>
      <inkml:brushProperty name="fitToCurve" value="1"/>
    </inkml:brush>
  </inkml:definitions>
  <inkml:trace contextRef="#ctx0" brushRef="#br0">85 750,'0'0,"0"0,0 0,-32 10,-10 11,-1-10,11-1,1 1,-1-11,0 0,11-11,0 1,0-1,-1 1,22 10,0 0,-10-32,10 11,0 0,10 0,1 0,0-1,10 1,0 0,0 11,0-1,1 11,-1 0,0 0,-21 0,21 0,-21 0,21 21,-21-21,11 32,-11-11,0-21,0 21,0-21,0 21,0-21,0 0,0 0,0 0,0 0,0 0,0 0,0 0,0 0,-21-21,21 21,0 0,0 0,0 0,0 0,0 0,0 0,0 0,0 0,0 0,0 0,0 0,0 0,-32 21,0 0,0 0,1 1,-1-12,0 1,0-11,11 0,0 0,0 0,-1-11,22 11,-21-21,21 0,11-11,10 1,21-12,11 12,0-1,0 11,-10 10,-12 11,-9 0,-1 0,0 0,0 11,-21-11,21 21,-10 0,-11 0,0 0,-11 0,1 1,10-22,-21 21,21-21,-22 10,1-10,0 0,21 0,-21-21,21 21,-21-21,21 21,0 0,0 0,10-21,-10 21,21-11,-21 11,0 0,0 0,0 0,0 0,0 0,0 32,-31-11,-1 0,0-10,0-1,11 1,0-11,0-11,0 1,21 10,-11-32,11 11,11 0,-1 0,11 0,-21 21,22-21,-22 21,0 0,0 0,0 0,0 0,0 0,0 0,53 0,-53 0</inkml:trace>
  <inkml:trace contextRef="#ctx0" brushRef="#br0" timeOffset="-22752.43">-85 728,'0'0,"0"0,0 0,32-21,-11 11,0-1,1-10,-1-11,11-10,10-11,22-10,-64 63</inkml:trace>
</inkml:ink>
</file>

<file path=ppt/ink/ink5.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7:19.170"/>
    </inkml:context>
    <inkml:brush xml:id="br0">
      <inkml:brushProperty name="width" value="0.08333" units="cm"/>
      <inkml:brushProperty name="height" value="0.08333" units="cm"/>
      <inkml:brushProperty name="fitToCurve" value="1"/>
    </inkml:brush>
  </inkml:definitions>
  <inkml:trace contextRef="#ctx0" brushRef="#br0">0 0,'0'0,"0"0,0 0,0 0,0 0,0 0,0 0,0 0,0 0,0 0,0 0,0 0,0 0,33 21,1-15,14 1,6 7,14 6,-7 7,-13 0,-28-7,1 7,19 7,8 0,-1 7,8-7,-15-7,1-7,-7 0,-7-6,-6-8,-1 1,0 0,-6 0,0-7,-14 0,0 0,0 0,0 0,0 0,0 0,0 0,0 0,0 0,0 0,0 0,0 0,0 0,0 0,0 0,0 0,0 0,0 0,0 0,0 0,0 0,0 0,0 0,0 0,0 0,0 0,0 0,13 7,-13-7,0 0,0 0,0 0,0 0,0 0,0 0,0 0,0 0,0 0,0 0,0 0,0 0,0 0,0 0,0 0,0 0,0 0,0 0,0 0,0 0,0 0,0 0,0 0,0 0,0 0,0 0,0 0,0 0,0 0,0 0,0 0,0 0,0 0,0 0,0 0,0 0,0 0,0 0,7 13,-14 1,-13-1,-21 7,-13 14,-7 0,-1 0,15 7,13-14,14 0,6 0,0-7,1 0,-1 1,1-8,-1-6,1 0,-1 6,-6 1,-1-7,8-1,-1 1,0 0,1 0,-1-7,14 0,0 0,0 0,0 0,0 0,0 0,0 0,0 0,0 0,0 0,0 0,0 0,0 0,0 0,0 0,0 0,0 0,0 0,0 0,0 0,-20 6,6 1,-6 0,-7 0,0-1,0 1,-1 0,8 0,6-7,1 0,13 0,0 0,0 0,0 0,0 0,0 0,0 0,0 0,0 0,0 0,0 0,0 0,0 0,0 0,0 0</inkml:trace>
</inkml:ink>
</file>

<file path=ppt/ink/ink50.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3:33.597"/>
    </inkml:context>
    <inkml:brush xml:id="br0">
      <inkml:brushProperty name="width" value="0.08333" units="cm"/>
      <inkml:brushProperty name="height" value="0.08333" units="cm"/>
      <inkml:brushProperty name="fitToCurve" value="1"/>
    </inkml:brush>
  </inkml:definitions>
  <inkml:trace contextRef="#ctx0" brushRef="#br0">-561-3347,'0'0,"0"0,0 0,0 0,0 0,0 0,0 0,0 0,0 0,0 0,0 0,-22 21,22-21,-31 21,9-10,1-1,-10 1,-1-1,11 1,-1-1,1-10,0 0,0 0,0 0,21 0,-22-21,22 21,-21-21,11 0,10 0,0 0,10 0,-10 21,32-32,0 22,10-1,-10 11,0 0,-11 11,-21-11,21 21,-21-21,21 21,-21 0,0-21,-21 42,0-21,-11-10,0-1,1-10,-12 0,1-10,10-11,0 0,11-1,10 1,1 0,10 0,0-11,10 1,12 10,-1 0,11-1,-1 12,1 10,0 0,0 10,0 12,-11-1,-11 0,1 0,-11 0,-11 0,1 11,-11-11,-1 0,1-10,0-1,0-10,0-10,-11-12,11 1,10-10,0-1,11 0,11 11,0 0,10 0,0 10,11 1,0 10,-1 10,-9 1,-1 10,-11 0,1 0,0 0,-11 11,0-11,-11 0,0 0,-10-10,0 0,0-11,0-11,-11 0,11-10,-1 11,22 10,-21-32,21 32,0-21,0 21,32-21,-11 10,11 11,-11 11,0-1,-21-10,22 22,-12-1,-10 0,-10 0,-1 0,0 0,11-21,-21 21,21-21,0 0,0 0,-21-31,10-1,11 11,0 0,11 0,0-1,-11 22,21-10,-21 10,21 10,-21-10,21 22,-21-1,0 0,0 0,0-21,0 0,0 0,0 0,0 0,0 0,0 0,0 0</inkml:trace>
  <inkml:trace contextRef="#ctx0" brushRef="#br0" timeOffset="59266.2163">-561-3199,'0'0,"0"0,0 0,0 0,0 0,0 0,0 0,-22 0,22 0,0 0,-21 21,21-21,-21 21,21-21,0 0,-21 21,21-21,0 0,0 0,0 0,-21 21,21-21,0 0,-11 21,11-21,0 21,0 1,0-1,0 0,0 0,0-21,0 32,0-32,-10 31,10-31,0 0,0 21,0-21,0 0,0 0,0 0,0 21,0-21,0 0,-11 22,11-22,0 0,0 0,0 0,0 0,0 0,0 0,0 0,0 0,0 0,0 0,11 31,-1-10,1 0,-11-21</inkml:trace>
  <inkml:trace contextRef="#ctx0" brushRef="#br0" timeOffset="59366.3564">-625-2534,'0'0,"0"0</inkml:trace>
  <inkml:trace contextRef="#ctx0" brushRef="#br0" timeOffset="60114.7852">-763-2344,'0'0,"0"0,0 0,0 0,0 0,0 0,0 21,0 0,0 0,0 0,0 0,0 1,0-22,0 31,0-10,0 0,0 11,0 0,0-1,0 1,0-11,0 0,0 0,0-21,0 0,0 0,0 0,0 0,0 0,0 0,0 0,0 0,22-10,-22 10</inkml:trace>
  <inkml:trace contextRef="#ctx0" brushRef="#br0" timeOffset="60812.3195">-667-1447,'0'0,"0"0,0 0,0 0,0 0,0 0,0 0,0 0,0 0,0 0,0 0,0 0,0 0,0 0,0 0,-21 32,10 0,11 10,0 0,-11 0,11 0,0-10,0 0,0-11,0-21,0 21,0-21,0 0,0 0,0 0,0 0,0 0,0 0,0 0,0 0,0 0</inkml:trace>
  <inkml:trace contextRef="#ctx0" brushRef="#br0" timeOffset="61327.9714">-678-666,'0'0,"0"0,0 0,0 0,0 0,0 32,0-11,0 11,0 0,0-1,0 11,0-10,0 10,-10-10,10-11,0 0,-11 0,11 1,0-22,0 0,0 0,0 0,0 0,11 31,10-10,-21-21</inkml:trace>
  <inkml:trace contextRef="#ctx0" brushRef="#br0" timeOffset="61813.7572">-636 274,'0'0,"0"0,0 0,0 0,0 0,0 0,0 32,0-1,0 1,0 0,0-1,0-9,0-1,0 0,0 0,0-21,0 21,0-21,0 0,0 0,0 21,11 0,-11-21,0 0</inkml:trace>
  <inkml:trace contextRef="#ctx0" brushRef="#br0" timeOffset="62599.2769">-561 812,'0'0,"0"0,0 0,0 0,0 0,0 22,0-1,0 0,0 10,0 1,0 0,0 0,0-1,0-10,0 0,0-21,0 0,0 22,0-22,0 31,0-31</inkml:trace>
</inkml:ink>
</file>

<file path=ppt/ink/ink51.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4:19.728"/>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-593-2523,'0'0,"0"0,0 0,0 0,0 0,0 0,0 0,0 0,0 0,0 0,0 0,0 0,0 0,0 0,0 0,0 0,0 0,0 0,0 0,0 0,0 0,0 0,0 0,0 0,0 0,-11 21,11-21,0 0,0 0,0 0,0 0,0 0,0 0,0 21,0-21,0 0,0 21,0-21,0 0,21 21,-21-21,22 21,-22-21,31 22,-9-12,-1 1,0-1,11 1,-1-1,-9 1,-1-1,0 1,0 0,0-1,1 1,-22-11,0 0,21 21,-21-21,0 0,0 0,0 0,0 0,0 0,0 0,0 0,0 0,0 0,0 0,0 0,0 0,0 0,0 0,0 0,0 0,0 0,0 0,0 0,0 0,0 0,0 0,0 0,0 0,0 0,0 0,0 21,0-21,-11 32,1-11,-12 10,1-10,0 1,0-1,0 0,-1 0,12 0,-1 0,1 0,10-21,-22 32,22-32,-31 21,31-21,-21 21,21-21,-22 21,22-21,0 0,0 0,0 0,0 0,0 0,0 0,0 0,0 0,0 0,-10 21,10-21,0 0,0 22,0-22,21 21,-21-21,21 21,-10 0,10-11,0 1,0 10,0-10,11-1,0 1,0-1,-11 1,0-1,0 1,1 0,-1-1,0 1,0-11,-21 0,21 10,1 1,-22-11,21 10,-21-10,21 0,-21 0,0 0,0 0,0 0,0 0,0 0,0 0,0 0,0 0,0 0,0 0,21 21,-21-21,0 32,-11-11,1 11,-11 0,0 10,-11 0,0 0,11-10,0 0,-1-1,-9 1,9 0,-9-1,-1 1,11 0,-1-11,1 0,0 0,0 0,10 0,11-21,-21 21,21-21,0 0,0 0,0 0,0 0,0 0,0 0,0 0,0 0,21 21,-10 1,10-12,0 1,0-1,1 1,-1-1,0 1,0-1,0 1,1 0,-22-11,21 21,0-11,-21-10,21 21,-21-21,21 11,-21-11,22 21,-22-21,0 0,0 0,21 21,-21-21,0 0,21 21,-21-21,21 21,0-10,0-1,1 12,-1-12,-21-10,21 21,-21-21,0 0,0 0,0 0,0 0,21 21,-21-21,0 0,0 22,0-22,0 21,-10 0,10 0,-11 0,0 0,1 11,-11-1,-1 1,-9 0,10-1,-1 1,1 0,0-11,0 0,10 0,1 0,10-21,0 0,-22 21,22-21,-10 32,10-32,-21 32,10-11,0 0,1 0,10 0,0 0,0-21,0 21,0-21,0 21,0-21,0 22,0-22,0 0,0 0,0 21,0-21,0 0,0 0,0 0,10 21,-10-21,22 21,-22-21,0 0,21 21,-21-21,21 21,-21-21,0 0,11 21,-11-21,0 0,0 21,0-21,0 22,0-22,0 21,0-21,21 21,-21-21,10 21,-10-21,11 21,-11-21,0 0,0 0,0 0,11 21,-11-21,0 0,0 0,0 0,0 0,0 0,0 0,0 0,0 0,0 0,0 0,0 0,0 0,0 0,0 0,0 0,0 0,0 0,0 0,0 0,0 0,0 0,0 0,0 0</inkml:trace>
</inkml:ink>
</file>

<file path=ppt/ink/ink52.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4:25.835"/>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4217 1161,'0'0,"0"0,0 0,0 0,0 0,0 0,0 0,0 0,0 0,0 0,0 0,0 0,0 0,0 0,0 0,21-10,-21 10,21 0,-21 0,21 0,1 0,-22 0,31 0,-9 0,-1 10,0 1,11-1,0 1,10 0,-10 10,0 0,-1-11,1 11,0 1,0-1,-1 0,-9-11,9 11,-9-10,-1 0,0-1,-21-10,21 21,-21-21,0 0,0 0,0 0,0 0,21 21,-21-21,0 0,0 0,0 0,0 0,0 0,0 0,0 0,0 0,0 0,0 0,0 0,0 0,11 21,-11 1,-11-1,-10 10,-11 1,1 0,-1-1,0 1,0 0,1-1,-1-9,0-1,11 0,0 0,-1 0,1 0,0-10,0-1,21-10,-21 21,-1 0,12 1,10-22,-21 31,10-10,11-21,-21 21,21-21,-21 22,21-22,0 0,0 0,0 0,0 0,0 0,0 0,0 0,0 21,0-21,21 31,-21-31,32 32,-11-11,0-10,11-1,0 1,-1-1,1 1,0 0,10-1,-10 1,0-1,-11 1,0-1,0 1,1-1,-22-10,21 11,-21-11,21 11,-21-11,0 0,0 0,21 0,-21 0,0 0,0 0,0 0,0 0,0 0,0 0,0 0,0 0,0 0,0 0,0 0,11 21,-22 0,-10 10,-11 1,-10 10,-1 1,1-1,0 0,10 0,-10 11,10-21,11-1,-1-10,12 1,10-22,-21 21,21-21,0 0,0 0,0 0,-11 21,11-21,0 0,21 21,-21-21,32 32,-11-11,0-11,1 1,-1-1,0 1,0 10,0-10,1 10,9-11,1 1,-11-1,0 1,1 0,-1-1,0 1,-21-11,32 21,-32-21,21 21,-21-21,21 21,-21-21,0 0,0 0,0 0,21 21,-21-21,0 0,0 21,0 0,-10 11,-1 10,-21 0,1 1,-1-1,-11 0,12-10,9-11,1 11,0-11,0 0,0 0,10 0,1 0,-12 0,12 0,-1 1,11-22,-21 21,21-21,-21 21,21-21,0 0,0 0,0 0,-11 21,11-21,0 0,0 21,0-21,11 32,-1-11,1 0,-11-21,21 32,0-11,1 0,-1 0,0 0,0 0,0-10,0-1,1 1,-1-1,-21-10,21 32,-21-32,21 21,-21-21,0 0,0 0,21 21,-21-21,0 0,0 0,22 21,-22-21,0 0,10 21,-10-21,0 22,0-22,0 31,0-31,0 32,-10-11,-1 0,0 0,-10 0,0 1,0-1,0 0,-1 0,1-11,21-10,-21 22,21-22,0 0,0 0,0 0,0 0,0 0,0 0,0 0,0 0,0 0,0 0,0 0,-10 21,10-21,0 21,0-21,10 21,-10-21,21 21,0-10,1-1,-1 11,11-10,-1-1,-9 1,-1-1,0 1,-21-11,21 21,-21-21,0 0,0 0,0 0,0 0,0 0,0 0,0 0,0 0,0 0,0 0,0 0,0 0</inkml:trace>
</inkml:ink>
</file>

<file path=ppt/ink/ink53.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4:54.059"/>
    </inkml:context>
    <inkml:brush xml:id="br0">
      <inkml:brushProperty name="width" value="0.08333" units="cm"/>
      <inkml:brushProperty name="height" value="0.08333" units="cm"/>
      <inkml:brushProperty name="fitToCurve" value="1"/>
    </inkml:brush>
  </inkml:definitions>
  <inkml:trace contextRef="#ctx0" brushRef="#br0">0 401,'0'0,"0"0,0 0,0 0,0 0,0 0,32 0,-11 0,-21 0,32 0,-32 0,31 0,-9 0,-1 0,10 0,1 0,-11 0,11 0,0 11,-11-11,0 0,11 0,-11 0,1 0,-1 0,0 0,0 0,11 0,10 0,11-11,0 11,0 0,0-11,0 11,11 0,-1 0,-10 0,0 0,0 0,0 0,-10 0,-1-10,0 10,11 0,0 0,11-11,-1 11,-10 0,11 0,-11-10,-11-1,11 1,11-1,-11 1,10-1,1 11,0-11,-11 1,0 10,0 0,10-11,-10 11,0 0,0 0,0 0,-11 0,11 0,0 0,0 0,0 0,0 11,-10-11,10 10,0 1,0 0,0-11,21 10,0-10,-11 0,12 0,-12 0,1 0,-1 11,12-1,-1-10,0 0,0 0,0 11,-10-11,10 0,0 10,0 1,-10-1,-1-10,-10 11,22 0,-1-11,0 10,0 1,0-1,0-10,1 0,-12 0,11 11,0-11,1 0,-1 10,0 1,0-11,11 0,-11 0,21 0,-10 0,10 0,11 0,-10 0,-1 0,0 0,1-11,20 11,1 0,-22 0,11 0,-10 0,20-10,11-1,22 11,-12 0,-9-10,-1-1,10 11,1-10,-11 10,22 0,10 0,42-11,-32 11,-20-11,10 1,21-1,-21 11,-22 0,12 11,41-1,12 1,-43-11,0-11,21 1,-43 10,12 0,10 0,10 0,22-11,-22 1,-20-1,63 1,-53-1,-11 11,-10-10,42-1,11 0,-43 11,11 0,31 0,-31 0,0 0,0 0,-10 0,41-10,-31 10,-21 0,42-11,-10 1,-33 10,-10 0,11 0,21-11,11 1,-33-1,-9 1,20-1,11 0,-43 11,11-10,1-1,-1-10,42 11,-31 10,32 0,-43-11,21 1,-10 10,-22 0,1 0,-22-11,-10 0,-11 1,0-1,-10 1,-22-1,-21 1,-21 10,11-53,-11 53</inkml:trace>
</inkml:ink>
</file>

<file path=ppt/ink/ink54.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4:56.155"/>
    </inkml:context>
    <inkml:brush xml:id="br0">
      <inkml:brushProperty name="width" value="0.08333" units="cm"/>
      <inkml:brushProperty name="height" value="0.08333" units="cm"/>
      <inkml:brushProperty name="fitToCurve" value="1"/>
    </inkml:brush>
  </inkml:definitions>
  <inkml:trace contextRef="#ctx0" brushRef="#br0">269 0,'0'0,"0"0,0 0,0 0,0 0,0 0,0 0,0 0,0 0,0 0,0 0,0 0,0 0,21 21,-21-21,0 0,0 0,0 0,0 0,0 0,0 0,0 0,0 0,0 0,0 0,0 0,0 0,0 0,0 0,0 0,0 0,0 0,0 0,0 0,0 0,0 0,21 21,-21-21,0 0,0 0,0 0,0 0,0 0,11 22,-11-22,0 0,0 31,0-10,-11 0,1 1,-1-1,-10 10,0 1,0 0,0-11,-1 0,12 0,-11 0,10 0,0 0,1 0,-11 11,10-11,0 0,1 0,10-21,-21 22,21-22,-22 21,22-21,0 0,0 0,0 0,0 0,0 0,0 0,0 0,0 0,0 0,0 0,0 0,-21 21,21-21,0 0,0 0,0 0,0 0,0 0,0 0,0 0,0 0,0 0,0 0,0 0,0 0,0 0,0 0,0 0,0 0,0 0,0 0,0 0,0 0,0 0,0 0,0 0,0 0,0 0,0 21,0-21,0 0,0 21,0-21,0 32,11-11,-1 11,22-1,11 1,-1 0,0-1,11 1,-10-11,10 11,-11-11,0 0,1 0,-11 0,-1 0,1 0,0 0,-11 1,11-1,-11-11,-21-10,21 21,-21-21,0 0,0 0,0 0,0 0,0 0,0 0,0 0,0 0,0 0,0 0,0 0</inkml:trace>
</inkml:ink>
</file>

<file path=ppt/ink/ink55.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5:29.488"/>
    </inkml:context>
    <inkml:brush xml:id="br0">
      <inkml:brushProperty name="width" value="0.08333" units="cm"/>
      <inkml:brushProperty name="height" value="0.08333" units="cm"/>
      <inkml:brushProperty name="fitToCurve" value="1"/>
    </inkml:brush>
  </inkml:definitions>
  <inkml:trace contextRef="#ctx0" brushRef="#br0">0 338,'0'0,"0"0,0 0,0 0,0 0,0 0,0 0,0 0,0 0,0 0,0 0,0 0,0 0,0 0,0 0,0 0,0 0,0 0,0 0,0 0,0 0,0 0,0 0,0 0,0 0,0 0,0 0,0 0,21-21,-21 21,32-11,-11 11,0 0,0-10,0-1,1 11,-1 0,0 0,0 0,11 0,-11 0,0 0,11 0,-11 0,11-10,0 10,-11 0,0 0,1 0,-1 0,0 0,0 0,0 0,0 0,-21 0,22 0,-1 0,-21 0,32 0,-32 0,31 0,-9 0,-1 0,0 0,0 0,0 0,1 0,-1 0,0 0,0-11,0 11,1 0,-1 0,10 0,1 0,0 0,0 0,0-11,-1 11,1 0,0 0,-11 0,0 0,1 0,-1 0,0 0,0 0,0 0,1 0,-1 0,10-10,1 10,0-11,0 11,0 0,10-10,-10 10,10 0,-10-11,10 1,1 10,-1-11,11 11,-11 0,1-10,10 10,10 0,12-11,-22 11,-1 0,23 0,-12 0,11-11,-10 11,0 0,-11 0,10-10,11-1,0 11,1-10,-12 10,11-11,-21 11,0 0,11 0,-1 0,1 0,0-10,-1 10,1-11,10 11,-11 0,1-10,-11 10,11 0,-1 0,-10 0,-11 0,1 0,10 0,-11 0,1 0,-1 0,0 0,1 0,-1 0,0 0,1 0,-11 0,-1 0,12 0,-11 0,-1 0,1 0,0 0,-11 0,0 0,1 0,-1 0,0 0,11 0,-1 0,1 0,0 0,-11 0,0 0,1 0,-1 0,11 0,-1 0,1 0,0-11,0 11,0 0,-1 0,-9 0,-1 0,0-11,0 11,0 0,-21 0,21 0,-21 0,0 0,0 0,0 0,0 0,22-10,-22-11,0-11,0 32</inkml:trace>
</inkml:ink>
</file>

<file path=ppt/ink/ink56.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5:39.642"/>
    </inkml:context>
    <inkml:brush xml:id="br0">
      <inkml:brushProperty name="width" value="0.08333" units="cm"/>
      <inkml:brushProperty name="height" value="0.08333" units="cm"/>
      <inkml:brushProperty name="fitToCurve" value="1"/>
    </inkml:brush>
  </inkml:definitions>
  <inkml:trace contextRef="#ctx0" brushRef="#br0">275 4878,'0'0,"0"0,0 0,0 0,0 0,0 0,0 0,0 0,0 0,0 0,0 21,0-21,0 21,0-21,11 32,10-1,11 1,0 0,-1-1,1 1,0-11,-11 0,0-10,-21-11,22 21,-22-21,0 0,0 0,0 0,0 0,0 0,0 0,0 0,0 0,0 0,0 0,0 0,0 0,-22-32,1 11,11 0,10 21,0 0,0 0,0 0,0 0,0 0,0 0,0 0,0 0,0 0,0 0,0 0,0 0,0 0,0 0,0 0,-32-11,11 11,21 0,-32 0,11-10,21 10,0 0,0 0,-11-21,11 21,11-21,-11 21,31-21,-9 21,-1 0,0 10,-21-10,21 21,-21 0,0 0,-10 1,10-22,-22 21,22-21,-21 10,21-10,-21-10,21 10,-21-21,21 21,0-32,0 11,0 21,32-32,-11 22,0-1,-21 11,21 0,-21 0,0 0,0 0,-10 32,-12-1,-9-10,-1 1,11-12,-1-10,1 0,21 0,-21 0,21 0,0 0,0 0,0-32,11 11,-1 0,11 11,1-1,-1 11,0 0,0 11,-21-11,21 21,-21-21,0 0,0 21,0-21,0 0,0 0,0 0,0 0,0 0,0 0,0 0,0 0,0 0,0 0,0 0,0 0,0 0,0 0,0 0,0 0,0 0,0 0,0 0,0 0</inkml:trace>
  <inkml:trace contextRef="#ctx0" brushRef="#br0" timeOffset="1456.0221">402 5194,'0'0,"0"0,0 0,-21-21,11 0,-1 0,11 21,-11-32,11 11,0 21,0-31,0 31,11-21,-11 21,21-11,0 11,1 11,-1-1,-21-10,21 21,-21-21,0 32,-11-11,11-21,-21 21,21-21,0 0,0 0,0 0,0 0,0 0,-21 0,21 0,0 0,0 0,0 0,0 0,0 0,0 0,0 0,21 0,-21 0,0 0,11 21,-11 0,-11 0,-10-10,21-11,-21 21,21-21,-21 0,21 0,-22-10,12-12,-1 1,1 0,10 0,0 0,10 0,11 0,1 10,9 11,1 11,-32-11</inkml:trace>
  <inkml:trace contextRef="#ctx0" brushRef="#br0" timeOffset="1605.6515">445 5289,'0'0,"0"0,0 0,0 0,0 0,0 0,0 0,0 0,0 0,0 0,0-31,0 10,10 0,-10 21</inkml:trace>
</inkml:ink>
</file>

<file path=ppt/ink/ink57.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4:51.029"/>
    </inkml:context>
    <inkml:brush xml:id="br0">
      <inkml:brushProperty name="width" value="0.08333" units="cm"/>
      <inkml:brushProperty name="height" value="0.08333" units="cm"/>
      <inkml:brushProperty name="fitToCurve" value="1"/>
    </inkml:brush>
  </inkml:definitions>
  <inkml:trace contextRef="#ctx0" brushRef="#br0">0 39,'0'0,"0"0,0 0,0 0,0 0,0 0,0 0,0 0,0 0,0 0,22 0,-1 0,11 0,-1 0,1 0,-11 0,-21 0,21 0,-21 0,0 0,0 0,0 0,0 0,0 0,0 0,0 0,-21-21,21 21,-21-21,21 21,0 0,0 0,0 0,0 0,0 0,0 0,0 0,0 0,0 0,0 0,0 0,-21 0,0 10,21-10</inkml:trace>
</inkml:ink>
</file>

<file path=ppt/ink/ink58.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3:24.182"/>
    </inkml:context>
    <inkml:brush xml:id="br0">
      <inkml:brushProperty name="width" value="0.08333" units="cm"/>
      <inkml:brushProperty name="height" value="0.08333" units="cm"/>
      <inkml:brushProperty name="fitToCurve" value="1"/>
    </inkml:brush>
  </inkml:definitions>
  <inkml:trace contextRef="#ctx0" brushRef="#br0">2034-655,'0'0,"0"0,0 0,0 0,0 0,0 0,0 0,0 0,0 0,0 0,0 0,0 0,0 0,0 0,0 0,0 0,0 0,0 0,0 0,0 0,11 22,0-1,-1 0,11 0,0 0,1 0,-1 0,0-10,0-1,0 12,1-12,-1 1,0-1,0 1,0-1,-21-10,32 21,-32-21,21 22,-21-22,22 21,-22-21,0 0,21 21,-21-21,0 0,0 0,0 0,0 0,0 0,0 0,21 21,-21-21,0 0,0 0,0 0,0 0,0 0,0 0,0 0,0 32,-11-11,1 0,-1 0,-10 11,10-11,1 0,-11 10,10-9,0-1,-10 10,11-10,-1 1,11-22,-21 21,10 0,1 0,10-21,-22 32,22-32,-31 31,31-31,-22 32,22-32,-21 21,21-21,0 0,0 0,-21 21,21-21,0 0,0 0,-21 21,21-21,0 0,0 0,0 0,0 0,0 0,0 0</inkml:trace>
</inkml:ink>
</file>

<file path=ppt/ink/ink59.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4:22.262"/>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-212 0,'0'0,"0"0,0 0,0 0,0 0,0 0,0 0,0 0,21 32,-10-11,0 0,-1 11,1 10,-1 0,1 0,0-10,-1-11,1 0,-11-21,0 0,21 21,0-10,-21-11</inkml:trace>
</inkml:ink>
</file>

<file path=ppt/ink/ink6.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2:30.043"/>
    </inkml:context>
    <inkml:brush xml:id="br0">
      <inkml:brushProperty name="width" value="0.05833" units="cm"/>
      <inkml:brushProperty name="height" value="0.05833" units="cm"/>
      <inkml:brushProperty name="fitToCurve" value="1"/>
    </inkml:brush>
  </inkml:definitions>
  <inkml:trace contextRef="#ctx0" brushRef="#br0">0 0,'0'0,"0"0,0 0,0 0,0 0,0 0,0 0,0 0,0 0,0 0,0 0,0 0,0 0,0 0,0 0,0 0,0 0,0 0,0 0,0 0,0 0,0 0,0 0,23 0,10 0,1 0,-1 0,1 0,10 0,1 0,0 0,-12 0,1 0,-1 0,1 0,-1 0,-10 0,-1 0,0 0,1 0,-1 0,0 0,-22 0,34 0,-34 0,33 0,-33 0,0 0,0 0,0 0,0 0,0 0,0 0,0 0,0 0,0 0,0 0,23 0,-23 0,22 0,-22 0,22 0,-22 0,23 0,-23 0,33 0,-33 0,23 0,-1 0,-22 0,22 0,-22 0</inkml:trace>
</inkml:ink>
</file>

<file path=ppt/ink/ink60.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4:21.054"/>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85 0,'0'0,"0"0,0 0,0 0,0 0,0 0,0 0,-21 11,21-11,0 0,0 0,0 0,0 0,0 0,0 0,-22 10,22-10,-31 0,31 0,-22 0,22 0,-31 0,31 0,-22 0,1 0,0 0,21 0,-21 0,21 0,-21 21,21-21,0 0,0 0,0 0,-21 21,21-21,0 32,0-11,0 0,10 0,1 1,-1 9,1 1,0-11,10 0,0 0,-11 0,-10-21,22 32,-22-32,21 21,-21-21,21 21,-21-21,0 0,21 21,-21-21,21 32,-10-11,-11-21</inkml:trace>
</inkml:ink>
</file>

<file path=ppt/ink/ink61.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3:31.462"/>
    </inkml:context>
    <inkml:brush xml:id="br0">
      <inkml:brushProperty name="width" value="0.08333" units="cm"/>
      <inkml:brushProperty name="height" value="0.08333" units="cm"/>
      <inkml:brushProperty name="fitToCurve" value="1"/>
    </inkml:brush>
  </inkml:definitions>
  <inkml:trace contextRef="#ctx0" brushRef="#br0">4800 4730,'0'0,"0"0,0 0,0 0,0 0,0 0,0 0,0 0,0 21,0-21,0 21,0-21,0 0,0 0,0 0,-22 10,1-10,0 0,21 0,0 0,-21 0,21 0,0 0,0 0,-11-31,22 10,10-11,-10 11,10 0,0 10,0 1,0-1,1 1,-1 10,-21 0,21 0,-21 0,0 0,21 21,-21-21,0 0,0 21,-10 0,10-21,-22 21,22-21,-21 21,21-21,0 0,0 0,0 0,0 0,0 0,-21-10,21 10,0-22,0 1,0 0,0 21,0 0,11-21,-11 21,0 0,21 0,-21 0,21 11,-21-11,11 21,-11 0,0-21,0 32,0-32,-22 21,1-11,0-10,0-10,-11-11,-10-11,20 11,1 0,11 0,10 21,-11-32,11 32,11-21,10 10,0 1,11 10,-11 0,0 10,0 1,-21-11,22 21,-22-21,0 0,10 21,-10-21,-10 32,-12-11,-9-11,9 1,-9-11,-1 0,0-11,11 1,21 10,-21-21,21 21,0-21,10-1,12 1,9 0,-10 11,1-1,-1 11,-21 0,21 11,-10 10,-1 0,-10 0,0 11,-10-11,-1 0,11-21,-11 21,11-21,0 0,0 0,0 0,0 0,-21-32,11 11,10 0,0 0,0 21,0 0,0 0,0 0,0 0,0 0,-32 21,21 0,11-21,0 0,0 0,0 0</inkml:trace>
</inkml:ink>
</file>

<file path=ppt/ink/ink62.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6:34.037"/>
    </inkml:context>
    <inkml:brush xml:id="br0">
      <inkml:brushProperty name="width" value="0.08333" units="cm"/>
      <inkml:brushProperty name="height" value="0.08333" units="cm"/>
      <inkml:brushProperty name="fitToCurve" value="1"/>
    </inkml:brush>
  </inkml:definitions>
  <inkml:trace contextRef="#ctx0" brushRef="#br0">0 0,'0'0,"0"0,0 0,0 0,0 0,0 0,0 0,0 0,0 0,0 0,0 0,0 0,21 0,-21 0,0 0,0 0,0 0,21 0,-21 0,21 0,-21 0,0 0,0 0,0 0,21 0,-21 0,0 0,22 0,-22 0,31 0,-9 0,-1 10,0-10,0 0,11 0,0 0,-1 0,1 0,0 0,0 0,0 0,10 0,11 0,0 0,0 11,0-11,0 0,10 0,1 10,-11-10,11 0,-11 0,21 0,10 0,-9 0,-22 0,0 0,0 11,10-11,1 11,-1-11,-10 0,11 0,10 0,21 0,-20 0,-1 0,-11 0,-10 0,11 0,10 0,0 0,11 0,0 0,-11 0,-11 0,1 0,0 0,-1 0,1 0,-1 0,-10 0,21 0,11 0,0 0,-11 0,0 0,0 10,-10-10,0 11,10-11,10 10,1-10,-11 0,1 0,-22 0,10 11,1-11,10 0,-11 10,12-10,20 0,0 0,-10 0,-11 0,0 0,-10 0,0 0,20 11,12-11,-1 0,-10 0,-11 0,0 0,0 0,-10 0,-1 0,12 0,20 10,0-10,1 0,-22 0,11 0,-11 0,0 11,21-11,-10 0,10 0,-20 0,-1 0,0 0,-11 0,-10 0,11 0,0 0,20 0,1 0,0 0,-11-11,0 1,-21 10,11 0,-1 0,11 0,22 0,-11-11,-1 11,-10 0,-10-10,-11 10,11 0,-11 0,10-11,11 11,0 0,22 0,-11 0,-11 0,-11 0,-10 0,11 11,-1-11,12 0,-1 10,11-10,-11 0,-21 0,0 11,0-11,10 0,-10 0,0 0,0 0,-10 0,20 0,11 0,-21 0,11 0,-1 0,-10 0,-10 0,-1 0,0 0,1 0,10 0,-11 0,1 0,-1 0,0 0,1 0,10 0,-11 0,0 0,1 0,-11 0,-1 0,1 0,0 0,0 0,0 0,-11 0,0 0,11 0,-11 0,0 0,11 0,-11 0,11 0,0 0,-1 0,12 0,-1 0,1 0,10 0,-11 0,0 0,1 0,-12 0,1 0,0 0,0 0,0 0,-1 0,1 0,0 0,0 0,0 0,10 0,0 0,1 0,-1-11,11 11,-11 0,-10 0,-11 0,11 0,-11 0,1 0,-1 0,0 0,0 0,-21 0,21 0,-21 0,22 0,-22 0,21 0,-21 0,0 0,0 0,0 0,0 0,0 0,0 0,0 0,0 0,0 0,0 0,0 0,0 0,0 0,0 0,0 0</inkml:trace>
</inkml:ink>
</file>

<file path=ppt/ink/ink63.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6:35.523"/>
    </inkml:context>
    <inkml:brush xml:id="br0">
      <inkml:brushProperty name="width" value="0.08333" units="cm"/>
      <inkml:brushProperty name="height" value="0.08333" units="cm"/>
      <inkml:brushProperty name="fitToCurve" value="1"/>
    </inkml:brush>
  </inkml:definitions>
  <inkml:trace contextRef="#ctx0" brushRef="#br0">816 0,'0'0,"0"0,0 0,0 0,0 0,0 0,0 0,0 0,0 0,0 0,0 0,0 0,0 0,0 0,0 0,0 0,0 0,0 0,0 0,0 21,-10 1,-1-1,-10 0,0 0,-11 11,0-1,0-10,1 11,-12 0,1-1,-1-10,12 1,-12-1,1-11,-1 11,12 0,-1-10,0 10,11 0,0 0,0 0,-11 11,-11-11,1 11,10-11,0 0,32-21</inkml:trace>
</inkml:ink>
</file>

<file path=ppt/ink/ink64.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6:37.464"/>
    </inkml:context>
    <inkml:brush xml:id="br0">
      <inkml:brushProperty name="width" value="0.08333" units="cm"/>
      <inkml:brushProperty name="height" value="0.08333" units="cm"/>
      <inkml:brushProperty name="fitToCurve" value="1"/>
    </inkml:brush>
  </inkml:definitions>
  <inkml:trace contextRef="#ctx0" brushRef="#br0">1133 5,'0'0,"0"0,0 0,0 0,0 0,0 0,0 0,0 0,-31 0,10 0,-1 0,22 0,-31 0,9 0,1 0,0 0,0 0,0 0,-1 0,-9 0,-1 11,0 0,0-1,11 1,-11-1,0 1,1 10,10 0,-1 0,12 0,10-21,-43 32,12-11,-12 0,11 0,1 0,-12 0,11 1,1-1,-1 0,0 0,0 0,11-10,0-1,-11 11,0-10,1 10,9-10,1-1,0 1,21-11,-21 21,21-21,0 0,0 0,0 0,0 0,0 0,0 0,0 0,0 0,0 0,0 0,0 0,0 0,0 0,0 0,0 0,0 0,0 0,0 0</inkml:trace>
</inkml:ink>
</file>

<file path=ppt/ink/ink65.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6:37.784"/>
    </inkml:context>
    <inkml:brush xml:id="br0">
      <inkml:brushProperty name="width" value="0.08333" units="cm"/>
      <inkml:brushProperty name="height" value="0.08333" units="cm"/>
      <inkml:brushProperty name="fitToCurve" value="1"/>
    </inkml:brush>
  </inkml:definitions>
  <inkml:trace contextRef="#ctx0" brushRef="#br0">0 1077,'0'0,"0"0,11-21,10-11,-10-10,10-22,11-9,21 9,21 11,11 11,10-11,0 1,-10-1,-21 0,-22-10,0-1,11 1,11 10,0 11,-11 0,-11 10,0 0,-10 11,-11 11,0-1,-21 11,22-21,-22 21,0 0,21-21,-21 21,0 0</inkml:trace>
</inkml:ink>
</file>

<file path=ppt/ink/ink66.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6:36.281"/>
    </inkml:context>
    <inkml:brush xml:id="br0">
      <inkml:brushProperty name="width" value="0.08333" units="cm"/>
      <inkml:brushProperty name="height" value="0.08333" units="cm"/>
      <inkml:brushProperty name="fitToCurve" value="1"/>
    </inkml:brush>
  </inkml:definitions>
  <inkml:trace contextRef="#ctx0" brushRef="#br0">75 0,'0'0,"0"0,0 0,0 0,0 0,-22 21,22-21,-31 21,31-21,0 0,-22 21,22-21,0 0,0 0,0 0,0 0,0 0,0 0,0 0,0 0,0 0,0 0,0 0,0 0,0 0,0 0,0 0,0 0,0 0,0 0,0 0,0 0,0 0,0 0,0 0,0 0,0 0,0 0,0 0,0 0,22 21,-1 1,0-1,0 0,0 0,1 0,9 0,1 11,0-11,10 11,-10-11,10 10,1 1,-11 0,-1-1,12 1,-1 0,1-1,20 1,-10 0,0-1,0-9,0-1,0-11,0 1,-11-1,-10 1,11-1,9 1,1 0,0 10,0-11,-10 1,10-1,-11 1,11 10,-21-10,0-1,-11 1,0-1,0 1,-21-11,21 0,-21 0,0 0,0 0,32 0,-32 0</inkml:trace>
</inkml:ink>
</file>

<file path=ppt/ink/ink67.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6:46.833"/>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0 0,'0'0,"0"0,0 0,0 0,0 0,0 0,0 0,0 0,0 0,0 0,0 0,0 0,0 0,0 0,0 0,0 0,0 0,0 0,0 0,0 0,0 0,0 0,0 0,0 0,0 0,0 0,0 0,0 0,0 0,0 0,0 0,0 0,0 0,0 0,0 0,22 0,-22 0,21 10,0 1,-21-11,32 21,-32-21,21 11,0-1,-21-10,32 21,-11-10,-21-11,32 21,-32-21,21 21,-21-21,21 21,1-10,-22-11,21 21,-21-21,21 21,-21-21,21 10,-21-10,21 22,-21-22,22 21,-22-21,21 21,0-11,0-10,0 11,-21-11,21 21,-21-21,22 11,-22-11,0 0,0 0,0 0,0 0,0 0,0 0,0 0,0 0,0 0,0 0,0 0,0 0,0 0,0 0,0 0,0 0,0 0,0 0,0 0,0 0,0 0,0 0,0 0,0 0,0 0,0 0,0 0,0 0,10 21,-10-21,0 21,0-21,0 0,0 0,0 21,0-21,0 21,0-21,-21 21,10 0,1 0,10-21,-21 22,21-22,-22 21,22-21,-21 21,21-21,-21 21,11 0,10-21,-22 21,22-21,-21 21,21-21,-32 21,32-21,-21 21,11 1,10-22,-22 21,22-21,-21 21,21-21,-21 21,21-21,-21 21,21-21,0 0,-21 21,21-21,0 0,-22 21,22-21,0 0,0 0,0 0,0 0,0 0,0 0,0 0,0 0,0 0,0 0,0 0,0 0,0 0,0 0,0 0,0 0,0 0,0 0,0 0,0 0,0 0,0 0,0 0,0 0,0 0,0 0,0 0,0 0,0 0,0 0,0 0,0 0,0 0,0 0,0 0,0 0,0 0,0 0,0 0,0 0,0 0,0 0,0 0,0 0,0 0,0 0,0 0,0 0,0 0,0 0,0 0,0 0,0 0,0 0,0 0,0 0,0 0,0 0,0 0,0 0,0 0,0 21,0-21,0 0,11 32,-11-32,0 0,21 21,-21-21,21 21,-21-21,22 21,-22-21,21 21,-21-21,21 22,-21-22,32 21,-11-11,0 1,0 10,1-11,-1 1,-21-11,21 21,0-10,-21-11,21 21,-21-21,0 0,21 21,-21-21,0 0,0 0,0 0,0 0,0 0,0 0,0 0,0 0,0 0,0 0,0 0,0 0,0 0,0 0,0 0,0 0,0 0,0 0,0 0,0 0,0 0,0 0,0 0,0 0,0 0,0 0,0 0,0 0,0 0,0 0,0 0,0 0,0 0,0 0,0 0,0 0,11 21,-11-21,-11 32,11-32,-21 21,11 0,-1 0,0 0,1 0,10-21,-21 21,21-21,-21 22,21-22,-11 31,11-31,-11 21,11-21,0 0,-10 21,10-21,-11 22,11-22,0 0,0 21,0-21,0 0,0 0,0 0,0 0,0 21,0-21,0 0,0 0,0 21,0-21,0 32,0-32,0 21,0-21,11 21,-11-21,21 21,-21-21,21 21,-10 0,-11-21,21 32,-21-32,21 21,-21-21,21 21,-21-21,21 21,-21-21,0 0,22 21,-22-21,0 0,0 0,0 0,0 0,0 0,0 0,0 0,0 0,0 0,0 0,0 0,0 0,0 0,0 0,0 0,0 0,0 0,0 0,0 0,0 0,0 0,0 21,0-21,-11 21,11-21,-21 32,21-32,-21 21,21-21,-22 21,22-21,-21 22,21-22,0 0,-21 21,21-21,0 0,0 0,-21 21,21-21,-21 21,21-21,-21 21,21-21,-22 21,22-21,0 0,0 0,-21 21,21-21,0 0,0 0,-21 21,21-21,-11 32,11-32,-10 21,10-21,0 0,0 0,0 0,0 0,0 21,0-21,0 0,0 21,0-21,0 21,0-21,0 22,0-22,0 21,0-21,21 21,-21-21,11 21,-11-21,21 32,-21-32,21 31,-21-31,21 32,0-11,-10 0,10 0,-10 0,10 0,-21-21,21 22,-21-22,21 21,-21-21,0 0,0 0,0 0,0 0,0 0,0 0,0 0,0 0,0 0,0 0,0 0,0 0,0 0,0 0,0 0,0 0,0 0,0 0,0 0,0 0,0 0,0 0,0 0,0 0,0 0,0 0,11 21,-11-21,0 21,0-21,0 32,-11-11,1 0,-1 11,0-1,1-10,-1 0,1 1,10-22,-21 21,21-21,0 0,0 0,0 0,0 0,0 0,0 0,0 0,0 0,0 0,0 0,0 0,0 0,0 0,0 0</inkml:trace>
</inkml:ink>
</file>

<file path=ppt/ink/ink68.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6:58.888"/>
    </inkml:context>
    <inkml:brush xml:id="br0">
      <inkml:brushProperty name="width" value="0.08333" units="cm"/>
      <inkml:brushProperty name="height" value="0.08333" units="cm"/>
      <inkml:brushProperty name="fitToCurve" value="1"/>
    </inkml:brush>
    <inkml:brush xml:id="br1">
      <inkml:brushProperty name="width" value="0.08333" units="cm"/>
      <inkml:brushProperty name="height" value="0.08333" units="cm"/>
      <inkml:brushProperty name="color" value="#3165BB"/>
      <inkml:brushProperty name="fitToCurve" value="1"/>
    </inkml:brush>
  </inkml:definitions>
  <inkml:trace contextRef="#ctx0" brushRef="#br0">0 967,'0'0,"0"0,0 0,0 0,0 0,0 0,0 0,0 0,0 0,0 0,0 0,21 11,-21-11,22 10,-22-10,21 0,-21 0,0 0,21 0,-21 0,0 0,21 0,0 0,-21 0,32 0,-11-10,1-1,-1 1,0-1,0 1,0-1,1 0,-1 1,0-1,0 1,11-11,-11 10,11-10,-11 10,0-10,0 11,1-1,-1-10,0 11,0-12,0 12,-21 10,32-32,-11 11,1 11,-1-1,0-10,0 0,0 0,0 10,11-10,0 0,0 0,-11 10,11-10,0 0,-1 10,1-10,0 0,0 11,0-12,-11 12,10-11,1 0,11 0,-1-1,0 1,-10 0,0 11,0-11,0-1,-1 1,1 0,0 11,-11-1,11 1,0-1,-1 0,1 1,11-1,-12 1,12-1,-1 1,1-1,-12 1,1 10,0 0,0 0,-11 0,0 0,0 0,0 0,1 0,-1 0,11 0,-11 0,0 0,0 0,0 0,1 0,-1 0,0 0,0 0,0 10,11 1,-11-1,11 1,0-1,-11-10,11 11,0-1,-11 1,11 0,-1-1,1 1,0-1,0 1,-11-1,11 1,-11-1,11 12,-11-1,0 0,0-11,0 1,1-1,-1 12,0-12,0 1,0-1,1 1,-1 10,-21-21,32 21,-11-10,0 10,0-11,0 1,11-1,0 1,-11-1,0 1,0 0,1-1,-1 1,-21-11,21 21,-21-21,21 21,0-10,-21-11,32 21,-32-21,21 21,1-11,-1 1,-21-11,21 21,-21-21,21 21,-21-21,21 21,-21-21,22 32,-22-32,21 21,-11 0,-10-21,11 21,-11-21,0 0,11 21,-11-21,10 32,-10-32,0 0,0 21,0-21,0 0,0 0,0 0,0 0,0 0,0 0,0 0,0 0,0 0,0 0,0 0,0 0,0 0</inkml:trace>
  <inkml:trace contextRef="#ctx0" brushRef="#br0" timeOffset="2270.011">4048 798,'0'0,"0"0,0 0,0 0,0 0,0 0,0 0,0 0,0 0,0 0,0 0,0 0,0 0,0 0,0 0,0 0,0 0,0 0,0 0,0 0,0 0,0 0,0 0,0 0,0 0,0 0,0 0,0 0,0 0,0 0,-22 11,22-11,-21 21,21-21,-21 21,0 0,0 0,-1 0,12 1,-11-1,21-21,-22 21,1 0,21-21,-21 21,10 0,11-21,-31 21,31-21,-32 21,32-21,-21 21,0-10,10 10,-10-10,0 10,-1 0,1-11,21-10,-32 22,32-22,-31 21,9-11,1 1,21-11,-21 21,0-10,0-1,-1 1,1 10,0 0,0-11,-11 1,0 10,1-10,-1-1,11 1,-11-1,0 11,0 1,11-12,0 1,0-1,-1 1,-9-1,-1 1,0-1,0 1,1 0,-12-1,1 1,10-1,0 1,0-1,1-10,-1 0,0 11,0-11,0 0,1 0,-12 10,1-10,0 11,-1 0,11-1,-10 1,0-11,-1 0,-10 10,0-10,0 0,0 0,0 0,0 0,11 0,0 0,-1 0,-10 0,0 0,0 0,-10-10,10 10,0 0,10-11,12 11,-12-10,11-1,1 0,-1 11,0-10,11 10,-11 0,11-11,0 1,0-1,-1 1,1-1,-11 1,1-1,-1-10,11 0,-1 0,1 10,0-10,0 10,0 1,0-1,21 11,-22-21,1 11,0-1,0 1,0-1,21 11,-32-21,32 21,-32-21,32 21,-21-21,21 21,-21-21,21 21,-22-22,22 22,-21-21,21 21,-21-21,0 0,10 0,1 0,-1 0,11 21,-21-21,21 21,-21-22,21 22,-22-21,22 21,-21-21,21 21,0 0,-21-21,21 21,0 0,-21-21,21 21,0 0,-21-21,21 0,0 21,-11-32,1 11,-1 0,-31 0,42 21</inkml:trace>
  <inkml:trace contextRef="#ctx0" brushRef="#br0" timeOffset="4762.7991">2024 1358,'0'0,"0"0,0 0,0 0,0 0,0 0,0 0,0 0,0 0,0 0,0 0,0 0,0 0,-11 32,1-11,-11 10,-1 1,1-11,0 0,0 0,21-21,-21 21,21-21,-22 22,22-22,-21 21,21-21,-21 21,10 0,11-21,-21 21,21-21,0 21,0-21,0 0,0 21,0-21,0 0,0 0,0 21,0-21,0 0,0 0,0 0,0 0,0 0,0 0,0 21,0-21,0 0,0 22,0-22,21 31,-10-10,10 11,0 0,1-11,9 11,1-1,21 11,-10 1,-1-1,0 0,1 0,-12-10,1 0,-11-11,1 0,-22-21,21 21,-21-21,0 0,0 0,0 0,0 0,0 0,0 0,0 0,0 0,0 0,0 0,0 0,-32-32,32 32</inkml:trace>
  <inkml:trace contextRef="#ctx0" brushRef="#br1" timeOffset="9643.3007">265 841,'0'0,"0"0,0 0,0 0,0 0,0 0,-21 0,0 0,0 0,-1 0,1 0,21 0,-21 0,21 0,0 0,-21 10,21-10,0 0,0 0,0 0,0 0,0 0,0 0,0 0,0 0,0 0,0 0,0 0,0 0,0 0,0 21,0-21,0 21,10 0,-10-21,22 22,-22-22,21 21,-21-21,21 21,-21-21,21 21,0-11,-21-10,32 22,-11-12,1 11,-22-21,31 21,-20 0,-1 1,12-12,-22-10,21 21,-21-21,21 21,-21-21,21 21,-21-21,0 0,0 0,0 0,0 0,0 0,0 0,0 0,0 0,0 0,0 0,0 0,0 0,0 0,0 0,0 0,11 22,-11-22,0 21,0-21,-21 31,10-9,0-1,1 0,-1 0,-10 0,0 0,0 0,0 0,-1 0,12 1,-1-1,1 0,-12-11,22-10,-21 21,21-21,0 0,0 0,0 0,0 0,0 0,0 0,0 0,-21 22,21-22,0 0,0 0,0 21,0-21,0 21,0 0,0-21,11 32,-11-32,21 31,0-10,0-10,0 10,1-10,-1 10,0-11,0 11,-21-21,21 21,-21-21,21 22,-21-22,22 21,-22-21,0 0,0 0,21 21,-21-21,0 0,0 0,0 0,0 0,0 0,0 0,0 0,0 0,0 0,0 0,0 0,0 0,0 0,0 0,0 0,0 0,0 0,0 21,-11 0,11-21,-21 21,10 0,-10 0,0 1,-11 9,11-10,0 0,0 1,0-1,21-21,-22 21,22-21,-21 21,21-21,0 0,0 0,0 0,0 0,0 0,0 0,0 0,0 0,0 0,0 0,0 0,0 0,0 21,0-21,11 32,-11-32,21 21,-21-21,21 21,-21-21,21 21,-10 0,-11-21,21 21,-21-21,21 21,-21-21,0 0,0 0,0 0,0 0,0 0,0 0,0 0,0 0,0 0,0 0,0 0,0 0,0 0,0 0,0 0,0 0,0 0,0 0,0 0,0 0,0 0,0 0</inkml:trace>
  <inkml:trace contextRef="#ctx0" brushRef="#br0" timeOffset="3492.0864">1462-405,'0'0,"0"0,0 0,0 0,0 0,22 21,-22-21,0 0,21 21,-21-21,21 21,-21-21,21 21,0-10,1-1,9 1,1 10,10 0,1 11,-11-11,-1 0,1 0,0 0,0 0,0 1,-1-1,1 0,-11 0,1 0,-1 0,0 11,-11-11,1 0,-11-21,21 21,-21-21,0 0,0 0,0 0,0 0,11 21,-11-21,0 32,0-32,-11 32,-10-1,-11 1,1 0,-1-1,-11 11,1 1,10-12,0 1,11-11,0 0,0-10,21-11,-21 21,21-21</inkml:trace>
</inkml:ink>
</file>

<file path=ppt/ink/ink69.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7:24.889"/>
    </inkml:context>
    <inkml:brush xml:id="br0">
      <inkml:brushProperty name="width" value="0.08333" units="cm"/>
      <inkml:brushProperty name="height" value="0.08333" units="cm"/>
      <inkml:brushProperty name="color" value="#3165BB"/>
      <inkml:brushProperty name="fitToCurve" value="1"/>
    </inkml:brush>
  </inkml:definitions>
  <inkml:trace contextRef="#ctx0" brushRef="#br0">145 0,'0'0,"0"0,0 0,0 0,0 0,0 0,0 0,0 0,0 0,0 0,0 0,0 0,0 0,0 0,0 0,0 0,0 0,0 0,0 0,0 0,0 0,0 0,0 0,0 0,0 0,0 0,0 0,0 0,0 0,0 0,0 0,22 21,-1-11,0 1,0-1,0 1,1 0,9-1,-9 1,-1-1,0 1,0-1,-21-10,21 21,-21-21,0 0,22 22,-22-22,0 0,0 0,0 0,0 0,0 0,0 0,0 0,0 0,0 0,0 31,-11-10,0 11,-10 0,0-1,0-10,0 1,10-1,-10 0,0 0,-1 0,1 0,0 0,0 0,0 1,-1-1,1 0,0-11,0 11,21-21,-32 22,32-22,-21 21,21-21,-21 21,21-21,0 0,0 0,0 0,0 0,0 0,0 0,0 0,0 0,0 0,0 0,-11 21,11-21,0 32,0-32,11 31,-1-10,1 0,10 11,0-11,0 0,1 0,-1 1,0-1,0-11,0 1,1 10,-1-11,-21-10,21 22,-21-22,32 21,-32-21,21 21,-21-21,21 21,-21-21,21 21,-21-21,22 21,-22-21,0 0,0 0,0 0,0 0,21 21,-21-21,0 0,0 0,0 0,0 0,0 32,0-11,0-21,-21 32,10-11,-10 11,0-1,-1 1,-9 0,-1-1,0 1,11 0,0-1,10-10,0 0,-10 1,11-1,10-21,-22 21,22-21,-21 21,21-21,0 0,0 0,0 0,-10 21,10-21,0 0,10 32,1-11,-1 0,12 0,9 0,1 0,0 0,0 0,0 1,-11-12,11 11,-1 0,-9 1,-1-12,0 1,0-1,0 11,0-10,-21-11,0 0,0 0,0 0,0 0,0 0,0 0,0 0,0 0,0 0,11 21,-11-21,-11 32,1-1,-11 12,0-1,-1-11,1 1,0 0,10-1,-10-9,0-1,0 0,0 0,-1 0,1 0,21-21,-21 21,21-21,-21 21,21-21,0 0,0 0,0 0,-11 21,11-21,0 32,11-11,10 0,0-10,0 10,1-10,-1 10,0-11,11 11,-11 1,0-12,0 1,1-1,9 11,-10 0,11 1,-11-12,1 1,-1-1,0 11,-21-21,21 21,-21-21,0 0,21 22,-21-22,0 0,0 21,0-21,0 31,0-10,-10 1,-1-1,-10 0,0 0,-11 11,0-1,0 1,11-11,0 0,-11 0,11 0,0 0,0 1,0-1,21-21,-22 21,22-21,0 0,0 0,-10 21,10-21,0 21,0-21,10 32,1-11,0 0,10-10,0-1,0 1,0 10,1 0,-1 0,0 0,0 0,0 0,0 0,1-10,-1 10,-21-21,21 32,-21-32,21 21,-21-21,21 21,-21-21,0 0,0 0,0 0,0 0,0 21,0 0,-10 0,-1 0,1 1,-12 9,1-10,11 0,-12 1,22-22,-21 21,21-21,-21 21,21-21,0 0,0 0,0 0,-21 21,21-21,0 0,0 0,0 0,0 0,0 0,0 21,0-21,10 21,-10-21,22 21,-12 0,1 1,-1-1,1 0,0 10,-1 1,1 0,-1-1,1-9,0-1,-11 0,0-21,10 21,-10-21,0 0,0 0,0 0,0 21,0-21,-10 32,-12-11,1 0,0-11,0 1,0 0,21-11,0 0,0 0,0 0,0 0,0 0,0 0,0 0,0 0,0 0,0 0,0 0,0 0,0 0,0 0,0 0,0 0,0 0,0 0,0 0,0 0,0 0,0 0,0 0,0 0,0 0,0 0,0 0,0 0,0 0,0 0,0 0,0 0,0 0,0 0,0 0,0 0,0 0,10-22,-10 22,0 0,21 0,-21 0,0 0,0 0,0 0,0 0,0 0,0 0,0 0,0 0,0 0,0 0,0 0,0 0,0 0,0 0,0 0,0 0</inkml:trace>
</inkml:ink>
</file>

<file path=ppt/ink/ink7.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2:26.159"/>
    </inkml:context>
    <inkml:brush xml:id="br0">
      <inkml:brushProperty name="width" value="0.05833" units="cm"/>
      <inkml:brushProperty name="height" value="0.05833" units="cm"/>
      <inkml:brushProperty name="fitToCurve" value="1"/>
    </inkml:brush>
  </inkml:definitions>
  <inkml:trace contextRef="#ctx0" brushRef="#br0">90 0,'0'0,"0"0,22 0,23 0,-45 0</inkml:trace>
</inkml:ink>
</file>

<file path=ppt/ink/ink70.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27:13.552"/>
    </inkml:context>
    <inkml:brush xml:id="br0">
      <inkml:brushProperty name="width" value="0.08333" units="cm"/>
      <inkml:brushProperty name="height" value="0.08333" units="cm"/>
      <inkml:brushProperty name="fitToCurve" value="1"/>
    </inkml:brush>
  </inkml:definitions>
  <inkml:trace contextRef="#ctx0" brushRef="#br0">-7703 506,'0'0,"0"0,0 0,0 0,0 0,0 0,0 0,0 0,0 0,32 0,-11 0,-21 0,32 0,-32 0,32-10,-32 10,32-11,-32 11,32-21,-11 11,0-1,11 1,-1-12,1 12,-11-1,11 1,-11-1,1 1,-1-1,-21 11,21-21,-21 21,21-21,0 10,1 1,9-1,1-10,0 11,-11-1,11-10,-11 10,0 1,0-1,1 1,-1-1,0 1,0-1,0 0,1 1,-1-1,11 1,-1-1,1 1,11-1,-1 1,0-12,1 1,-1 11,0-1,-10 1,0-1,0 1,10-1,-10 0,0 1,10-1,0 1,1-1,-1 1,1-1,-12 0,12 1,-11-1,10 1,11-1,0 1,-11-1,1 11,-1 0,-10 0,10 0,-10 0,0 0,0 0,-1-10,1 10,0 0,-11 0,11 0,-11 0,0 0,0 10,1-10,-1 11,11-11,-1 10,-9-10,9 11,1-1,0-10,-11 11,0-1,1-10,-1 11,-21-11,32 11,-11-1,0 1,0-1,0 1,0-1,1 1,-1 0,0-1,0 1,0-1,1 1,-22-11,21 21,-21-21,32 21,-32-21,21 21,-21-21,21 21,-21-21,21 21,-21-21,21 21,1-10,-22-11,21 21,0-10,-10 10,10-11,-21-10,31 32,-20-11,10 0,0 0,-21-21,32 32,-32-32,21 21,-21-21,22 21,-22-21,21 21,-21-21,21 21,-21-21,0 0,0 0,0 0,21 22,-21-22,0 0,0 0,0 0,21 21,-21-21,22 21,-22-21,21 21,-21-21,0 0,0 0,0 0,0 0,0 0,0 0,0 0,0 0,0 0,0 0,0 0,0 0,0 0,0 0,0 0,0 0,0 0</inkml:trace>
  <inkml:trace contextRef="#ctx0" brushRef="#br0" timeOffset="3540.4987">-7332 422,'0'0,"0"0,0 0,11 21,10 0,0 11,0-11,-10 0,0 0,10 0,-11 0,1 1,-11-22,32 31,0-10,-1 1,1-1,0 10,-11-10,11 1,-11-12,0 11,0 0,1-10,9 10,-9-10,-1-1,0 1,11-1,0 1,-1-1,1 1,0 10,0-10,-1-1,1 1,0-1,0 1,10-1,-10 1,-11-1,11 1,-11-11,11 0,-11 0,11 0,0 11,-1-11,-9 0,9 10,1-10,-11 0,11 11,-11-11,1 10,9-10,-9 0,-1 11,11-11,10 10,11-10,-11 0,1 0,-12 0,1 0,0 0,0 0,0 0,-1 0,12 0,-11 0,-1 0,1 0,11 0,-12 0,1 0,0 0,10-10,1-1,-1 11,0-10,1 10,-11-11,-11 1,11-1,-11 0,0 1,0-1,0 1,0-1,1 1,-1-1,0 1,-21 10,32-22,-32 22,21-21,-21 21,32-21,-32 21,21-21,-21 21,32-21,-32 21,21-21,-21 21,21-21,-21 21,32-21,-11 0,11-1,0 1,-11 0,11 11,-1-11,-9 10,-1 0,0 1,11-11,-11 10,-21 11,21-21,0 10,-21 11,22-21,-22 21,21-21,-21 21,21-21,-21 21,0 0,0 0,0 0,0 0,0 0,0 0,0 0,0 0,0 0,0 0,21-21,-21 21,0 0,21-21,-21 21,22-21,-22 21,0 0,0 0,0 0,0 0,0 0,0 0,0 0,0 0,0 0,0 0,0 0,0 0,0 0,0 0,0 0,0 0,0 0,0 0,0 0,0 0,0 0,0 0,0 0,0 0,0 0,0 0,0 0,0 0,0 0,0 0,0 0,0 0,0 0,0 0,0 0,0 0,0 0,0 0,0 0,0 0,0 0,0 0,0 0,0 0,0 0,0 0,0 0,0 0,0 0,10-21,-10 21,0-21,0 21,0 0,11-22,-11 22,0 0,0 0,0 0,0 0,0 0,0 0,0 0,0 0,0 0,21 0,-21 0,0 0,0 0,0 0,0 0,0 0,0 0,0 0,0 0,0 0,0 0,0 0,0 0,0 0,0 0,0 0,0 0,0 0,0 0,0 0,0 0,0 0,0 0,0 0,0 0,0 0,0 0,0 0,0 0,0 0,0 0,0 0,0 0,0 0,0 0,0 0,-11-21,11 21,0-21,0 21,0 0,0 0,0 0,0 0,0 0,0 0,0 0,0 0,0 0,0 0,0 0,0 0,0 0,0 0,0 0,0 0,0 0,0 0,0 0,0 0,0 0,0 0,0 0,0 0,11-21,-11 21,0 0</inkml:trace>
  <inkml:trace contextRef="#ctx0" brushRef="#br0" timeOffset="68588.2187">-6357-465,'0'0,"0"0,0 0,0 0,0 0,0 0,0 0,21 0,-21 0,0 0,0 0,21 0,-21 0,0 0,22 11,-22-11,21 21,-21-21,21 10,-21-10,21 11,-21-11,21 11,-21-11,21 0,-21 0,22 10,-22-10,21 0,-21 0,21 21,-21-21,21 21,0-10,-21-11,32 10,-11 1,-21-11,32 21,-11-10,1-1,-22-10,21 21,0-21,-21 0,21 21,-21-21,21 11,1-11,-1 11,0-1,0 1,0-11,0 10,-21-10,22 11,-22-11,0 0,21 10,-21-10,21 0,-21 0,21 0,-21 0,21 11,-21-11,0 0,0 0,0 0,22 0,-22 0,0 0,0 0,0 0,0 0,0 0,0 0,0 0,0 0,0 0,0 0,0 0,0 0,0 0,0 0,0 0,0 0,0 0,0 0,0 0,0 0,0 0,0 0,-11 32,0-11,-10 0,-11 0,1 11,9-11,1 0,0-11,21-10,-21 22,21-22,-21 21,21-21,-21 21,21-21,-22 31,1-9,0-1,10 0,-10 0,11 0,10-21,-22 21,22-21,-21 21,21-21,0 0,0 0,0 0,0 0,0 0,0 0,0 0,0 0,0 0,-21 11,0-22,21 11</inkml:trace>
  <inkml:trace contextRef="#ctx0" brushRef="#br0" timeOffset="70326.0414">-5721 844,'0'0,"0"0,0 0,0 0,0 0,0 0,0 0,0-21,0 21,0 0,0 0,0 0,0 0,0-21,0 21,0 0,0 0,0 0,0 0,0 0,0 0,0 0,0 0,0 0,0 0,-22-21,22 21,-21 0,0 0,0 11,-11-1,-10 22,-1-1,12 1,-12 0,11-1,1-9,-1-1,11 0,-11 10,0 1,11-11,0 0,0-10,10 10,-10-10,21-11,-21 21,21-21,-22 21,22-21,0 0,0 0,0 0,0 0,0 0,0 0,0 0,0 0,0 0,0 0,0 0,0 0,0 0,0 0,0 0,0 0,0 0,0 0,0 0,0 0,0 0,0 0,0 0,0 0,0 0,0 0,0 0,0 0,0 0,0 0,0 0,0 0,0 0,32 21,-11 0,11 0,-11-10,11 10,0-11,0 1,-1 10,-9-10,-1-1,0 1,11-1,0 1,-11-1,11 12,10-12,0 1,-10-1,0 1,0-1,-11 1,-21-11,21 0,-21 0,0 0,0 0,0 0,0 0,0 0,0 0,0 0,0 0,0 0,0 0,0 0</inkml:trace>
</inkml:ink>
</file>

<file path=ppt/ink/ink71.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5:04:54.834"/>
    </inkml:context>
    <inkml:brush xml:id="br0">
      <inkml:brushProperty name="width" value="0.08333" units="cm"/>
      <inkml:brushProperty name="height" value="0.08333" units="cm"/>
      <inkml:brushProperty name="fitToCurve" value="1"/>
    </inkml:brush>
  </inkml:definitions>
  <inkml:trace contextRef="#ctx0" brushRef="#br0">0 0,'0'0,"0"0,0 0,0 0,0 0,0 0,0 0,0 0,0 0,0 0,0 0,0 0,0 0,0 0,0 0,0 0,0 0,0 0,0 0,0 0,0 0,0 0,0 0,0 0,0 0,0 0,0 0,15 15,-15-15,0 0,16 15,-9 0,8-7,-7 7,0 0,7-7,-7 7,-1 0,9-7,-1 7,0 0,0-7,1 7,-1 0,0 1,0-9,1 9,-1-9,0 8,0 1,1-9,-1 8,0 1,1-9,-1 8,0 1,0-1,1 0,-1-7,0 7,-15-15,23 15,-8 0,1-7,-1 7,0-7,0 7,1 0,-1-7,0-1,0 1,1 0,-1-1,0 1,1 7,-1-7,8 7,-8-8,8 9,-8-9,0 1,8 7,-7-7,-1-1,0 8,0 1,1-1,7 0,-8 0,0 1,0-1,1 0,-1 0,0 0,-7 1,7-1,0 0,-7 0,0 0,-1 1,8-9,1 8,-1 1,0-1,1 0,-1 0,0 1,0-9,1 1,-1-1,0 1,-15-8,0 0,15 15,-15-15,0 0,16 15,-16-15,23 8,-23-8,15 15,0-7,-15-8,15 15,-15-15,0 0,0 0,0 0</inkml:trace>
</inkml:ink>
</file>

<file path=ppt/ink/ink72.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5:04:56.288"/>
    </inkml:context>
    <inkml:brush xml:id="br0">
      <inkml:brushProperty name="width" value="0.08333" units="cm"/>
      <inkml:brushProperty name="height" value="0.08333" units="cm"/>
      <inkml:brushProperty name="fitToCurve" value="1"/>
    </inkml:brush>
  </inkml:definitions>
  <inkml:trace contextRef="#ctx0" brushRef="#br0">1008 0,'0'0,"0"0,0 0,0 0,0 0,0 0,0 0,0 0,0 0,0 0,0 0,0 0,0 0,-15 0,15 0,-16 0,16 0,-15 8,15-8,-15 15,-1-7,1 7,0 0,0 8,-1-8,1 8,0 0,0-1,-1-6,1 7,-8-1,8 1,0-8,-1 1,1 6,0 1,0-8,-1 8,1 0,0-8,-1 8,9-8,-8 8,-1-8,9 1,-1-1,8-15,-15 15,15-15,-15 15,15-15,-16 15,16-15,-15 16,7-1,1 0,-9 0,1 0,8 1,-9-1,1 0,0 0,-1 1,1-1,8 0,-9 0,9 0,7-15,-16 23,16-23,-15 15,0 1,15-16,-15 15,15-15,-16 15,9 0,-1 1,-7-1,0 0,-1 8,1 0,0-1,-1-6,1-1,-8 8,8-8,0 0,-1-7,1-1,0 1,15-8,-15 15,15-15,0 0,-16 15,16-15,0 0,0 0,-15 16,15-16,0 0,0 0,0 0,0 0,0 0,0 0,0 0,0 0,0 0,0 0,0 0,0 0,0 0,0 0,0 0,0 0</inkml:trace>
</inkml:ink>
</file>

<file path=ppt/ink/ink73.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5:04:50.458"/>
    </inkml:context>
    <inkml:brush xml:id="br0">
      <inkml:brushProperty name="width" value="0.08333" units="cm"/>
      <inkml:brushProperty name="height" value="0.08333" units="cm"/>
      <inkml:brushProperty name="fitToCurve" value="1"/>
    </inkml:brush>
  </inkml:definitions>
  <inkml:trace contextRef="#ctx0" brushRef="#br0">-5252 4531,'0'0,"0"0,0 0,0 0,0 0,0 0,0 0,0 0,0 0,0 0,0 0,0 0,0 0,0 0,0 0,0 0,0 0,0 0,0 0,0 0,0 0,0 0,0 0,0 0,0 0,0 0,0 0,0 0,0 0,0 0,0 0,0 0,0 0,0 0,0 0,0 0,0 0,0 0,0 0,0 0,0 0,15 15,-15-15,15 15,-15-15,15 15,-15-15,16 16,-1-9,0 1,1 0,-16-8,22 15,-6-8,-16-7,15 16,0-9,-15-7,16 23,-16-23,22 15,-22-15,16 15,-16-15,15 23,0-15,-15-8,15 23,1-16,-16-7,23 23,-8-15,0-1,-15-7,23 15,-8 1,-15-16,23 15,-7 0,-1-7,-15-8,15 15,0-7,-15-8,16 22,-16-22,15 16,-15-16,15 15,-15-15,15 15,-15-15,16 15,-16-15,15 23,0-8,-15-15,15 15,1 1,-16-16,23 15,-23-15,23 15,-8 0,-15-15,23 16,-8-9,0 1,-15-8,23 23,-8-16,-15-7,23 15,-7-7,-9 7,8-7,-7 7,7-7,-15-8,23 15,-23-15,23 15,-8-7,1-1,-1 1,0 7,1-7,-1-1,0 9,0-9,1 8,-1 1,0-1,0 0,1-7,-1 7,8 0,0 0,0 0,-8 1,0-1,0-8,-15-7,16 16,-16-16,0 0,0 0,0 0,0 0,0 0,0 0,0 0,0 0,0 0,0 0,0 0,0 0</inkml:trace>
</inkml:ink>
</file>

<file path=ppt/ink/ink74.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5:04:52.546"/>
    </inkml:context>
    <inkml:brush xml:id="br0">
      <inkml:brushProperty name="width" value="0.08333" units="cm"/>
      <inkml:brushProperty name="height" value="0.08333" units="cm"/>
      <inkml:brushProperty name="fitToCurve" value="1"/>
    </inkml:brush>
  </inkml:definitions>
  <inkml:trace contextRef="#ctx0" brushRef="#br0">-4115 4211,'0'0,"0"0,0 0,0 0,0 0,0 0,0 0,0 0,0 0,0 0,0 0,0 0,0 0,0 0,0 16,0-16,0 0,0 0,0 0,0 0,0 0,0 0,0 0,0 0,0 0,0 0,-8 15,8-15,0 0,0 0,0 0,0 0,0 0,-7 15,7-15,0 0,-15 15,15-15,-16 15,16-15,-15 23,15-23,-15 23,15-23,-15 15,15-15,-16 16,16-16,-15 15,15-15,-15 15,15-15,-16 15,16-15,-15 15,8 1,-1-1,8-15,-8 23,1-8,-1 0,0 0,1 0,7-15,-16 23,9-8,7-15,-15 16,7-1,8-15,-15 23,15-23,-16 15,9 0,7-15,-16 15,9 1,7-16,-15 22,7-6,-7-1,-1 0,1 0,0 0,0 1,-1-1,1 0,0 0,15-15,-15 16,15-16,-16 15,9 0,7-15,-16 23,16-23,-15 15,15-15,0 0,-15 15,15-15,-8 15,8-15,-15 23,15-23,-15 23,7-8,0 0,1 1,-1-1,1 0,7-15,-16 15,9 1,-1-1,8-15,-15 23,7-8,-7-8,7 9,1-1,-1 0,-7 0,7 0,0 1,8-16,-15 15,7 0,8-15,-22 23,14-8,8-15,-15 15,15-15,0 0,0 0,0 0,0 0,0 0,0 0,0 0,0 0,0 0,0 0,0 0,-16 16,16-16,-15 15,15-15,-15 23,7-8,8-15,-15 23,7-8,8-15,-15 15,15-15,0 0,0 0,0 0,0 0,0 0,0 0,0 0,0 0,0 0,0 0,0 0,0 0,0 0,0 0,0 0,0 0,0 0,0 0,0 0,0 0,0 0,0 0,0 0,0 0</inkml:trace>
</inkml:ink>
</file>

<file path=ppt/ink/ink75.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5:05:29.493"/>
    </inkml:context>
    <inkml:brush xml:id="br0">
      <inkml:brushProperty name="width" value="0.08333" units="cm"/>
      <inkml:brushProperty name="height" value="0.08333" units="cm"/>
      <inkml:brushProperty name="fitToCurve" value="1"/>
    </inkml:brush>
  </inkml:definitions>
  <inkml:trace contextRef="#ctx0" brushRef="#br0">-4970-274,'0'0,"0"0,0 0,0 0,0 0,0 0,0 0,0 0,0 0,0 0,0 0,0 0,0 0,0 0,0 0,0 0,0 0,0 0,0 0,0 0,15-15,-15 15,0 0,0 0,0 0,0 0,0 0,0 0,0 0,0 0,0 0,0 0,0 0,0 0,0 0,0 0,0 0,0 0,0 0,0 0,0 0,0 0,0 0,0 0,0 0,0 0,0 0,0 0,0 0,0 0,0 0,0 0,0 0,0 0,0 0,0 0,0 0,0 0,0 0,0 0,0 0,0 0,0 0,0 0,0 0,0 0,0 0,0 0,0 0,0 0,-15-15,15 15,0 0,-15-15,15 15,0 0,0 0,0 0,0 0,0 0,0 0,0 0,0 0,0 0,0 0,0 0,0 0,0 0,0 0,0 0,0 0,0 0,0 0,0 0,0 0,0 0,0 0,0 0,0 0,0-15,0 15,0 0,0 0,0 0,0 0,0 0,0 0,0 0,0 0,15-8,-15 8,0 0,0 0,15 0,-15 0,0 0,0 0,0 0,16 8,-16-8,15 15,-15-15,0 0,0 0,0 0,0 0,0 0,0 0,8 15,-8-15,0 0,0 0,0 0,0 0,0 0,0 0,0 0,0 0,0 0,0 0,-23 8,7-8,1 0,15 0,-15 0,15 0,0 0,0 0,0 0,0 0,-15-16,15 16,0 0,-16-15,16 15,0 0,0-23,0 23,0-22,0 6,0 16,0 0,0 0,0 0,0 0,0 0,0 0,0 0,16-15,-16 15,0 0,0 0,0 0,15-8,-15 8,15 0,-15 0,15 0,-15 0,16 0,-1 8,-15-8,0 0,15 15,-15-15,0 0,0 0,15 16,-15-16,0 0,0 0,0 0,16 22,-16-6,0-1,0 0,0 0,0 0,0 1,0-1,0-15,-16 15,16-15,0 0,0 0,-15 15,15-15,0 0,0 0,0 0,-15 8,0-8,-1 0,1 0,0-8,0 1,-1-1,1 0,15 8,-23-15,16 0,-1 0,0 0,8 15,-15-16,15 16,-8-15,8 15,0-15,0 0,0 15,0-15,0 15,16-23,-16 23,0 0,15-16,-15 16,0 0,0 0,0 0,0 0,15-15,-15 15,0 0,15-7,-15 7,16 0,-16 0,23 0,-23 0,15 0,-15 0,15 15,-15-15,15 15,-15-15,16 15,-16-15,15 16,-15-16,15 15,-15-15,0 23,0-23,0 22,0-22,0 16,0-16,0 15,0-15,0 15,0-15,0 0,0 0,0 0,0 0,0 0,0 0,0 0,0 0,-15 8,0-8,-1-8,1 0,15 8,-15-15,15 15,0 0,0 0,-15-15,15 15,0-23,0 8,0 0,0 0,0-1,0 1,7 0,1 0,-1-1,-7 16,16-15,-16 15,0 0,15-15,-15 15,15 0,1 0,-16 0,22 0,-22 0,16 8,-1-1,-15-7,15 15,-15-15,16 16,-16-16,0 22,0-22,0 23,0-7,-8-1,8-15,-15 23,7-8,8-15,-15 15,15-15,0 0,-16 15,16-15,0 0,-15 0,15 0,-15 0,15 0,0 0,-15-7,15 7,-16-16,16 16,-15-15,15 15,-15-15,15 15,0 0,0 0,0 0,0 0,0 0,0 0,0 0,0 0,0 0,0 0,0 0,0 0,23 0,-23 0,15 0,-15 0,15 0,-15 0,0 0,16 15,-16-15,15 15,-15-15,0 0,0 0,0 0,0 0,0 0,0 0,0 0,0 0,0 0,0 0</inkml:trace>
  <inkml:trace contextRef="#ctx0" brushRef="#br0" timeOffset="-12869.1505">-4947 738,'0'0,"0"0,0 0,0 0,0 0,0 0,0 0,0 0,0 0,0 0,0 0,0 0,0 0,0 0,0 0,0 0,0 0,0 0,0 0,0 0,0 0,0 0,0 0,0 0,0 0,0 0,0 0,0 0,0 0,0 0,0 0,15 0,-15 0,0 0,0 0,16 15,-16-15,0 16,0-16,7 22,-7-22,0 23,0-8,0-15,0 23,0-23,0 23,0-23,0 23,0-8,0-15,0 23,0-23,0 15,0-15,0 15,0-15,0 15,0-15,0 16,0-16,0 15,0-15,0 15,0-15,0 15,0-15,0 16,0-16,0 15,0 0,0-15,0 23,0-23,0 23,8-8,-8 0,0 0,0-15,0 23,0-8,0-15,7 23,-7-23,0 15,0-15,0 0,0 0,0 0,0 16,0-16,0 0,0 0,0 0,0 0,0 0,0 0,0 0,0 0,0 0,0 0,0 0,0 0,0 0,-15-8,0 0,15 8</inkml:trace>
  <inkml:trace contextRef="#ctx0" brushRef="#br0" timeOffset="-11530.457">-4878 1636,'0'0,"0"0,0 0,0 0,0 0,0 0,0 0,0 0,0 0,0 0,0 0,0 0,0 0,0 0,0 0,0 0,0 0,0 0,0 0,0 0,0 0,0 0,0 0,0 0,0 0,7 15,-7-15,0 15,0-15,0 15,0-15,0 15,0-15,0 16,0-1,0-15,0 15,0-15,0 15,0-15,0 16,0-16,0 15,0-15,0 15,0-15,0 23,0-23,0 23,0-8,0-15,0 15,0 0,0-15,0 23,0-8,0 1,0-1,0-15,0 15,0-15,0 15,0-15,0 15,0-15,8 16,-8-16,0 15,0 0,0-15,0 15,0-15,0 15,0-15,0 0,0 16,0-16,0 0,0 0,0 0,0 0,0 0,0 0,0 0,0 0,0 0,0 0,0 0,0 0,0 0,0 0</inkml:trace>
  <inkml:trace contextRef="#ctx0" brushRef="#br0" timeOffset="-10154.105">-4855 2450,'0'0,"0"0,0 0,0 0,0 0,0 0,0 0,0 15,0-15,0 15,0-15,0 15,0-15,0 23,0-8,0-15,0 23,0-8,0 0,0 1,0-1,0 0,0 0,0 1,0-1,0 0,0-15,0 15,0 0,0-15,0 16,0-16,0 15,0-15,0 15,0-15,0 15,0-15,0 15,0-15,0 16,0-16,0 15,0-15,0 15,0-15,0 15,0-15,0 15,0-15,0 16,0-16,0 0,0 15,0-15,0 15,0-15,0 15,0 1,0-16,0 15,0 0,0-15,0 0,0 15,0-15,0 0,0 0,0 0,0 0,0 0,0 0,0 0,0 0,0 0,0 0,0 0,0 0,0 0</inkml:trace>
  <inkml:trace contextRef="#ctx0" brushRef="#br0" timeOffset="-8910.514">-4794 3400,'0'0,"0"0,0 0,0 0,0 0,0 0,0 0,0 0,0 16,0-16,0 15,0-15,0 15,0-15,0 23,0-23,0 15,0 0,0-15,0 23,0-8,0-15,0 23,0-8,0-15,0 23,0-8,0-15,0 23,0-23,0 23,0-8,0-15,0 15,0-15,0 16,0-16,0 15,0-15,0 0,0 23,0-23,0 15,0 0,0-15,0 15,0-15,7 15,-7-15,0 16,0-16,0 15,0-15,0 15,0-15,0 15,0-15,0 0,0 0,0 0,0 0,0 0,0 0,0 0,0 0,0 0,0 0,0 0,0 0</inkml:trace>
  <inkml:trace contextRef="#ctx0" brushRef="#br0" timeOffset="-7129.4948">-4726 4283,'0'0,"0"0,0 0,0 0,0 0,0 0,0 0,0 0,0 0,0 0,0 0,0 0,0 0,0 0,0 0,0 0,0 0,0 15,0 0,0 0,0 1,0-16,0 15,0-15,0 15,0-15,0 15,0-15,0 23,0-23,0 23,0-8,0-15,0 23,0-23,0 15,0-15,0 23,0-23,0 15,0 0,0-15,0 16,0-16,0 15,0-15,0 0,0 23,0-23,0 15,0-15,0 15,0-15,0 0,0 15,0-15,0 0,0 15,0-15,0 16,0-16,0 15,0-15,0 15,0-15,0 15,0-15,0 0,0 15,0-15,0 16,0-16,0 0,0 15,0-15,0 0,0 15,0-15,8 15,-8-15,0 0,0 16,0-16,0 0,0 0,0 0,0 0,0 0,0 0,8 15,-8-15,0 15,0-15,0 0,0 0,0 0,0 0,0 0,0 0,0 0,0 0,0 0</inkml:trace>
</inkml:ink>
</file>

<file path=ppt/ink/ink76.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5:05:15.061"/>
    </inkml:context>
    <inkml:brush xml:id="br0">
      <inkml:brushProperty name="width" value="0.08333" units="cm"/>
      <inkml:brushProperty name="height" value="0.08333" units="cm"/>
      <inkml:brushProperty name="fitToCurve" value="1"/>
    </inkml:brush>
  </inkml:definitions>
  <inkml:trace contextRef="#ctx0" brushRef="#br0">-4939-274,'0'0,"0"0,0 0,0 0,0 0,0 0,0 0,0 0,0 0,0 0,0 0,0 0,0 0,0 0,0 0,0 0,0 0,0 0,0 0,0 0,0 0,0 0,0 0,0 0,0 0,0 0,0 0,0 0,0 0,0 0,0 0,0 0,0 0,0 0,15 16,-15-16,0 0,8 15,-8-15,0 15,0 0,0-15,0 15,0-15,0 16,0-16,0 15,0-15,0 23,0-23,0 23,0-23,0 22,0-22,0 23,0-23,0 23,0-8,0 0,0 1,0-1,0 0,0-15,0 23,0-8,0 0,0-15,0 23,0-8,0 1,0-1,0 8,0-8,0 0,0 0,0 0,0 1,0-16,7 22,-7-6,0-16,0 15,0-15,0 15,0-15,0 23,0-23,0 23,0-23,0 15,0-15,0 15,0-15,0 0,0 0,0 0,0 0,0 0,0 0,0 0,0 0,0 0,0 0,0 0,0 0,0 0,0 0</inkml:trace>
</inkml:ink>
</file>

<file path=ppt/ink/ink77.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6:31:36.823"/>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0,'0'0,"0"0,27 0,27 0,40 0,28 14,-14-1,-13 1,-1-1,68 0,14 14,-14-13,27 13,-27 0,0 0,54-1,-13 1,26 14,-13-14,1 13,12 0,1 1,-68-1,40 1,-13-1,1 0,12 14,1 0,-1 0,14 0,1-1,-42 1,-13 0,14 0,40 13,-41-13,1 0,0 13,-1-13,1 0,-28 13,-13-13,0 0,14 0,-27-1,13 1,27 27,-27-27,-14 0,1-1,40 15,-14-14,-12-1,-15 1,-13 0,0 13,-13 1,-1-1,1 0,13 14,13 0,-26-14,-14-13,0 0,27 13,0-13,14 13,-14 0,0 1,13-1,-26 0,13 1,-14-1,-13-13,14-1,13 1,14 0,-1 0,1 13,-1-13,-13 0,0 0,0 13,14 0,-1 1,-12 12,-15 1,-13-14,14 14,-1 0,-13-14,-13-13,40 13,13 14,-13-14,0 28,-27-15,1 1,-1 0,13 0,1-1,-1 1,14 0,-13 0,-1 13,-13 0,0 27,-13-27,-14 0,13 1,1-15,0 15,13-1,0 0,13 27,14 14,-40-28,-14-26,13 27,14-14,-13 14,-1 13,28 13,-1-13,14-13,-13-14,-27-26,-1 12,14 1,14 0,-14 0,40 13,14 0,27 14,-27-28,-13-26,13 14,0-1,41 14,-1-28,-40 1,0 0,0 0,55 27,53 13,-54-27,-41 0,1-13,107 40,-80-40,-27-27,13 14,0-1,40 0,-13 1,-27-1,1-13,26 0,27 0,-54 0,-41-14,1 1,-14-1,13 1,-121-14</inkml:trace>
</inkml:ink>
</file>

<file path=ppt/ink/ink8.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7:00.021"/>
    </inkml:context>
    <inkml:brush xml:id="br0">
      <inkml:brushProperty name="width" value="0.08333" units="cm"/>
      <inkml:brushProperty name="height" value="0.08333" units="cm"/>
      <inkml:brushProperty name="fitToCurve" value="1"/>
    </inkml:brush>
  </inkml:definitions>
  <inkml:trace contextRef="#ctx0" brushRef="#br0">6042 1574,'0'0,"0"0,0 0,0 0,0 0,0 0,0 0,0 0,0 0,0 0,0 0,0 0,21 7,6-1,7 8,7-1,-7 1,6-7,1-1,-7 1,0 0,-7 0,0 6,0-6,1 7,6-1,13 7,-6 1,6-1,-6-7,0 1,-7 6,0 1,0-8,-14 1,-6-8,-1 8,1 0,-1-8,8 8,-1-1,-6-6,6 0,0 0,-6-1,0 1,-1 0,1 0,-1-1,1-6,-14 0,14 7,-14-7,13 0,-13 0,0 0,0 0,0 0,0 0,0 0,0 0,0 0,0 0,0 0,0 0,0 0,0 0,0 0,0 0,0 0,0 0,0 0,0 0,0 0,0 0,0 0,0 0,0 0,0 0,0 0,0 0,0 0,0 0,0 0,0 0,0 0,0 0,0 0,0 0,0 0,0 0,-27 21,13-15,-6 8,-7-1,6 1,8-1,-7 1,-8-1,-26 21,7 0,-8 0,8 7,-14-8,-1 8,29-14,5 0,1 0,-7 7,-7-7,-6-7,-1 1,-6 6,0 0,13 0,7 0,7 0,7-7,6-6,7-1,0 1,7-14,-13 13,13-13,0 0,0 0,0 0,0 0,0 0,0 0,0 0,0 0,0 0,0 0,0 0,0 0,0 0,-7-27,7 27</inkml:trace>
</inkml:ink>
</file>

<file path=ppt/ink/ink9.xml><?xml version="1.0" encoding="utf-8"?>
<inkml:ink xmlns:inkml="http://www.w3.org/2003/InkML">
  <inkml:definitions>
    <inkml:context xml:id="ctx0">
      <inkml:inkSource xml:id="inkSrc0">
        <inkml:traceFormat>
          <inkml:channel name="X" type="integer" max="3968" units="cm"/>
          <inkml:channel name="Y" type="integer" max="2240" units="cm"/>
        </inkml:traceFormat>
        <inkml:channelProperties>
          <inkml:channelProperty channel="X" name="resolution" value="128.41425" units="1/cm"/>
          <inkml:channelProperty channel="Y" name="resolution" value="128.73563" units="1/cm"/>
        </inkml:channelProperties>
      </inkml:inkSource>
      <inkml:timestamp xml:id="ts0" timeString="2014-08-29T04:06:57.964"/>
    </inkml:context>
    <inkml:brush xml:id="br0">
      <inkml:brushProperty name="width" value="0.08333" units="cm"/>
      <inkml:brushProperty name="height" value="0.08333" units="cm"/>
      <inkml:brushProperty name="fitToCurve" value="1"/>
    </inkml:brush>
  </inkml:definitions>
  <inkml:trace contextRef="#ctx0" brushRef="#br0">6042 1655,'0'0,"0"0,0 0,0 0,0 0,0 0,0 0,0 0,0 0,0 0,0 0,14 0,6 0,14 0,7 0,7 0,6 7,-7 6,1 1,-14-1,-14 1,-6-1,6 1,21 6,7 0,-48-20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2"/>
            <a:ext cx="2984013" cy="501577"/>
          </a:xfrm>
          <a:prstGeom prst="rect">
            <a:avLst/>
          </a:prstGeom>
        </p:spPr>
        <p:txBody>
          <a:bodyPr vert="horz" lIns="89303" tIns="44652" rIns="89303" bIns="44652" rtlCol="0"/>
          <a:lstStyle>
            <a:lvl1pPr algn="l">
              <a:defRPr sz="1200">
                <a:latin typeface="Arial" charset="0"/>
                <a:ea typeface="ＭＳ Ｐゴシック" pitchFamily="50" charset="-128"/>
              </a:defRPr>
            </a:lvl1pPr>
          </a:lstStyle>
          <a:p>
            <a:pPr>
              <a:defRPr/>
            </a:pPr>
            <a:endParaRPr lang="ja-JP" altLang="en-US"/>
          </a:p>
        </p:txBody>
      </p:sp>
      <p:sp>
        <p:nvSpPr>
          <p:cNvPr id="3" name="日付プレースホルダ 2"/>
          <p:cNvSpPr>
            <a:spLocks noGrp="1"/>
          </p:cNvSpPr>
          <p:nvPr>
            <p:ph type="dt" idx="1"/>
          </p:nvPr>
        </p:nvSpPr>
        <p:spPr>
          <a:xfrm>
            <a:off x="3902543" y="2"/>
            <a:ext cx="2984013" cy="501577"/>
          </a:xfrm>
          <a:prstGeom prst="rect">
            <a:avLst/>
          </a:prstGeom>
        </p:spPr>
        <p:txBody>
          <a:bodyPr vert="horz" lIns="89303" tIns="44652" rIns="89303" bIns="44652" rtlCol="0"/>
          <a:lstStyle>
            <a:lvl1pPr algn="r">
              <a:defRPr sz="1200">
                <a:latin typeface="Arial" charset="0"/>
                <a:ea typeface="ＭＳ Ｐゴシック" pitchFamily="50" charset="-128"/>
              </a:defRPr>
            </a:lvl1pPr>
          </a:lstStyle>
          <a:p>
            <a:pPr>
              <a:defRPr/>
            </a:pPr>
            <a:fld id="{2DE68C6C-9B4F-4B6C-BBEB-7D86A50A2C7E}" type="datetimeFigureOut">
              <a:rPr lang="ja-JP" altLang="en-US"/>
              <a:pPr>
                <a:defRPr/>
              </a:pPr>
              <a:t>2014/9/1</a:t>
            </a:fld>
            <a:endParaRPr lang="ja-JP" altLang="en-US"/>
          </a:p>
        </p:txBody>
      </p:sp>
      <p:sp>
        <p:nvSpPr>
          <p:cNvPr id="4" name="スライド イメージ プレースホルダ 3"/>
          <p:cNvSpPr>
            <a:spLocks noGrp="1" noRot="1" noChangeAspect="1"/>
          </p:cNvSpPr>
          <p:nvPr>
            <p:ph type="sldImg" idx="2"/>
          </p:nvPr>
        </p:nvSpPr>
        <p:spPr>
          <a:xfrm>
            <a:off x="938213" y="750888"/>
            <a:ext cx="5011737" cy="3757612"/>
          </a:xfrm>
          <a:prstGeom prst="rect">
            <a:avLst/>
          </a:prstGeom>
          <a:noFill/>
          <a:ln w="12700">
            <a:solidFill>
              <a:prstClr val="black"/>
            </a:solidFill>
          </a:ln>
        </p:spPr>
        <p:txBody>
          <a:bodyPr vert="horz" lIns="89303" tIns="44652" rIns="89303" bIns="44652" rtlCol="0" anchor="ctr"/>
          <a:lstStyle/>
          <a:p>
            <a:pPr lvl="0"/>
            <a:endParaRPr lang="ja-JP" altLang="en-US" noProof="0" smtClean="0"/>
          </a:p>
        </p:txBody>
      </p:sp>
      <p:sp>
        <p:nvSpPr>
          <p:cNvPr id="5" name="ノート プレースホルダ 4"/>
          <p:cNvSpPr>
            <a:spLocks noGrp="1"/>
          </p:cNvSpPr>
          <p:nvPr>
            <p:ph type="body" sz="quarter" idx="3"/>
          </p:nvPr>
        </p:nvSpPr>
        <p:spPr>
          <a:xfrm>
            <a:off x="688496" y="4759363"/>
            <a:ext cx="5511174" cy="4509375"/>
          </a:xfrm>
          <a:prstGeom prst="rect">
            <a:avLst/>
          </a:prstGeom>
        </p:spPr>
        <p:txBody>
          <a:bodyPr vert="horz" lIns="89303" tIns="44652" rIns="89303" bIns="44652"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2" y="9517123"/>
            <a:ext cx="2984013" cy="501575"/>
          </a:xfrm>
          <a:prstGeom prst="rect">
            <a:avLst/>
          </a:prstGeom>
        </p:spPr>
        <p:txBody>
          <a:bodyPr vert="horz" lIns="89303" tIns="44652" rIns="89303" bIns="44652" rtlCol="0" anchor="b"/>
          <a:lstStyle>
            <a:lvl1pPr algn="l">
              <a:defRPr sz="1200">
                <a:latin typeface="Arial" charset="0"/>
                <a:ea typeface="ＭＳ Ｐゴシック" pitchFamily="50"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902543" y="9517123"/>
            <a:ext cx="2984013" cy="501575"/>
          </a:xfrm>
          <a:prstGeom prst="rect">
            <a:avLst/>
          </a:prstGeom>
        </p:spPr>
        <p:txBody>
          <a:bodyPr vert="horz" lIns="89303" tIns="44652" rIns="89303" bIns="44652" rtlCol="0" anchor="b"/>
          <a:lstStyle>
            <a:lvl1pPr algn="r">
              <a:defRPr sz="1200">
                <a:latin typeface="Arial" charset="0"/>
                <a:ea typeface="ＭＳ Ｐゴシック" pitchFamily="50" charset="-128"/>
              </a:defRPr>
            </a:lvl1pPr>
          </a:lstStyle>
          <a:p>
            <a:pPr>
              <a:defRPr/>
            </a:pPr>
            <a:fld id="{2FBC0E76-A1BA-446B-8799-CF562552E62B}" type="slidenum">
              <a:rPr lang="ja-JP" altLang="en-US"/>
              <a:pPr>
                <a:defRPr/>
              </a:pPr>
              <a:t>‹#›</a:t>
            </a:fld>
            <a:endParaRPr lang="ja-JP" altLang="en-US"/>
          </a:p>
        </p:txBody>
      </p:sp>
    </p:spTree>
    <p:extLst>
      <p:ext uri="{BB962C8B-B14F-4D97-AF65-F5344CB8AC3E}">
        <p14:creationId xmlns:p14="http://schemas.microsoft.com/office/powerpoint/2010/main" val="285702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E42D962B-837F-4108-AEC7-767A0DCF0C10}" type="slidenum">
              <a:rPr lang="en-US" altLang="ja-JP" smtClean="0"/>
              <a:pPr eaLnBrk="1" hangingPunct="1"/>
              <a:t>2</a:t>
            </a:fld>
            <a:endParaRPr lang="en-US" altLang="ja-JP" smtClean="0"/>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a:ln/>
        </p:spPr>
        <p:txBody>
          <a:bodyPr>
            <a:normAutofit/>
          </a:bodyPr>
          <a:lstStyle/>
          <a:p>
            <a:pPr eaLnBrk="1" fontAlgn="auto" hangingPunct="1">
              <a:spcBef>
                <a:spcPts val="0"/>
              </a:spcBef>
              <a:spcAft>
                <a:spcPts val="0"/>
              </a:spcAft>
              <a:defRPr/>
            </a:pPr>
            <a:r>
              <a:rPr lang="en-US" altLang="ja-JP" dirty="0" smtClean="0"/>
              <a:t>I thank to organizers </a:t>
            </a:r>
            <a:r>
              <a:rPr lang="en-US" altLang="ja-JP" dirty="0" err="1" smtClean="0"/>
              <a:t>prof.Ebert</a:t>
            </a:r>
            <a:r>
              <a:rPr lang="en-US" altLang="ja-JP" dirty="0" smtClean="0"/>
              <a:t>, </a:t>
            </a:r>
            <a:r>
              <a:rPr lang="en-US" altLang="ja-JP" dirty="0" err="1" smtClean="0"/>
              <a:t>diemo</a:t>
            </a:r>
            <a:r>
              <a:rPr lang="en-US" altLang="ja-JP" dirty="0" smtClean="0"/>
              <a:t>, and Ogura-san for the invitation to this meeting.</a:t>
            </a:r>
          </a:p>
          <a:p>
            <a:pPr eaLnBrk="1" fontAlgn="auto" hangingPunct="1">
              <a:spcBef>
                <a:spcPts val="0"/>
              </a:spcBef>
              <a:spcAft>
                <a:spcPts val="0"/>
              </a:spcAft>
              <a:defRPr/>
            </a:pPr>
            <a:r>
              <a:rPr lang="en-US" altLang="ja-JP" dirty="0" smtClean="0"/>
              <a:t> My talk is about a new </a:t>
            </a:r>
            <a:r>
              <a:rPr lang="en-US" altLang="ja-JP" dirty="0" err="1" smtClean="0"/>
              <a:t>linearlized</a:t>
            </a:r>
            <a:r>
              <a:rPr lang="en-US" altLang="ja-JP" dirty="0" smtClean="0"/>
              <a:t> method, the PMT method.</a:t>
            </a:r>
          </a:p>
          <a:p>
            <a:pPr eaLnBrk="1" fontAlgn="auto" hangingPunct="1">
              <a:spcBef>
                <a:spcPts val="0"/>
              </a:spcBef>
              <a:spcAft>
                <a:spcPts val="0"/>
              </a:spcAft>
              <a:defRPr/>
            </a:pPr>
            <a:r>
              <a:rPr lang="en-US" altLang="ja-JP" dirty="0" smtClean="0"/>
              <a:t>…</a:t>
            </a:r>
          </a:p>
          <a:p>
            <a:pPr eaLnBrk="1" fontAlgn="auto" hangingPunct="1">
              <a:spcBef>
                <a:spcPts val="0"/>
              </a:spcBef>
              <a:spcAft>
                <a:spcPts val="0"/>
              </a:spcAft>
              <a:defRPr/>
            </a:pPr>
            <a:r>
              <a:rPr lang="en-US" altLang="ja-JP" dirty="0" smtClean="0"/>
              <a:t>PMT means APW+MTO.</a:t>
            </a:r>
          </a:p>
          <a:p>
            <a:pPr eaLnBrk="1" fontAlgn="auto" hangingPunct="1">
              <a:spcBef>
                <a:spcPts val="0"/>
              </a:spcBef>
              <a:spcAft>
                <a:spcPts val="0"/>
              </a:spcAft>
              <a:defRPr/>
            </a:pPr>
            <a:r>
              <a:rPr lang="en-US" altLang="ja-JP" dirty="0" smtClean="0"/>
              <a:t>APW is the augmented plane wave.</a:t>
            </a:r>
          </a:p>
          <a:p>
            <a:pPr eaLnBrk="1" fontAlgn="auto" hangingPunct="1">
              <a:spcBef>
                <a:spcPts val="0"/>
              </a:spcBef>
              <a:spcAft>
                <a:spcPts val="0"/>
              </a:spcAft>
              <a:defRPr/>
            </a:pPr>
            <a:r>
              <a:rPr lang="en-US" altLang="ja-JP" dirty="0" smtClean="0"/>
              <a:t>MTO is the muffin-tin orbital, which is the atomic-centered augmented wave.</a:t>
            </a:r>
          </a:p>
          <a:p>
            <a:pPr eaLnBrk="1" fontAlgn="auto" hangingPunct="1">
              <a:spcBef>
                <a:spcPts val="0"/>
              </a:spcBef>
              <a:spcAft>
                <a:spcPts val="0"/>
              </a:spcAft>
              <a:defRPr/>
            </a:pPr>
            <a:r>
              <a:rPr lang="en-US" altLang="ja-JP" dirty="0" smtClean="0"/>
              <a:t>As this name stand for, the PMT method is a mixed basis </a:t>
            </a:r>
            <a:r>
              <a:rPr lang="en-US" altLang="ja-JP" dirty="0" err="1" smtClean="0"/>
              <a:t>linearized</a:t>
            </a:r>
            <a:r>
              <a:rPr lang="en-US" altLang="ja-JP" dirty="0" smtClean="0"/>
              <a:t> method,</a:t>
            </a:r>
          </a:p>
          <a:p>
            <a:pPr eaLnBrk="1" fontAlgn="auto" hangingPunct="1">
              <a:spcBef>
                <a:spcPts val="0"/>
              </a:spcBef>
              <a:spcAft>
                <a:spcPts val="0"/>
              </a:spcAft>
              <a:defRPr/>
            </a:pPr>
            <a:r>
              <a:rPr lang="en-US" altLang="ja-JP" dirty="0" smtClean="0"/>
              <a:t>which uses both of the augmented wave together.</a:t>
            </a:r>
          </a:p>
          <a:p>
            <a:pPr eaLnBrk="1" fontAlgn="auto" hangingPunct="1">
              <a:spcBef>
                <a:spcPts val="0"/>
              </a:spcBef>
              <a:spcAft>
                <a:spcPts val="0"/>
              </a:spcAft>
              <a:defRPr/>
            </a:pPr>
            <a:endParaRPr lang="en-US" altLang="ja-JP" dirty="0" smtClean="0"/>
          </a:p>
          <a:p>
            <a:pPr eaLnBrk="1" fontAlgn="auto" hangingPunct="1">
              <a:spcBef>
                <a:spcPts val="0"/>
              </a:spcBef>
              <a:spcAft>
                <a:spcPts val="0"/>
              </a:spcAft>
              <a:defRPr/>
            </a:pPr>
            <a:r>
              <a:rPr lang="en-US" altLang="ja-JP" dirty="0" smtClean="0"/>
              <a:t>My talk is as follows.</a:t>
            </a:r>
          </a:p>
          <a:p>
            <a:pPr eaLnBrk="1" fontAlgn="auto" hangingPunct="1">
              <a:spcBef>
                <a:spcPts val="0"/>
              </a:spcBef>
              <a:spcAft>
                <a:spcPts val="0"/>
              </a:spcAft>
              <a:defRPr/>
            </a:pPr>
            <a:r>
              <a:rPr lang="en-US" altLang="ja-JP" dirty="0" smtClean="0"/>
              <a:t>At the next page, my motivation. I explain why I started the PMT.</a:t>
            </a:r>
          </a:p>
          <a:p>
            <a:pPr eaLnBrk="1" fontAlgn="auto" hangingPunct="1">
              <a:spcBef>
                <a:spcPts val="0"/>
              </a:spcBef>
              <a:spcAft>
                <a:spcPts val="0"/>
              </a:spcAft>
              <a:defRPr/>
            </a:pPr>
            <a:r>
              <a:rPr lang="en-US" altLang="ja-JP" dirty="0" smtClean="0"/>
              <a:t>Then I will remind you what is the </a:t>
            </a:r>
            <a:r>
              <a:rPr lang="en-US" altLang="ja-JP" dirty="0" err="1" smtClean="0"/>
              <a:t>linearized</a:t>
            </a:r>
            <a:r>
              <a:rPr lang="en-US" altLang="ja-JP" dirty="0" smtClean="0"/>
              <a:t> method, APW, and MTO.</a:t>
            </a:r>
          </a:p>
          <a:p>
            <a:pPr eaLnBrk="1" fontAlgn="auto" hangingPunct="1">
              <a:spcBef>
                <a:spcPts val="0"/>
              </a:spcBef>
              <a:spcAft>
                <a:spcPts val="0"/>
              </a:spcAft>
              <a:defRPr/>
            </a:pPr>
            <a:r>
              <a:rPr lang="en-US" altLang="ja-JP" dirty="0" smtClean="0"/>
              <a:t>Then you will see why the PMT method can be important..</a:t>
            </a:r>
          </a:p>
          <a:p>
            <a:pPr eaLnBrk="1" fontAlgn="auto" hangingPunct="1">
              <a:spcBef>
                <a:spcPts val="0"/>
              </a:spcBef>
              <a:spcAft>
                <a:spcPts val="0"/>
              </a:spcAft>
              <a:defRPr/>
            </a:pPr>
            <a:endParaRPr lang="en-US" altLang="ja-JP" dirty="0" smtClean="0"/>
          </a:p>
          <a:p>
            <a:pPr eaLnBrk="1" fontAlgn="auto" hangingPunct="1">
              <a:spcBef>
                <a:spcPts val="0"/>
              </a:spcBef>
              <a:spcAft>
                <a:spcPts val="0"/>
              </a:spcAft>
              <a:defRPr/>
            </a:pPr>
            <a:r>
              <a:rPr lang="en-US" altLang="ja-JP" dirty="0" smtClean="0"/>
              <a:t>The I will give a few key points in its theoretical formulation.</a:t>
            </a:r>
          </a:p>
          <a:p>
            <a:pPr eaLnBrk="1" fontAlgn="auto" hangingPunct="1">
              <a:spcBef>
                <a:spcPts val="0"/>
              </a:spcBef>
              <a:spcAft>
                <a:spcPts val="0"/>
              </a:spcAft>
              <a:defRPr/>
            </a:pPr>
            <a:r>
              <a:rPr lang="en-US" altLang="ja-JP" dirty="0" smtClean="0"/>
              <a:t>Then I will show recent results on the </a:t>
            </a:r>
            <a:r>
              <a:rPr lang="en-US" altLang="ja-JP" dirty="0" err="1" smtClean="0"/>
              <a:t>homonuclear</a:t>
            </a:r>
            <a:r>
              <a:rPr lang="en-US" altLang="ja-JP" dirty="0" smtClean="0"/>
              <a:t> diatomic molecules in the PBE exchange-correlation calculations.</a:t>
            </a:r>
          </a:p>
        </p:txBody>
      </p:sp>
    </p:spTree>
    <p:extLst>
      <p:ext uri="{BB962C8B-B14F-4D97-AF65-F5344CB8AC3E}">
        <p14:creationId xmlns:p14="http://schemas.microsoft.com/office/powerpoint/2010/main" val="1461036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892359" eaLnBrk="1" hangingPunct="1">
              <a:spcBef>
                <a:spcPct val="0"/>
              </a:spcBef>
            </a:pPr>
            <a:r>
              <a:rPr lang="en-US" altLang="ja-JP" b="1" u="sng" smtClean="0">
                <a:solidFill>
                  <a:srgbClr val="0070C0"/>
                </a:solidFill>
              </a:rPr>
              <a:t>A basis consists of the three components.</a:t>
            </a:r>
          </a:p>
          <a:p>
            <a:pPr defTabSz="892359" eaLnBrk="1" hangingPunct="1">
              <a:spcBef>
                <a:spcPct val="0"/>
              </a:spcBef>
            </a:pPr>
            <a:endParaRPr lang="en-US" altLang="ja-JP" b="1" u="sng" smtClean="0">
              <a:solidFill>
                <a:srgbClr val="0070C0"/>
              </a:solidFill>
            </a:endParaRPr>
          </a:p>
          <a:p>
            <a:pPr defTabSz="892359" eaLnBrk="1" hangingPunct="1">
              <a:spcBef>
                <a:spcPct val="0"/>
              </a:spcBef>
            </a:pPr>
            <a:r>
              <a:rPr lang="en-US" altLang="ja-JP" smtClean="0">
                <a:solidFill>
                  <a:srgbClr val="0070C0"/>
                </a:solidFill>
              </a:rPr>
              <a:t>For simplicity, consider the case with an atom in a cell with periodic boundary condition.</a:t>
            </a:r>
          </a:p>
          <a:p>
            <a:pPr defTabSz="892359" eaLnBrk="1" hangingPunct="1">
              <a:spcBef>
                <a:spcPct val="0"/>
              </a:spcBef>
            </a:pPr>
            <a:r>
              <a:rPr lang="en-US" altLang="ja-JP" smtClean="0">
                <a:solidFill>
                  <a:srgbClr val="0070C0"/>
                </a:solidFill>
              </a:rPr>
              <a:t>Spin index is now shown explicitly.</a:t>
            </a:r>
          </a:p>
          <a:p>
            <a:pPr defTabSz="892359" eaLnBrk="1" hangingPunct="1">
              <a:spcBef>
                <a:spcPct val="0"/>
              </a:spcBef>
            </a:pPr>
            <a:endParaRPr lang="ja-JP" altLang="en-US" b="1" u="sng" smtClean="0">
              <a:solidFill>
                <a:srgbClr val="0070C0"/>
              </a:solidFill>
            </a:endParaRPr>
          </a:p>
          <a:p>
            <a:pPr defTabSz="892359" eaLnBrk="1" hangingPunct="1">
              <a:spcBef>
                <a:spcPct val="0"/>
              </a:spcBef>
            </a:pPr>
            <a:endParaRPr lang="en-US" altLang="ja-JP" smtClean="0"/>
          </a:p>
          <a:p>
            <a:pPr defTabSz="892359" eaLnBrk="1" hangingPunct="1">
              <a:spcBef>
                <a:spcPct val="0"/>
              </a:spcBef>
            </a:pPr>
            <a:r>
              <a:rPr lang="en-US" altLang="ja-JP" smtClean="0"/>
              <a:t>Augmentation procedure can be dependent on the basis set.</a:t>
            </a:r>
          </a:p>
          <a:p>
            <a:pPr defTabSz="892359" eaLnBrk="1" hangingPunct="1">
              <a:spcBef>
                <a:spcPct val="0"/>
              </a:spcBef>
            </a:pPr>
            <a:r>
              <a:rPr lang="en-US" altLang="ja-JP" smtClean="0"/>
              <a:t>Expanded in the spherical Harmonics.</a:t>
            </a:r>
          </a:p>
          <a:p>
            <a:pPr defTabSz="892359" eaLnBrk="1" hangingPunct="1">
              <a:spcBef>
                <a:spcPct val="0"/>
              </a:spcBef>
            </a:pPr>
            <a:endParaRPr lang="en-US" altLang="ja-JP" smtClean="0"/>
          </a:p>
          <a:p>
            <a:pPr defTabSz="892359" eaLnBrk="1" hangingPunct="1">
              <a:spcBef>
                <a:spcPct val="0"/>
              </a:spcBef>
            </a:pPr>
            <a:r>
              <a:rPr lang="en-US" altLang="ja-JP" smtClean="0"/>
              <a:t>J is the index for a basis function</a:t>
            </a:r>
          </a:p>
          <a:p>
            <a:pPr defTabSz="892359" eaLnBrk="1" hangingPunct="1">
              <a:spcBef>
                <a:spcPct val="0"/>
              </a:spcBef>
            </a:pPr>
            <a:r>
              <a:rPr lang="en-US" altLang="ja-JP" smtClean="0"/>
              <a:t>Envelope function PW or Hankel functions.</a:t>
            </a:r>
          </a:p>
          <a:p>
            <a:pPr defTabSz="892359" eaLnBrk="1" hangingPunct="1">
              <a:spcBef>
                <a:spcPct val="0"/>
              </a:spcBef>
            </a:pPr>
            <a:r>
              <a:rPr lang="en-US" altLang="ja-JP" smtClean="0"/>
              <a:t>True part within MT site a.</a:t>
            </a:r>
          </a:p>
          <a:p>
            <a:pPr defTabSz="892359" eaLnBrk="1" hangingPunct="1">
              <a:spcBef>
                <a:spcPct val="0"/>
              </a:spcBef>
            </a:pPr>
            <a:r>
              <a:rPr lang="en-US" altLang="ja-JP" smtClean="0"/>
              <a:t>This parenthes means a set of functions for MTs.</a:t>
            </a:r>
            <a:endParaRPr lang="ja-JP" altLang="en-US" smtClean="0"/>
          </a:p>
        </p:txBody>
      </p:sp>
      <p:sp>
        <p:nvSpPr>
          <p:cNvPr id="38916"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4262C58A-CDED-4635-ABED-C866E9942CAE}" type="slidenum">
              <a:rPr lang="ja-JP" altLang="en-US" smtClean="0"/>
              <a:pPr eaLnBrk="1" hangingPunct="1"/>
              <a:t>13</a:t>
            </a:fld>
            <a:endParaRPr lang="ja-JP" altLang="en-US" smtClean="0"/>
          </a:p>
        </p:txBody>
      </p:sp>
    </p:spTree>
    <p:extLst>
      <p:ext uri="{BB962C8B-B14F-4D97-AF65-F5344CB8AC3E}">
        <p14:creationId xmlns:p14="http://schemas.microsoft.com/office/powerpoint/2010/main" val="4193152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smtClean="0"/>
          </a:p>
        </p:txBody>
      </p:sp>
      <p:sp>
        <p:nvSpPr>
          <p:cNvPr id="5018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51122" indent="-288893" eaLnBrk="0" hangingPunct="0">
              <a:defRPr kumimoji="1">
                <a:solidFill>
                  <a:schemeClr val="tx1"/>
                </a:solidFill>
                <a:latin typeface="Arial" pitchFamily="34" charset="0"/>
                <a:ea typeface="ＭＳ Ｐゴシック" pitchFamily="50" charset="-128"/>
              </a:defRPr>
            </a:lvl2pPr>
            <a:lvl3pPr marL="1155573" indent="-231115" eaLnBrk="0" hangingPunct="0">
              <a:defRPr kumimoji="1">
                <a:solidFill>
                  <a:schemeClr val="tx1"/>
                </a:solidFill>
                <a:latin typeface="Arial" pitchFamily="34" charset="0"/>
                <a:ea typeface="ＭＳ Ｐゴシック" pitchFamily="50" charset="-128"/>
              </a:defRPr>
            </a:lvl3pPr>
            <a:lvl4pPr marL="1617802" indent="-231115" eaLnBrk="0" hangingPunct="0">
              <a:defRPr kumimoji="1">
                <a:solidFill>
                  <a:schemeClr val="tx1"/>
                </a:solidFill>
                <a:latin typeface="Arial" pitchFamily="34" charset="0"/>
                <a:ea typeface="ＭＳ Ｐゴシック" pitchFamily="50" charset="-128"/>
              </a:defRPr>
            </a:lvl4pPr>
            <a:lvl5pPr marL="2080031" indent="-231115" eaLnBrk="0" hangingPunct="0">
              <a:defRPr kumimoji="1">
                <a:solidFill>
                  <a:schemeClr val="tx1"/>
                </a:solidFill>
                <a:latin typeface="Arial" pitchFamily="34" charset="0"/>
                <a:ea typeface="ＭＳ Ｐゴシック" pitchFamily="50" charset="-128"/>
              </a:defRPr>
            </a:lvl5pPr>
            <a:lvl6pPr marL="2542261"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81990A1D-8E38-42C5-9A13-62809D2CCA3E}" type="slidenum">
              <a:rPr lang="ja-JP" altLang="en-US" smtClean="0"/>
              <a:pPr eaLnBrk="1" hangingPunct="1"/>
              <a:t>17</a:t>
            </a:fld>
            <a:endParaRPr lang="ja-JP" altLang="en-US" smtClean="0"/>
          </a:p>
        </p:txBody>
      </p:sp>
    </p:spTree>
    <p:extLst>
      <p:ext uri="{BB962C8B-B14F-4D97-AF65-F5344CB8AC3E}">
        <p14:creationId xmlns:p14="http://schemas.microsoft.com/office/powerpoint/2010/main" val="921339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Let me explain minimum on the GW  approximaiton.</a:t>
            </a:r>
          </a:p>
          <a:p>
            <a:r>
              <a:rPr lang="en-US" altLang="ja-JP" smtClean="0"/>
              <a:t>RPA total energy.</a:t>
            </a:r>
          </a:p>
          <a:p>
            <a:endParaRPr lang="en-US" altLang="ja-JP" smtClean="0"/>
          </a:p>
          <a:p>
            <a:r>
              <a:rPr lang="en-US" altLang="ja-JP" smtClean="0"/>
              <a:t>This is a key point to interpret the meanings of GW approximation for localized orbitals.</a:t>
            </a:r>
          </a:p>
          <a:p>
            <a:r>
              <a:rPr lang="en-US" altLang="ja-JP" smtClean="0"/>
              <a:t>I may say many researchers do not care about this, and apply GW in a wrong manner. </a:t>
            </a:r>
          </a:p>
          <a:p>
            <a:endParaRPr lang="en-US" altLang="ja-JP" smtClean="0"/>
          </a:p>
          <a:p>
            <a:r>
              <a:rPr lang="en-US" altLang="ja-JP" smtClean="0"/>
              <a:t>Historical reason, there is consusion about what Ei means...</a:t>
            </a:r>
            <a:endParaRPr lang="ja-JP" altLang="en-US" smtClean="0"/>
          </a:p>
        </p:txBody>
      </p:sp>
      <p:sp>
        <p:nvSpPr>
          <p:cNvPr id="5325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51122" indent="-288893" eaLnBrk="0" hangingPunct="0">
              <a:defRPr kumimoji="1">
                <a:solidFill>
                  <a:schemeClr val="tx1"/>
                </a:solidFill>
                <a:latin typeface="Arial" pitchFamily="34" charset="0"/>
                <a:ea typeface="ＭＳ Ｐゴシック" pitchFamily="50" charset="-128"/>
              </a:defRPr>
            </a:lvl2pPr>
            <a:lvl3pPr marL="1155573" indent="-231115" eaLnBrk="0" hangingPunct="0">
              <a:defRPr kumimoji="1">
                <a:solidFill>
                  <a:schemeClr val="tx1"/>
                </a:solidFill>
                <a:latin typeface="Arial" pitchFamily="34" charset="0"/>
                <a:ea typeface="ＭＳ Ｐゴシック" pitchFamily="50" charset="-128"/>
              </a:defRPr>
            </a:lvl3pPr>
            <a:lvl4pPr marL="1617802" indent="-231115" eaLnBrk="0" hangingPunct="0">
              <a:defRPr kumimoji="1">
                <a:solidFill>
                  <a:schemeClr val="tx1"/>
                </a:solidFill>
                <a:latin typeface="Arial" pitchFamily="34" charset="0"/>
                <a:ea typeface="ＭＳ Ｐゴシック" pitchFamily="50" charset="-128"/>
              </a:defRPr>
            </a:lvl4pPr>
            <a:lvl5pPr marL="2080031" indent="-231115" eaLnBrk="0" hangingPunct="0">
              <a:defRPr kumimoji="1">
                <a:solidFill>
                  <a:schemeClr val="tx1"/>
                </a:solidFill>
                <a:latin typeface="Arial" pitchFamily="34" charset="0"/>
                <a:ea typeface="ＭＳ Ｐゴシック" pitchFamily="50" charset="-128"/>
              </a:defRPr>
            </a:lvl5pPr>
            <a:lvl6pPr marL="2542261"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C38F184-55A1-4647-815C-D07CF1EBE601}" type="slidenum">
              <a:rPr lang="ja-JP" altLang="en-US" smtClean="0"/>
              <a:pPr eaLnBrk="1" hangingPunct="1"/>
              <a:t>26</a:t>
            </a:fld>
            <a:endParaRPr lang="ja-JP" altLang="en-US" smtClean="0"/>
          </a:p>
        </p:txBody>
      </p:sp>
    </p:spTree>
    <p:extLst>
      <p:ext uri="{BB962C8B-B14F-4D97-AF65-F5344CB8AC3E}">
        <p14:creationId xmlns:p14="http://schemas.microsoft.com/office/powerpoint/2010/main" val="3034928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ja-JP" smtClean="0"/>
              <a:t>So, I want to emphasise  importance of Non-locality in GW approximaiton.</a:t>
            </a:r>
          </a:p>
          <a:p>
            <a:pPr eaLnBrk="1" hangingPunct="1"/>
            <a:endParaRPr lang="en-US" altLang="ja-JP" smtClean="0"/>
          </a:p>
          <a:p>
            <a:pPr eaLnBrk="1" hangingPunct="1"/>
            <a:r>
              <a:rPr lang="en-US" altLang="ja-JP" smtClean="0"/>
              <a:t>This is missing in LDA/GGA calculations.</a:t>
            </a:r>
          </a:p>
          <a:p>
            <a:pPr eaLnBrk="1" hangingPunct="1"/>
            <a:endParaRPr lang="en-US" altLang="ja-JP" smtClean="0"/>
          </a:p>
          <a:p>
            <a:pPr eaLnBrk="1" hangingPunct="1"/>
            <a:r>
              <a:rPr lang="en-US" altLang="ja-JP" smtClean="0"/>
              <a:t>Roughly speaking, its effects are devided into these two. Effects.</a:t>
            </a:r>
          </a:p>
          <a:p>
            <a:pPr eaLnBrk="1" hangingPunct="1"/>
            <a:endParaRPr lang="en-US" altLang="ja-JP" smtClean="0"/>
          </a:p>
          <a:p>
            <a:pPr eaLnBrk="1" hangingPunct="1"/>
            <a:r>
              <a:rPr lang="en-US" altLang="ja-JP" smtClean="0"/>
              <a:t>You may say this is LDA+U type effect.</a:t>
            </a:r>
            <a:endParaRPr lang="ja-JP" altLang="en-US" smtClean="0"/>
          </a:p>
        </p:txBody>
      </p:sp>
      <p:sp>
        <p:nvSpPr>
          <p:cNvPr id="54276"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50138" eaLnBrk="0" hangingPunct="0">
              <a:defRPr kumimoji="1">
                <a:solidFill>
                  <a:schemeClr val="tx1"/>
                </a:solidFill>
                <a:latin typeface="Arial" pitchFamily="34" charset="0"/>
                <a:ea typeface="ＭＳ Ｐゴシック" pitchFamily="50" charset="-128"/>
              </a:defRPr>
            </a:lvl1pPr>
            <a:lvl2pPr marL="751122" indent="-288893" defTabSz="950138" eaLnBrk="0" hangingPunct="0">
              <a:defRPr kumimoji="1">
                <a:solidFill>
                  <a:schemeClr val="tx1"/>
                </a:solidFill>
                <a:latin typeface="Arial" pitchFamily="34" charset="0"/>
                <a:ea typeface="ＭＳ Ｐゴシック" pitchFamily="50" charset="-128"/>
              </a:defRPr>
            </a:lvl2pPr>
            <a:lvl3pPr marL="1155573" indent="-231115" defTabSz="950138" eaLnBrk="0" hangingPunct="0">
              <a:defRPr kumimoji="1">
                <a:solidFill>
                  <a:schemeClr val="tx1"/>
                </a:solidFill>
                <a:latin typeface="Arial" pitchFamily="34" charset="0"/>
                <a:ea typeface="ＭＳ Ｐゴシック" pitchFamily="50" charset="-128"/>
              </a:defRPr>
            </a:lvl3pPr>
            <a:lvl4pPr marL="1617802" indent="-231115" defTabSz="950138" eaLnBrk="0" hangingPunct="0">
              <a:defRPr kumimoji="1">
                <a:solidFill>
                  <a:schemeClr val="tx1"/>
                </a:solidFill>
                <a:latin typeface="Arial" pitchFamily="34" charset="0"/>
                <a:ea typeface="ＭＳ Ｐゴシック" pitchFamily="50" charset="-128"/>
              </a:defRPr>
            </a:lvl4pPr>
            <a:lvl5pPr marL="2080031" indent="-231115" defTabSz="950138" eaLnBrk="0" hangingPunct="0">
              <a:defRPr kumimoji="1">
                <a:solidFill>
                  <a:schemeClr val="tx1"/>
                </a:solidFill>
                <a:latin typeface="Arial" pitchFamily="34" charset="0"/>
                <a:ea typeface="ＭＳ Ｐゴシック" pitchFamily="50" charset="-128"/>
              </a:defRPr>
            </a:lvl5pPr>
            <a:lvl6pPr marL="2542261"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CFC73286-A862-4E51-98E1-6480D52EE94F}" type="slidenum">
              <a:rPr lang="ja-JP" altLang="en-US" smtClean="0">
                <a:latin typeface="Times New Roman" pitchFamily="18" charset="0"/>
              </a:rPr>
              <a:pPr eaLnBrk="1" hangingPunct="1"/>
              <a:t>28</a:t>
            </a:fld>
            <a:endParaRPr lang="en-US" altLang="ja-JP" smtClean="0">
              <a:latin typeface="Times New Roman" pitchFamily="18" charset="0"/>
            </a:endParaRPr>
          </a:p>
        </p:txBody>
      </p:sp>
    </p:spTree>
    <p:extLst>
      <p:ext uri="{BB962C8B-B14F-4D97-AF65-F5344CB8AC3E}">
        <p14:creationId xmlns:p14="http://schemas.microsoft.com/office/powerpoint/2010/main" val="3004670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No</a:t>
            </a:r>
            <a:endParaRPr lang="ja-JP" altLang="en-US" smtClean="0"/>
          </a:p>
        </p:txBody>
      </p:sp>
      <p:sp>
        <p:nvSpPr>
          <p:cNvPr id="55300"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51122" indent="-288893" eaLnBrk="0" hangingPunct="0">
              <a:defRPr kumimoji="1">
                <a:solidFill>
                  <a:schemeClr val="tx1"/>
                </a:solidFill>
                <a:latin typeface="Arial" pitchFamily="34" charset="0"/>
                <a:ea typeface="ＭＳ Ｐゴシック" pitchFamily="50" charset="-128"/>
              </a:defRPr>
            </a:lvl2pPr>
            <a:lvl3pPr marL="1155573" indent="-231115" eaLnBrk="0" hangingPunct="0">
              <a:defRPr kumimoji="1">
                <a:solidFill>
                  <a:schemeClr val="tx1"/>
                </a:solidFill>
                <a:latin typeface="Arial" pitchFamily="34" charset="0"/>
                <a:ea typeface="ＭＳ Ｐゴシック" pitchFamily="50" charset="-128"/>
              </a:defRPr>
            </a:lvl3pPr>
            <a:lvl4pPr marL="1617802" indent="-231115" eaLnBrk="0" hangingPunct="0">
              <a:defRPr kumimoji="1">
                <a:solidFill>
                  <a:schemeClr val="tx1"/>
                </a:solidFill>
                <a:latin typeface="Arial" pitchFamily="34" charset="0"/>
                <a:ea typeface="ＭＳ Ｐゴシック" pitchFamily="50" charset="-128"/>
              </a:defRPr>
            </a:lvl4pPr>
            <a:lvl5pPr marL="2080031" indent="-231115" eaLnBrk="0" hangingPunct="0">
              <a:defRPr kumimoji="1">
                <a:solidFill>
                  <a:schemeClr val="tx1"/>
                </a:solidFill>
                <a:latin typeface="Arial" pitchFamily="34" charset="0"/>
                <a:ea typeface="ＭＳ Ｐゴシック" pitchFamily="50" charset="-128"/>
              </a:defRPr>
            </a:lvl5pPr>
            <a:lvl6pPr marL="2542261"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55604DB2-C579-4701-8718-6D4D2C740407}" type="slidenum">
              <a:rPr lang="ja-JP" altLang="en-US" smtClean="0">
                <a:latin typeface="Times New Roman" pitchFamily="18" charset="0"/>
              </a:rPr>
              <a:pPr eaLnBrk="1" hangingPunct="1"/>
              <a:t>29</a:t>
            </a:fld>
            <a:endParaRPr lang="en-US" altLang="ja-JP" smtClean="0">
              <a:latin typeface="Times New Roman" pitchFamily="18" charset="0"/>
            </a:endParaRPr>
          </a:p>
        </p:txBody>
      </p:sp>
    </p:spTree>
    <p:extLst>
      <p:ext uri="{BB962C8B-B14F-4D97-AF65-F5344CB8AC3E}">
        <p14:creationId xmlns:p14="http://schemas.microsoft.com/office/powerpoint/2010/main" val="275329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50138" eaLnBrk="0" hangingPunct="0">
              <a:defRPr kumimoji="1">
                <a:solidFill>
                  <a:schemeClr val="tx1"/>
                </a:solidFill>
                <a:latin typeface="Arial" pitchFamily="34" charset="0"/>
                <a:ea typeface="ＭＳ Ｐゴシック" pitchFamily="50" charset="-128"/>
              </a:defRPr>
            </a:lvl1pPr>
            <a:lvl2pPr marL="751122" indent="-288893" defTabSz="950138" eaLnBrk="0" hangingPunct="0">
              <a:defRPr kumimoji="1">
                <a:solidFill>
                  <a:schemeClr val="tx1"/>
                </a:solidFill>
                <a:latin typeface="Arial" pitchFamily="34" charset="0"/>
                <a:ea typeface="ＭＳ Ｐゴシック" pitchFamily="50" charset="-128"/>
              </a:defRPr>
            </a:lvl2pPr>
            <a:lvl3pPr marL="1155573" indent="-231115" defTabSz="950138" eaLnBrk="0" hangingPunct="0">
              <a:defRPr kumimoji="1">
                <a:solidFill>
                  <a:schemeClr val="tx1"/>
                </a:solidFill>
                <a:latin typeface="Arial" pitchFamily="34" charset="0"/>
                <a:ea typeface="ＭＳ Ｐゴシック" pitchFamily="50" charset="-128"/>
              </a:defRPr>
            </a:lvl3pPr>
            <a:lvl4pPr marL="1617802" indent="-231115" defTabSz="950138" eaLnBrk="0" hangingPunct="0">
              <a:defRPr kumimoji="1">
                <a:solidFill>
                  <a:schemeClr val="tx1"/>
                </a:solidFill>
                <a:latin typeface="Arial" pitchFamily="34" charset="0"/>
                <a:ea typeface="ＭＳ Ｐゴシック" pitchFamily="50" charset="-128"/>
              </a:defRPr>
            </a:lvl4pPr>
            <a:lvl5pPr marL="2080031" indent="-231115" defTabSz="950138" eaLnBrk="0" hangingPunct="0">
              <a:defRPr kumimoji="1">
                <a:solidFill>
                  <a:schemeClr val="tx1"/>
                </a:solidFill>
                <a:latin typeface="Arial" pitchFamily="34" charset="0"/>
                <a:ea typeface="ＭＳ Ｐゴシック" pitchFamily="50" charset="-128"/>
              </a:defRPr>
            </a:lvl5pPr>
            <a:lvl6pPr marL="2542261"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defTabSz="950138"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93D9AB42-EFC4-44B2-8C11-ABA86E78BE97}" type="slidenum">
              <a:rPr lang="ja-JP" altLang="en-US" smtClean="0">
                <a:latin typeface="Times New Roman" pitchFamily="18" charset="0"/>
              </a:rPr>
              <a:pPr eaLnBrk="1" hangingPunct="1"/>
              <a:t>32</a:t>
            </a:fld>
            <a:endParaRPr lang="en-US" altLang="ja-JP" smtClean="0">
              <a:latin typeface="Times New Roman" pitchFamily="18" charset="0"/>
            </a:endParaRPr>
          </a:p>
        </p:txBody>
      </p:sp>
      <p:sp>
        <p:nvSpPr>
          <p:cNvPr id="57347" name="Rectangle 1026"/>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57348" name="Rectangle 1027"/>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altLang="ja-JP" smtClean="0"/>
              <a:t>Our main result is by the black line shown here.</a:t>
            </a:r>
          </a:p>
          <a:p>
            <a:endParaRPr lang="en-US" altLang="ja-JP" smtClean="0"/>
          </a:p>
          <a:p>
            <a:endParaRPr lang="en-US" altLang="ja-JP" smtClean="0"/>
          </a:p>
          <a:p>
            <a:r>
              <a:rPr lang="en-US" altLang="ja-JP" smtClean="0"/>
              <a:t>&gt;Red LDA.</a:t>
            </a:r>
          </a:p>
          <a:p>
            <a:r>
              <a:rPr lang="en-US" altLang="ja-JP" smtClean="0"/>
              <a:t>Green one-shot (including off-diagonla part) </a:t>
            </a:r>
          </a:p>
          <a:p>
            <a:r>
              <a:rPr lang="en-US" altLang="ja-JP" smtClean="0"/>
              <a:t>E-olny  (disentanglement problem).</a:t>
            </a:r>
          </a:p>
        </p:txBody>
      </p:sp>
    </p:spTree>
    <p:extLst>
      <p:ext uri="{BB962C8B-B14F-4D97-AF65-F5344CB8AC3E}">
        <p14:creationId xmlns:p14="http://schemas.microsoft.com/office/powerpoint/2010/main" val="2099234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20" eaLnBrk="0" hangingPunct="0">
              <a:defRPr sz="3100">
                <a:solidFill>
                  <a:schemeClr val="tx1"/>
                </a:solidFill>
                <a:latin typeface="Comic Sans MS" pitchFamily="66" charset="0"/>
                <a:ea typeface="ＭＳ Ｐゴシック" charset="-128"/>
              </a:defRPr>
            </a:lvl1pPr>
            <a:lvl2pPr marL="724683" indent="-278725" defTabSz="991020" eaLnBrk="0" hangingPunct="0">
              <a:defRPr sz="3100">
                <a:solidFill>
                  <a:schemeClr val="tx1"/>
                </a:solidFill>
                <a:latin typeface="Comic Sans MS" pitchFamily="66" charset="0"/>
                <a:ea typeface="ＭＳ Ｐゴシック" charset="-128"/>
              </a:defRPr>
            </a:lvl2pPr>
            <a:lvl3pPr marL="1114896" indent="-222979" defTabSz="991020" eaLnBrk="0" hangingPunct="0">
              <a:defRPr sz="3100">
                <a:solidFill>
                  <a:schemeClr val="tx1"/>
                </a:solidFill>
                <a:latin typeface="Comic Sans MS" pitchFamily="66" charset="0"/>
                <a:ea typeface="ＭＳ Ｐゴシック" charset="-128"/>
              </a:defRPr>
            </a:lvl3pPr>
            <a:lvl4pPr marL="1560856" indent="-222979" defTabSz="991020" eaLnBrk="0" hangingPunct="0">
              <a:defRPr sz="3100">
                <a:solidFill>
                  <a:schemeClr val="tx1"/>
                </a:solidFill>
                <a:latin typeface="Comic Sans MS" pitchFamily="66" charset="0"/>
                <a:ea typeface="ＭＳ Ｐゴシック" charset="-128"/>
              </a:defRPr>
            </a:lvl4pPr>
            <a:lvl5pPr marL="2006815" indent="-222979" defTabSz="991020" eaLnBrk="0" hangingPunct="0">
              <a:defRPr sz="3100">
                <a:solidFill>
                  <a:schemeClr val="tx1"/>
                </a:solidFill>
                <a:latin typeface="Comic Sans MS" pitchFamily="66" charset="0"/>
                <a:ea typeface="ＭＳ Ｐゴシック" charset="-128"/>
              </a:defRPr>
            </a:lvl5pPr>
            <a:lvl6pPr marL="2452773"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732"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90"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649"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94DCFBD2-42AB-47F8-AEF5-CF8484C40AF5}" type="slidenum">
              <a:rPr lang="ja-JP" altLang="en-US" sz="1300">
                <a:latin typeface="Times New Roman" pitchFamily="18" charset="0"/>
              </a:rPr>
              <a:pPr eaLnBrk="1" hangingPunct="1"/>
              <a:t>33</a:t>
            </a:fld>
            <a:endParaRPr lang="en-US" altLang="ja-JP" sz="130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t>As for Cu case, we did not see “pushing down effect of 3d level”.</a:t>
            </a:r>
          </a:p>
          <a:p>
            <a:pPr eaLnBrk="1" hangingPunct="1"/>
            <a:endParaRPr lang="en-US" altLang="ja-JP" smtClean="0"/>
          </a:p>
          <a:p>
            <a:pPr eaLnBrk="1" hangingPunct="1"/>
            <a:r>
              <a:rPr lang="en-US" altLang="ja-JP" smtClean="0"/>
              <a:t>Especially NiO and MnAs, we have good agreement with experiment.</a:t>
            </a:r>
          </a:p>
          <a:p>
            <a:pPr eaLnBrk="1" hangingPunct="1"/>
            <a:r>
              <a:rPr lang="en-US" altLang="ja-JP" smtClean="0"/>
              <a:t>It was poor in LDA.</a:t>
            </a:r>
          </a:p>
        </p:txBody>
      </p:sp>
    </p:spTree>
    <p:extLst>
      <p:ext uri="{BB962C8B-B14F-4D97-AF65-F5344CB8AC3E}">
        <p14:creationId xmlns:p14="http://schemas.microsoft.com/office/powerpoint/2010/main" val="4031817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20" eaLnBrk="0" hangingPunct="0">
              <a:defRPr sz="3100">
                <a:solidFill>
                  <a:schemeClr val="tx1"/>
                </a:solidFill>
                <a:latin typeface="Comic Sans MS" pitchFamily="66" charset="0"/>
                <a:ea typeface="ＭＳ Ｐゴシック" charset="-128"/>
              </a:defRPr>
            </a:lvl1pPr>
            <a:lvl2pPr marL="724683" indent="-278725" defTabSz="991020" eaLnBrk="0" hangingPunct="0">
              <a:defRPr sz="3100">
                <a:solidFill>
                  <a:schemeClr val="tx1"/>
                </a:solidFill>
                <a:latin typeface="Comic Sans MS" pitchFamily="66" charset="0"/>
                <a:ea typeface="ＭＳ Ｐゴシック" charset="-128"/>
              </a:defRPr>
            </a:lvl2pPr>
            <a:lvl3pPr marL="1114896" indent="-222979" defTabSz="991020" eaLnBrk="0" hangingPunct="0">
              <a:defRPr sz="3100">
                <a:solidFill>
                  <a:schemeClr val="tx1"/>
                </a:solidFill>
                <a:latin typeface="Comic Sans MS" pitchFamily="66" charset="0"/>
                <a:ea typeface="ＭＳ Ｐゴシック" charset="-128"/>
              </a:defRPr>
            </a:lvl3pPr>
            <a:lvl4pPr marL="1560856" indent="-222979" defTabSz="991020" eaLnBrk="0" hangingPunct="0">
              <a:defRPr sz="3100">
                <a:solidFill>
                  <a:schemeClr val="tx1"/>
                </a:solidFill>
                <a:latin typeface="Comic Sans MS" pitchFamily="66" charset="0"/>
                <a:ea typeface="ＭＳ Ｐゴシック" charset="-128"/>
              </a:defRPr>
            </a:lvl4pPr>
            <a:lvl5pPr marL="2006815" indent="-222979" defTabSz="991020" eaLnBrk="0" hangingPunct="0">
              <a:defRPr sz="3100">
                <a:solidFill>
                  <a:schemeClr val="tx1"/>
                </a:solidFill>
                <a:latin typeface="Comic Sans MS" pitchFamily="66" charset="0"/>
                <a:ea typeface="ＭＳ Ｐゴシック" charset="-128"/>
              </a:defRPr>
            </a:lvl5pPr>
            <a:lvl6pPr marL="2452773"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732"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90"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649" indent="-222979" defTabSz="991020"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4E7BFB5B-C3D4-42FE-B5B0-5F89E47D4B84}" type="slidenum">
              <a:rPr lang="ja-JP" altLang="en-US" sz="1300">
                <a:latin typeface="Times New Roman" pitchFamily="18" charset="0"/>
              </a:rPr>
              <a:pPr eaLnBrk="1" hangingPunct="1"/>
              <a:t>34</a:t>
            </a:fld>
            <a:endParaRPr lang="en-US" altLang="ja-JP" sz="1300">
              <a:latin typeface="Times New Roman" pitchFamily="18" charset="0"/>
            </a:endParaRPr>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ja-JP" smtClean="0"/>
              <a:t>E-only poor. Valence part is changed little from LDA.</a:t>
            </a:r>
          </a:p>
          <a:p>
            <a:pPr eaLnBrk="1" hangingPunct="1"/>
            <a:endParaRPr lang="en-US" altLang="ja-JP" smtClean="0"/>
          </a:p>
          <a:p>
            <a:pPr eaLnBrk="1" hangingPunct="1"/>
            <a:endParaRPr lang="en-US" altLang="ja-JP" smtClean="0"/>
          </a:p>
        </p:txBody>
      </p:sp>
    </p:spTree>
    <p:extLst>
      <p:ext uri="{BB962C8B-B14F-4D97-AF65-F5344CB8AC3E}">
        <p14:creationId xmlns:p14="http://schemas.microsoft.com/office/powerpoint/2010/main" val="1211448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06" eaLnBrk="0" hangingPunct="0">
              <a:defRPr sz="3100">
                <a:solidFill>
                  <a:schemeClr val="tx1"/>
                </a:solidFill>
                <a:latin typeface="Comic Sans MS" pitchFamily="66" charset="0"/>
                <a:ea typeface="ＭＳ Ｐゴシック" charset="-128"/>
              </a:defRPr>
            </a:lvl1pPr>
            <a:lvl2pPr marL="724673" indent="-278721" defTabSz="991006" eaLnBrk="0" hangingPunct="0">
              <a:defRPr sz="3100">
                <a:solidFill>
                  <a:schemeClr val="tx1"/>
                </a:solidFill>
                <a:latin typeface="Comic Sans MS" pitchFamily="66" charset="0"/>
                <a:ea typeface="ＭＳ Ｐゴシック" charset="-128"/>
              </a:defRPr>
            </a:lvl2pPr>
            <a:lvl3pPr marL="1114882" indent="-222976" defTabSz="991006" eaLnBrk="0" hangingPunct="0">
              <a:defRPr sz="3100">
                <a:solidFill>
                  <a:schemeClr val="tx1"/>
                </a:solidFill>
                <a:latin typeface="Comic Sans MS" pitchFamily="66" charset="0"/>
                <a:ea typeface="ＭＳ Ｐゴシック" charset="-128"/>
              </a:defRPr>
            </a:lvl3pPr>
            <a:lvl4pPr marL="1560835" indent="-222976" defTabSz="991006" eaLnBrk="0" hangingPunct="0">
              <a:defRPr sz="3100">
                <a:solidFill>
                  <a:schemeClr val="tx1"/>
                </a:solidFill>
                <a:latin typeface="Comic Sans MS" pitchFamily="66" charset="0"/>
                <a:ea typeface="ＭＳ Ｐゴシック" charset="-128"/>
              </a:defRPr>
            </a:lvl4pPr>
            <a:lvl5pPr marL="2006788" indent="-222976" defTabSz="991006" eaLnBrk="0" hangingPunct="0">
              <a:defRPr sz="3100">
                <a:solidFill>
                  <a:schemeClr val="tx1"/>
                </a:solidFill>
                <a:latin typeface="Comic Sans MS" pitchFamily="66" charset="0"/>
                <a:ea typeface="ＭＳ Ｐゴシック" charset="-128"/>
              </a:defRPr>
            </a:lvl5pPr>
            <a:lvl6pPr marL="2452741"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694"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47"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599"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10A3E15F-766E-4190-95CA-92BEEF8A1001}" type="slidenum">
              <a:rPr lang="ja-JP" altLang="en-US" sz="1300">
                <a:latin typeface="Times New Roman" pitchFamily="18" charset="0"/>
              </a:rPr>
              <a:pPr eaLnBrk="1" hangingPunct="1"/>
              <a:t>35</a:t>
            </a:fld>
            <a:endParaRPr lang="en-US" altLang="ja-JP" sz="1300">
              <a:latin typeface="Times New Roman" pitchFamily="18" charset="0"/>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ja-JP" smtClean="0"/>
              <a:t>As for Cu case, we did not see “pushing down effect of 3d level”.</a:t>
            </a:r>
          </a:p>
          <a:p>
            <a:pPr eaLnBrk="1" hangingPunct="1"/>
            <a:endParaRPr lang="en-US" altLang="ja-JP" smtClean="0"/>
          </a:p>
          <a:p>
            <a:pPr eaLnBrk="1" hangingPunct="1"/>
            <a:r>
              <a:rPr lang="en-US" altLang="ja-JP" smtClean="0"/>
              <a:t>Especially NiO and MnAs, we have good agreement with experiment.</a:t>
            </a:r>
          </a:p>
          <a:p>
            <a:pPr eaLnBrk="1" hangingPunct="1"/>
            <a:r>
              <a:rPr lang="en-US" altLang="ja-JP" smtClean="0"/>
              <a:t>It was poor in LDA.</a:t>
            </a:r>
          </a:p>
        </p:txBody>
      </p:sp>
    </p:spTree>
    <p:extLst>
      <p:ext uri="{BB962C8B-B14F-4D97-AF65-F5344CB8AC3E}">
        <p14:creationId xmlns:p14="http://schemas.microsoft.com/office/powerpoint/2010/main" val="2220171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06" eaLnBrk="0" hangingPunct="0">
              <a:defRPr sz="3100">
                <a:solidFill>
                  <a:schemeClr val="tx1"/>
                </a:solidFill>
                <a:latin typeface="Comic Sans MS" pitchFamily="66" charset="0"/>
                <a:ea typeface="ＭＳ Ｐゴシック" charset="-128"/>
              </a:defRPr>
            </a:lvl1pPr>
            <a:lvl2pPr marL="724673" indent="-278721" defTabSz="991006" eaLnBrk="0" hangingPunct="0">
              <a:defRPr sz="3100">
                <a:solidFill>
                  <a:schemeClr val="tx1"/>
                </a:solidFill>
                <a:latin typeface="Comic Sans MS" pitchFamily="66" charset="0"/>
                <a:ea typeface="ＭＳ Ｐゴシック" charset="-128"/>
              </a:defRPr>
            </a:lvl2pPr>
            <a:lvl3pPr marL="1114882" indent="-222976" defTabSz="991006" eaLnBrk="0" hangingPunct="0">
              <a:defRPr sz="3100">
                <a:solidFill>
                  <a:schemeClr val="tx1"/>
                </a:solidFill>
                <a:latin typeface="Comic Sans MS" pitchFamily="66" charset="0"/>
                <a:ea typeface="ＭＳ Ｐゴシック" charset="-128"/>
              </a:defRPr>
            </a:lvl3pPr>
            <a:lvl4pPr marL="1560835" indent="-222976" defTabSz="991006" eaLnBrk="0" hangingPunct="0">
              <a:defRPr sz="3100">
                <a:solidFill>
                  <a:schemeClr val="tx1"/>
                </a:solidFill>
                <a:latin typeface="Comic Sans MS" pitchFamily="66" charset="0"/>
                <a:ea typeface="ＭＳ Ｐゴシック" charset="-128"/>
              </a:defRPr>
            </a:lvl4pPr>
            <a:lvl5pPr marL="2006788" indent="-222976" defTabSz="991006" eaLnBrk="0" hangingPunct="0">
              <a:defRPr sz="3100">
                <a:solidFill>
                  <a:schemeClr val="tx1"/>
                </a:solidFill>
                <a:latin typeface="Comic Sans MS" pitchFamily="66" charset="0"/>
                <a:ea typeface="ＭＳ Ｐゴシック" charset="-128"/>
              </a:defRPr>
            </a:lvl5pPr>
            <a:lvl6pPr marL="2452741"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694"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47"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599"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A9E42984-2B12-4227-B664-74EBDE05EBC9}" type="slidenum">
              <a:rPr lang="ja-JP" altLang="en-US" sz="1300">
                <a:latin typeface="Times New Roman" pitchFamily="18" charset="0"/>
              </a:rPr>
              <a:pPr eaLnBrk="1" hangingPunct="1"/>
              <a:t>36</a:t>
            </a:fld>
            <a:endParaRPr lang="en-US" altLang="ja-JP" sz="1300">
              <a:latin typeface="Times New Roman" pitchFamily="18" charset="0"/>
            </a:endParaRPr>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ja-JP" smtClean="0"/>
              <a:t>As for Cu case, we did not see “pushing down effect of 3d level”.</a:t>
            </a:r>
          </a:p>
          <a:p>
            <a:pPr eaLnBrk="1" hangingPunct="1"/>
            <a:endParaRPr lang="en-US" altLang="ja-JP" smtClean="0"/>
          </a:p>
          <a:p>
            <a:pPr eaLnBrk="1" hangingPunct="1"/>
            <a:r>
              <a:rPr lang="en-US" altLang="ja-JP" smtClean="0"/>
              <a:t>Especially NiO and MnAs, we have good agreement with experiment.</a:t>
            </a:r>
          </a:p>
          <a:p>
            <a:pPr eaLnBrk="1" hangingPunct="1"/>
            <a:r>
              <a:rPr lang="en-US" altLang="ja-JP" smtClean="0"/>
              <a:t>It was poor in LDA.</a:t>
            </a:r>
          </a:p>
        </p:txBody>
      </p:sp>
    </p:spTree>
    <p:extLst>
      <p:ext uri="{BB962C8B-B14F-4D97-AF65-F5344CB8AC3E}">
        <p14:creationId xmlns:p14="http://schemas.microsoft.com/office/powerpoint/2010/main" val="247945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sym typeface="Wingdings" pitchFamily="2" charset="2"/>
              </a:rPr>
              <a:t>…</a:t>
            </a:r>
          </a:p>
          <a:p>
            <a:endParaRPr lang="en-US" altLang="ja-JP" smtClean="0">
              <a:sym typeface="Wingdings" pitchFamily="2" charset="2"/>
            </a:endParaRPr>
          </a:p>
          <a:p>
            <a:r>
              <a:rPr lang="en-US" altLang="ja-JP" smtClean="0">
                <a:sym typeface="Wingdings" pitchFamily="2" charset="2"/>
              </a:rPr>
              <a:t>Until now  </a:t>
            </a:r>
          </a:p>
          <a:p>
            <a:endParaRPr lang="en-US" altLang="ja-JP" smtClean="0">
              <a:sym typeface="Wingdings" pitchFamily="2" charset="2"/>
            </a:endParaRPr>
          </a:p>
          <a:p>
            <a:r>
              <a:rPr lang="en-US" altLang="ja-JP" smtClean="0">
                <a:sym typeface="Wingdings" pitchFamily="2" charset="2"/>
              </a:rPr>
              <a:t>I  expect such a method should be</a:t>
            </a:r>
            <a:endParaRPr lang="ja-JP" altLang="en-US" smtClean="0"/>
          </a:p>
        </p:txBody>
      </p:sp>
      <p:sp>
        <p:nvSpPr>
          <p:cNvPr id="3072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382D165B-D265-41D9-8201-A11E3393AF47}" type="slidenum">
              <a:rPr lang="ja-JP" altLang="en-US" smtClean="0"/>
              <a:pPr eaLnBrk="1" hangingPunct="1"/>
              <a:t>4</a:t>
            </a:fld>
            <a:endParaRPr lang="ja-JP" altLang="en-US" smtClean="0"/>
          </a:p>
        </p:txBody>
      </p:sp>
    </p:spTree>
    <p:extLst>
      <p:ext uri="{BB962C8B-B14F-4D97-AF65-F5344CB8AC3E}">
        <p14:creationId xmlns:p14="http://schemas.microsoft.com/office/powerpoint/2010/main" val="38530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1006" eaLnBrk="0" hangingPunct="0">
              <a:defRPr sz="3100">
                <a:solidFill>
                  <a:schemeClr val="tx1"/>
                </a:solidFill>
                <a:latin typeface="Comic Sans MS" pitchFamily="66" charset="0"/>
                <a:ea typeface="ＭＳ Ｐゴシック" charset="-128"/>
              </a:defRPr>
            </a:lvl1pPr>
            <a:lvl2pPr marL="724673" indent="-278721" defTabSz="991006" eaLnBrk="0" hangingPunct="0">
              <a:defRPr sz="3100">
                <a:solidFill>
                  <a:schemeClr val="tx1"/>
                </a:solidFill>
                <a:latin typeface="Comic Sans MS" pitchFamily="66" charset="0"/>
                <a:ea typeface="ＭＳ Ｐゴシック" charset="-128"/>
              </a:defRPr>
            </a:lvl2pPr>
            <a:lvl3pPr marL="1114882" indent="-222976" defTabSz="991006" eaLnBrk="0" hangingPunct="0">
              <a:defRPr sz="3100">
                <a:solidFill>
                  <a:schemeClr val="tx1"/>
                </a:solidFill>
                <a:latin typeface="Comic Sans MS" pitchFamily="66" charset="0"/>
                <a:ea typeface="ＭＳ Ｐゴシック" charset="-128"/>
              </a:defRPr>
            </a:lvl3pPr>
            <a:lvl4pPr marL="1560835" indent="-222976" defTabSz="991006" eaLnBrk="0" hangingPunct="0">
              <a:defRPr sz="3100">
                <a:solidFill>
                  <a:schemeClr val="tx1"/>
                </a:solidFill>
                <a:latin typeface="Comic Sans MS" pitchFamily="66" charset="0"/>
                <a:ea typeface="ＭＳ Ｐゴシック" charset="-128"/>
              </a:defRPr>
            </a:lvl4pPr>
            <a:lvl5pPr marL="2006788" indent="-222976" defTabSz="991006" eaLnBrk="0" hangingPunct="0">
              <a:defRPr sz="3100">
                <a:solidFill>
                  <a:schemeClr val="tx1"/>
                </a:solidFill>
                <a:latin typeface="Comic Sans MS" pitchFamily="66" charset="0"/>
                <a:ea typeface="ＭＳ Ｐゴシック" charset="-128"/>
              </a:defRPr>
            </a:lvl5pPr>
            <a:lvl6pPr marL="2452741"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6pPr>
            <a:lvl7pPr marL="2898694"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7pPr>
            <a:lvl8pPr marL="3344647"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8pPr>
            <a:lvl9pPr marL="3790599" indent="-222976" defTabSz="991006" eaLnBrk="0" fontAlgn="base" hangingPunct="0">
              <a:spcBef>
                <a:spcPct val="0"/>
              </a:spcBef>
              <a:spcAft>
                <a:spcPct val="0"/>
              </a:spcAft>
              <a:defRPr sz="3100">
                <a:solidFill>
                  <a:schemeClr val="tx1"/>
                </a:solidFill>
                <a:latin typeface="Comic Sans MS" pitchFamily="66" charset="0"/>
                <a:ea typeface="ＭＳ Ｐゴシック" charset="-128"/>
              </a:defRPr>
            </a:lvl9pPr>
          </a:lstStyle>
          <a:p>
            <a:pPr eaLnBrk="1" hangingPunct="1"/>
            <a:fld id="{A4D915E3-627C-45BD-AE68-D969EF29A672}" type="slidenum">
              <a:rPr lang="ja-JP" altLang="en-US" sz="1300">
                <a:solidFill>
                  <a:prstClr val="black"/>
                </a:solidFill>
                <a:latin typeface="Times New Roman" pitchFamily="18" charset="0"/>
              </a:rPr>
              <a:pPr eaLnBrk="1" hangingPunct="1"/>
              <a:t>38</a:t>
            </a:fld>
            <a:endParaRPr lang="en-US" altLang="ja-JP" sz="1300">
              <a:solidFill>
                <a:prstClr val="black"/>
              </a:solidFill>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t>To determine the Fermi energy.</a:t>
            </a:r>
          </a:p>
        </p:txBody>
      </p:sp>
    </p:spTree>
    <p:extLst>
      <p:ext uri="{BB962C8B-B14F-4D97-AF65-F5344CB8AC3E}">
        <p14:creationId xmlns:p14="http://schemas.microsoft.com/office/powerpoint/2010/main" val="1325845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エネルギーと運動量保存がある．</a:t>
            </a:r>
            <a:endParaRPr kumimoji="1" lang="en-US" altLang="ja-JP" dirty="0" smtClean="0"/>
          </a:p>
          <a:p>
            <a:r>
              <a:rPr kumimoji="1" lang="ja-JP" altLang="en-US" dirty="0" smtClean="0"/>
              <a:t>エネルギー</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761AD4A0-04A9-4EF2-AA1F-255EB8B60602}" type="slidenum">
              <a:rPr lang="ja-JP" altLang="en-US" smtClean="0"/>
              <a:pPr>
                <a:defRPr/>
              </a:pPr>
              <a:t>40</a:t>
            </a:fld>
            <a:endParaRPr lang="ja-JP" altLang="en-US"/>
          </a:p>
        </p:txBody>
      </p:sp>
    </p:spTree>
    <p:extLst>
      <p:ext uri="{BB962C8B-B14F-4D97-AF65-F5344CB8AC3E}">
        <p14:creationId xmlns:p14="http://schemas.microsoft.com/office/powerpoint/2010/main" val="1497780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Impact ionization rare is the life time of electrons caused by electron-electron scattering.</a:t>
            </a:r>
          </a:p>
          <a:p>
            <a:r>
              <a:rPr lang="en-US" altLang="ja-JP" smtClean="0"/>
              <a:t>It is calculated from the imaginary part </a:t>
            </a:r>
          </a:p>
          <a:p>
            <a:r>
              <a:rPr lang="en-US" altLang="ja-JP" smtClean="0"/>
              <a:t>of the self-energy.</a:t>
            </a:r>
          </a:p>
          <a:p>
            <a:endParaRPr lang="en-US" altLang="ja-JP" smtClean="0"/>
          </a:p>
          <a:p>
            <a:r>
              <a:rPr lang="en-US" altLang="ja-JP" smtClean="0"/>
              <a:t>Auger effect.</a:t>
            </a:r>
            <a:endParaRPr lang="ja-JP" altLang="en-US" smtClean="0"/>
          </a:p>
        </p:txBody>
      </p:sp>
      <p:sp>
        <p:nvSpPr>
          <p:cNvPr id="604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51122" indent="-288893" eaLnBrk="0" hangingPunct="0">
              <a:defRPr kumimoji="1">
                <a:solidFill>
                  <a:schemeClr val="tx1"/>
                </a:solidFill>
                <a:latin typeface="Arial" pitchFamily="34" charset="0"/>
                <a:ea typeface="ＭＳ Ｐゴシック" pitchFamily="50" charset="-128"/>
              </a:defRPr>
            </a:lvl2pPr>
            <a:lvl3pPr marL="1155573" indent="-231115" eaLnBrk="0" hangingPunct="0">
              <a:defRPr kumimoji="1">
                <a:solidFill>
                  <a:schemeClr val="tx1"/>
                </a:solidFill>
                <a:latin typeface="Arial" pitchFamily="34" charset="0"/>
                <a:ea typeface="ＭＳ Ｐゴシック" pitchFamily="50" charset="-128"/>
              </a:defRPr>
            </a:lvl3pPr>
            <a:lvl4pPr marL="1617802" indent="-231115" eaLnBrk="0" hangingPunct="0">
              <a:defRPr kumimoji="1">
                <a:solidFill>
                  <a:schemeClr val="tx1"/>
                </a:solidFill>
                <a:latin typeface="Arial" pitchFamily="34" charset="0"/>
                <a:ea typeface="ＭＳ Ｐゴシック" pitchFamily="50" charset="-128"/>
              </a:defRPr>
            </a:lvl4pPr>
            <a:lvl5pPr marL="2080031" indent="-231115" eaLnBrk="0" hangingPunct="0">
              <a:defRPr kumimoji="1">
                <a:solidFill>
                  <a:schemeClr val="tx1"/>
                </a:solidFill>
                <a:latin typeface="Arial" pitchFamily="34" charset="0"/>
                <a:ea typeface="ＭＳ Ｐゴシック" pitchFamily="50" charset="-128"/>
              </a:defRPr>
            </a:lvl5pPr>
            <a:lvl6pPr marL="2542261"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3004490"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66719"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928948" indent="-231115"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1584BDAC-A317-4818-BEAC-44BB83C72184}" type="slidenum">
              <a:rPr lang="ja-JP" altLang="en-US" smtClean="0"/>
              <a:pPr eaLnBrk="1" hangingPunct="1"/>
              <a:t>41</a:t>
            </a:fld>
            <a:endParaRPr lang="ja-JP" altLang="en-US" smtClean="0"/>
          </a:p>
        </p:txBody>
      </p:sp>
    </p:spTree>
    <p:extLst>
      <p:ext uri="{BB962C8B-B14F-4D97-AF65-F5344CB8AC3E}">
        <p14:creationId xmlns:p14="http://schemas.microsoft.com/office/powerpoint/2010/main" val="1228582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pPr defTabSz="924458">
              <a:defRPr/>
            </a:pPr>
            <a:r>
              <a:rPr lang="ja-JP" altLang="en-US" dirty="0"/>
              <a:t>実験のバンドギャップは</a:t>
            </a:r>
            <a:r>
              <a:rPr lang="en-US" altLang="ja-JP" dirty="0"/>
              <a:t>1.63, 1.67, 1.73eV</a:t>
            </a:r>
            <a:r>
              <a:rPr lang="ja-JP" altLang="en-US" dirty="0"/>
              <a:t>といったところのようで、</a:t>
            </a:r>
            <a:r>
              <a:rPr lang="en-US" altLang="ja-JP" dirty="0"/>
              <a:t>1.67eV</a:t>
            </a:r>
            <a:r>
              <a:rPr lang="ja-JP" altLang="en-US" dirty="0"/>
              <a:t>の</a:t>
            </a:r>
            <a:r>
              <a:rPr lang="en-US" altLang="ja-JP" dirty="0"/>
              <a:t>H¥"{o}rig</a:t>
            </a:r>
            <a:r>
              <a:rPr lang="ja-JP" altLang="en-US" dirty="0" err="1"/>
              <a:t>らの</a:t>
            </a:r>
            <a:r>
              <a:rPr lang="ja-JP" altLang="en-US" dirty="0"/>
              <a:t>論文</a:t>
            </a:r>
            <a:r>
              <a:rPr lang="en-US" altLang="ja-JP" dirty="0"/>
              <a:t>(W. H¥"{o}rig, H. Neumann,</a:t>
            </a:r>
            <a:r>
              <a:rPr lang="ja-JP" altLang="en-US" dirty="0" smtClean="0"/>
              <a:t/>
            </a:r>
            <a:br>
              <a:rPr lang="ja-JP" altLang="en-US" dirty="0" smtClean="0"/>
            </a:br>
            <a:r>
              <a:rPr lang="en-US" altLang="ja-JP" dirty="0"/>
              <a:t>B. Schumann, and G. K¥"{u}</a:t>
            </a:r>
            <a:r>
              <a:rPr lang="en-US" altLang="ja-JP" dirty="0" err="1"/>
              <a:t>hn</a:t>
            </a:r>
            <a:r>
              <a:rPr lang="en-US" altLang="ja-JP" dirty="0"/>
              <a:t>, phys. stat. sol. 85 (1978) K75 )</a:t>
            </a:r>
            <a:r>
              <a:rPr lang="ja-JP" altLang="en-US" dirty="0"/>
              <a:t>が引かれることが多いようです。</a:t>
            </a:r>
            <a:r>
              <a:rPr lang="ja-JP" altLang="en-US" dirty="0" smtClean="0"/>
              <a:t/>
            </a:r>
            <a:br>
              <a:rPr lang="ja-JP" altLang="en-US" dirty="0" smtClean="0"/>
            </a:br>
            <a:r>
              <a:rPr lang="ja-JP" altLang="en-US" dirty="0" smtClean="0"/>
              <a:t/>
            </a:r>
            <a:br>
              <a:rPr lang="ja-JP" altLang="en-US" dirty="0" smtClean="0"/>
            </a:br>
            <a:r>
              <a:rPr lang="ja-JP" altLang="en-US" dirty="0"/>
              <a:t>計算では</a:t>
            </a:r>
            <a:r>
              <a:rPr lang="en-US" altLang="ja-JP" dirty="0"/>
              <a:t>GGA</a:t>
            </a:r>
            <a:r>
              <a:rPr lang="ja-JP" altLang="en-US" dirty="0"/>
              <a:t>では</a:t>
            </a:r>
            <a:r>
              <a:rPr lang="en-US" altLang="ja-JP" dirty="0"/>
              <a:t>0.399eV, GW</a:t>
            </a:r>
            <a:r>
              <a:rPr lang="ja-JP" altLang="en-US" dirty="0"/>
              <a:t>の</a:t>
            </a:r>
            <a:r>
              <a:rPr lang="en-US" altLang="ja-JP" dirty="0"/>
              <a:t>1shot</a:t>
            </a:r>
            <a:r>
              <a:rPr lang="ja-JP" altLang="en-US" dirty="0"/>
              <a:t>で</a:t>
            </a:r>
            <a:r>
              <a:rPr lang="en-US" altLang="ja-JP" dirty="0"/>
              <a:t>1.37 </a:t>
            </a:r>
            <a:r>
              <a:rPr lang="en-US" altLang="ja-JP" dirty="0" err="1"/>
              <a:t>eV</a:t>
            </a:r>
            <a:r>
              <a:rPr lang="en-US" altLang="ja-JP" dirty="0"/>
              <a:t>, self-consistent</a:t>
            </a:r>
            <a:r>
              <a:rPr lang="ja-JP" altLang="en-US" dirty="0"/>
              <a:t>に回した計算で</a:t>
            </a:r>
            <a:r>
              <a:rPr lang="ja-JP" altLang="en-US" dirty="0" smtClean="0"/>
              <a:t/>
            </a:r>
            <a:br>
              <a:rPr lang="ja-JP" altLang="en-US" dirty="0" smtClean="0"/>
            </a:br>
            <a:r>
              <a:rPr lang="en-US" altLang="ja-JP" dirty="0"/>
              <a:t>1.79 </a:t>
            </a:r>
            <a:r>
              <a:rPr lang="en-US" altLang="ja-JP" dirty="0" err="1"/>
              <a:t>eV</a:t>
            </a:r>
            <a:r>
              <a:rPr lang="ja-JP" altLang="en-US" dirty="0"/>
              <a:t>なんだと思います。</a:t>
            </a:r>
            <a:r>
              <a:rPr lang="en-US" altLang="ja-JP" dirty="0" err="1"/>
              <a:t>lmf</a:t>
            </a:r>
            <a:r>
              <a:rPr lang="en-US" altLang="ja-JP" dirty="0"/>
              <a:t> </a:t>
            </a:r>
            <a:r>
              <a:rPr lang="ja-JP" altLang="en-US" dirty="0"/>
              <a:t>の結果の</a:t>
            </a:r>
            <a:r>
              <a:rPr lang="en-US" altLang="ja-JP" dirty="0"/>
              <a:t>band gap</a:t>
            </a:r>
            <a:r>
              <a:rPr lang="ja-JP" altLang="en-US" dirty="0"/>
              <a:t>の所を見たのですがこれでよいでしょうか？</a:t>
            </a:r>
            <a:r>
              <a:rPr lang="ja-JP" altLang="en-US" dirty="0" smtClean="0"/>
              <a:t/>
            </a:r>
            <a:br>
              <a:rPr lang="ja-JP" altLang="en-US" dirty="0" smtClean="0"/>
            </a:br>
            <a:r>
              <a:rPr lang="ja-JP" altLang="en-US" dirty="0" smtClean="0"/>
              <a:t/>
            </a:r>
            <a:br>
              <a:rPr lang="ja-JP" altLang="en-US" dirty="0" smtClean="0"/>
            </a:br>
            <a:r>
              <a:rPr lang="ja-JP" altLang="en-US" dirty="0"/>
              <a:t>バンドプロットの全体的な様相としてはどれもそれほどは変わりませんが、バンドギャップのところと、</a:t>
            </a:r>
            <a:r>
              <a:rPr lang="en-US" altLang="ja-JP" dirty="0"/>
              <a:t>Cu-3d </a:t>
            </a:r>
            <a:r>
              <a:rPr lang="ja-JP" altLang="en-US" dirty="0"/>
              <a:t>と </a:t>
            </a:r>
            <a:r>
              <a:rPr lang="en-US" altLang="ja-JP" dirty="0"/>
              <a:t>Se-3p </a:t>
            </a:r>
            <a:r>
              <a:rPr lang="ja-JP" altLang="en-US" dirty="0"/>
              <a:t>の混成でできているバンドの</a:t>
            </a:r>
            <a:r>
              <a:rPr lang="ja-JP" altLang="en-US" dirty="0" smtClean="0"/>
              <a:t/>
            </a:r>
            <a:br>
              <a:rPr lang="ja-JP" altLang="en-US" dirty="0" smtClean="0"/>
            </a:br>
            <a:r>
              <a:rPr lang="ja-JP" altLang="en-US" dirty="0"/>
              <a:t>分裂が</a:t>
            </a:r>
            <a:r>
              <a:rPr lang="en-US" altLang="ja-JP" dirty="0"/>
              <a:t>GGA</a:t>
            </a:r>
            <a:r>
              <a:rPr lang="ja-JP" altLang="en-US" dirty="0"/>
              <a:t>に比べて大きく出ていることと、それから</a:t>
            </a:r>
            <a:r>
              <a:rPr lang="en-US" altLang="ja-JP" dirty="0" err="1"/>
              <a:t>Ga</a:t>
            </a:r>
            <a:r>
              <a:rPr lang="en-US" altLang="ja-JP" dirty="0"/>
              <a:t>-Se</a:t>
            </a:r>
            <a:r>
              <a:rPr lang="ja-JP" altLang="en-US" dirty="0"/>
              <a:t>のボンドがつくるバンドが</a:t>
            </a:r>
            <a:r>
              <a:rPr lang="en-US" altLang="ja-JP" dirty="0"/>
              <a:t>GGA</a:t>
            </a:r>
            <a:r>
              <a:rPr lang="ja-JP" altLang="en-US" dirty="0"/>
              <a:t>に比べて押し下げられて</a:t>
            </a:r>
            <a:r>
              <a:rPr lang="ja-JP" altLang="en-US" dirty="0" err="1"/>
              <a:t>いるいるのが</a:t>
            </a:r>
            <a:r>
              <a:rPr lang="ja-JP" altLang="en-US" dirty="0"/>
              <a:t>顕著なように</a:t>
            </a:r>
            <a:r>
              <a:rPr lang="ja-JP" altLang="en-US" dirty="0" smtClean="0"/>
              <a:t/>
            </a:r>
            <a:br>
              <a:rPr lang="ja-JP" altLang="en-US" dirty="0" smtClean="0"/>
            </a:br>
            <a:r>
              <a:rPr lang="ja-JP" altLang="en-US" dirty="0"/>
              <a:t>思います。</a:t>
            </a:r>
            <a:r>
              <a:rPr lang="ja-JP" altLang="en-US" dirty="0" smtClean="0"/>
              <a:t/>
            </a:r>
            <a:br>
              <a:rPr lang="ja-JP" altLang="en-US" dirty="0" smtClean="0"/>
            </a:br>
            <a:r>
              <a:rPr lang="ja-JP" altLang="en-US" dirty="0" smtClean="0"/>
              <a:t/>
            </a:r>
            <a:br>
              <a:rPr lang="ja-JP" altLang="en-US" dirty="0" smtClean="0"/>
            </a:br>
            <a:r>
              <a:rPr lang="en-US" altLang="ja-JP" dirty="0" err="1"/>
              <a:t>Ga</a:t>
            </a:r>
            <a:r>
              <a:rPr lang="en-US" altLang="ja-JP" dirty="0"/>
              <a:t>-Se</a:t>
            </a:r>
            <a:r>
              <a:rPr lang="ja-JP" altLang="en-US" dirty="0"/>
              <a:t>のバンドは</a:t>
            </a:r>
            <a:r>
              <a:rPr lang="en-US" altLang="ja-JP" dirty="0"/>
              <a:t>Photoemission</a:t>
            </a:r>
            <a:r>
              <a:rPr lang="ja-JP" altLang="en-US" dirty="0"/>
              <a:t>の実験では</a:t>
            </a:r>
            <a:r>
              <a:rPr lang="en-US" altLang="ja-JP" dirty="0"/>
              <a:t>valence</a:t>
            </a:r>
            <a:r>
              <a:rPr lang="ja-JP" altLang="en-US" dirty="0"/>
              <a:t>のトップから</a:t>
            </a:r>
            <a:r>
              <a:rPr lang="ja-JP" altLang="en-US" dirty="0" smtClean="0"/>
              <a:t/>
            </a:r>
            <a:br>
              <a:rPr lang="ja-JP" altLang="en-US" dirty="0" smtClean="0"/>
            </a:br>
            <a:r>
              <a:rPr lang="en-US" altLang="ja-JP" dirty="0"/>
              <a:t>7.35eV</a:t>
            </a:r>
            <a:r>
              <a:rPr lang="ja-JP" altLang="en-US" dirty="0"/>
              <a:t>のところにあると見積もられていて</a:t>
            </a:r>
            <a:r>
              <a:rPr lang="en-US" altLang="ja-JP" dirty="0"/>
              <a:t>(M. </a:t>
            </a:r>
            <a:r>
              <a:rPr lang="en-US" altLang="ja-JP" dirty="0" err="1"/>
              <a:t>Turowski</a:t>
            </a:r>
            <a:r>
              <a:rPr lang="en-US" altLang="ja-JP" dirty="0"/>
              <a:t>, G. </a:t>
            </a:r>
            <a:r>
              <a:rPr lang="en-US" altLang="ja-JP" dirty="0" err="1"/>
              <a:t>Margaritondo</a:t>
            </a:r>
            <a:r>
              <a:rPr lang="en-US" altLang="ja-JP" dirty="0"/>
              <a:t>,</a:t>
            </a:r>
            <a:r>
              <a:rPr lang="ja-JP" altLang="en-US" dirty="0" smtClean="0"/>
              <a:t/>
            </a:r>
            <a:br>
              <a:rPr lang="ja-JP" altLang="en-US" dirty="0" smtClean="0"/>
            </a:br>
            <a:r>
              <a:rPr lang="en-US" altLang="ja-JP" dirty="0"/>
              <a:t>M. K. Kelly and R. D. Tomlinson, Phys. Rev. B 31 </a:t>
            </a:r>
            <a:r>
              <a:rPr lang="ja-JP" altLang="en-US" dirty="0"/>
              <a:t> </a:t>
            </a:r>
            <a:r>
              <a:rPr lang="en-US" altLang="ja-JP" dirty="0"/>
              <a:t>(1985) 1022)</a:t>
            </a:r>
            <a:r>
              <a:rPr lang="ja-JP" altLang="en-US" dirty="0" smtClean="0"/>
              <a:t/>
            </a:r>
            <a:br>
              <a:rPr lang="ja-JP" altLang="en-US" dirty="0" smtClean="0"/>
            </a:br>
            <a:r>
              <a:rPr lang="ja-JP" altLang="en-US" dirty="0"/>
              <a:t>計算の結果は</a:t>
            </a:r>
            <a:r>
              <a:rPr lang="en-US" altLang="ja-JP" dirty="0"/>
              <a:t>GGA</a:t>
            </a:r>
            <a:r>
              <a:rPr lang="ja-JP" altLang="en-US" dirty="0"/>
              <a:t>を改善する方向に動いていて、この値に近いと</a:t>
            </a:r>
            <a:r>
              <a:rPr lang="ja-JP" altLang="en-US" dirty="0" smtClean="0"/>
              <a:t/>
            </a:r>
            <a:br>
              <a:rPr lang="ja-JP" altLang="en-US" dirty="0" smtClean="0"/>
            </a:br>
            <a:r>
              <a:rPr lang="ja-JP" altLang="en-US" dirty="0"/>
              <a:t>いえると思います。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61AD4A0-04A9-4EF2-AA1F-255EB8B60602}" type="slidenum">
              <a:rPr lang="ja-JP" altLang="en-US" smtClean="0"/>
              <a:pPr>
                <a:defRPr/>
              </a:pPr>
              <a:t>43</a:t>
            </a:fld>
            <a:endParaRPr lang="ja-JP" altLang="en-US"/>
          </a:p>
        </p:txBody>
      </p:sp>
    </p:spTree>
    <p:extLst>
      <p:ext uri="{BB962C8B-B14F-4D97-AF65-F5344CB8AC3E}">
        <p14:creationId xmlns:p14="http://schemas.microsoft.com/office/powerpoint/2010/main" val="2629238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usually expect</a:t>
            </a:r>
            <a:r>
              <a:rPr kumimoji="1" lang="en-US" altLang="ja-JP" baseline="0" dirty="0" smtClean="0"/>
              <a:t> </a:t>
            </a:r>
          </a:p>
          <a:p>
            <a:r>
              <a:rPr kumimoji="1" lang="en-US" altLang="ja-JP" baseline="0" dirty="0" smtClean="0"/>
              <a:t>Internal parameter problem?</a:t>
            </a:r>
          </a:p>
          <a:p>
            <a:endParaRPr kumimoji="1" lang="en-US" altLang="ja-JP" baseline="0" dirty="0" smtClean="0"/>
          </a:p>
          <a:p>
            <a:r>
              <a:rPr kumimoji="1" lang="en-US" altLang="ja-JP" baseline="0" dirty="0" err="1" smtClean="0"/>
              <a:t>CuGaSe</a:t>
            </a:r>
            <a:r>
              <a:rPr kumimoji="1" lang="en-US" altLang="ja-JP" baseline="0" dirty="0" smtClean="0"/>
              <a:t>  (1.4eV)?</a:t>
            </a:r>
          </a:p>
        </p:txBody>
      </p:sp>
      <p:sp>
        <p:nvSpPr>
          <p:cNvPr id="4" name="スライド番号プレースホルダー 3"/>
          <p:cNvSpPr>
            <a:spLocks noGrp="1"/>
          </p:cNvSpPr>
          <p:nvPr>
            <p:ph type="sldNum" sz="quarter" idx="10"/>
          </p:nvPr>
        </p:nvSpPr>
        <p:spPr/>
        <p:txBody>
          <a:bodyPr/>
          <a:lstStyle/>
          <a:p>
            <a:pPr>
              <a:defRPr/>
            </a:pPr>
            <a:fld id="{761AD4A0-04A9-4EF2-AA1F-255EB8B60602}" type="slidenum">
              <a:rPr lang="ja-JP" altLang="en-US" smtClean="0">
                <a:solidFill>
                  <a:prstClr val="black"/>
                </a:solidFill>
              </a:rPr>
              <a:pPr>
                <a:defRPr/>
              </a:pPr>
              <a:t>44</a:t>
            </a:fld>
            <a:endParaRPr lang="ja-JP" altLang="en-US">
              <a:solidFill>
                <a:prstClr val="black"/>
              </a:solidFill>
            </a:endParaRPr>
          </a:p>
        </p:txBody>
      </p:sp>
    </p:spTree>
    <p:extLst>
      <p:ext uri="{BB962C8B-B14F-4D97-AF65-F5344CB8AC3E}">
        <p14:creationId xmlns:p14="http://schemas.microsoft.com/office/powerpoint/2010/main" val="1521002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61AD4A0-04A9-4EF2-AA1F-255EB8B60602}" type="slidenum">
              <a:rPr lang="ja-JP" altLang="en-US" smtClean="0"/>
              <a:pPr>
                <a:defRPr/>
              </a:pPr>
              <a:t>45</a:t>
            </a:fld>
            <a:endParaRPr lang="ja-JP" altLang="en-US"/>
          </a:p>
        </p:txBody>
      </p:sp>
    </p:spTree>
    <p:extLst>
      <p:ext uri="{BB962C8B-B14F-4D97-AF65-F5344CB8AC3E}">
        <p14:creationId xmlns:p14="http://schemas.microsoft.com/office/powerpoint/2010/main" val="2629238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LaNiO3/LaAlO3</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761AD4A0-04A9-4EF2-AA1F-255EB8B60602}" type="slidenum">
              <a:rPr lang="ja-JP" altLang="en-US" smtClean="0">
                <a:solidFill>
                  <a:prstClr val="black"/>
                </a:solidFill>
              </a:rPr>
              <a:pPr>
                <a:defRPr/>
              </a:pPr>
              <a:t>46</a:t>
            </a:fld>
            <a:endParaRPr lang="ja-JP" altLang="en-US">
              <a:solidFill>
                <a:prstClr val="black"/>
              </a:solidFill>
            </a:endParaRPr>
          </a:p>
        </p:txBody>
      </p:sp>
    </p:spTree>
    <p:extLst>
      <p:ext uri="{BB962C8B-B14F-4D97-AF65-F5344CB8AC3E}">
        <p14:creationId xmlns:p14="http://schemas.microsoft.com/office/powerpoint/2010/main" val="85040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892359"/>
            <a:r>
              <a:rPr lang="en-US" altLang="ja-JP" smtClean="0">
                <a:sym typeface="Wingdings" pitchFamily="2" charset="2"/>
              </a:rPr>
              <a:t>Let us remind the framework of the linear method.</a:t>
            </a:r>
          </a:p>
          <a:p>
            <a:pPr defTabSz="892359"/>
            <a:endParaRPr lang="en-US" altLang="ja-JP" smtClean="0">
              <a:sym typeface="Wingdings" pitchFamily="2" charset="2"/>
            </a:endParaRPr>
          </a:p>
          <a:p>
            <a:pPr defTabSz="892359"/>
            <a:r>
              <a:rPr lang="en-US" altLang="ja-JP" smtClean="0">
                <a:sym typeface="Wingdings" pitchFamily="2" charset="2"/>
              </a:rPr>
              <a:t>In the method two key quantities are</a:t>
            </a:r>
          </a:p>
          <a:p>
            <a:pPr defTabSz="892359"/>
            <a:r>
              <a:rPr lang="en-US" altLang="ja-JP" smtClean="0">
                <a:sym typeface="Wingdings" pitchFamily="2" charset="2"/>
              </a:rPr>
              <a:t>Minimize the total energy with respect to </a:t>
            </a:r>
            <a:r>
              <a:rPr lang="ja-JP" altLang="en-US" smtClean="0">
                <a:sym typeface="Wingdings" pitchFamily="2" charset="2"/>
              </a:rPr>
              <a:t>　</a:t>
            </a:r>
            <a:r>
              <a:rPr lang="en-US" altLang="ja-JP" smtClean="0">
                <a:sym typeface="Wingdings" pitchFamily="2" charset="2"/>
              </a:rPr>
              <a:t>alpha_p^I</a:t>
            </a:r>
          </a:p>
          <a:p>
            <a:pPr defTabSz="892359"/>
            <a:endParaRPr lang="en-US" altLang="ja-JP" smtClean="0">
              <a:sym typeface="Wingdings" pitchFamily="2" charset="2"/>
            </a:endParaRPr>
          </a:p>
          <a:p>
            <a:pPr defTabSz="892359"/>
            <a:r>
              <a:rPr lang="en-US" altLang="ja-JP" smtClean="0">
                <a:sym typeface="Wingdings" pitchFamily="2" charset="2"/>
              </a:rPr>
              <a:t>If we fix psi_p, minimization is done with respect to this coefficient alpha.</a:t>
            </a:r>
          </a:p>
          <a:p>
            <a:pPr defTabSz="892359"/>
            <a:r>
              <a:rPr lang="en-US" altLang="ja-JP" smtClean="0">
                <a:sym typeface="Wingdings" pitchFamily="2" charset="2"/>
              </a:rPr>
              <a:t>Note that F_j  can changes when we move atoms.</a:t>
            </a:r>
          </a:p>
        </p:txBody>
      </p:sp>
      <p:sp>
        <p:nvSpPr>
          <p:cNvPr id="31748"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2121B689-DC40-4E6B-8A08-294036CE0B81}" type="slidenum">
              <a:rPr lang="ja-JP" altLang="en-US" smtClean="0"/>
              <a:pPr eaLnBrk="1" hangingPunct="1"/>
              <a:t>5</a:t>
            </a:fld>
            <a:endParaRPr lang="ja-JP" altLang="en-US" smtClean="0"/>
          </a:p>
        </p:txBody>
      </p:sp>
    </p:spTree>
    <p:extLst>
      <p:ext uri="{BB962C8B-B14F-4D97-AF65-F5344CB8AC3E}">
        <p14:creationId xmlns:p14="http://schemas.microsoft.com/office/powerpoint/2010/main" val="425035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This is the flow chart of the linearized method to attain the total energy minimization.</a:t>
            </a:r>
          </a:p>
          <a:p>
            <a:endParaRPr lang="en-US" altLang="ja-JP" smtClean="0"/>
          </a:p>
          <a:p>
            <a:r>
              <a:rPr lang="en-US" altLang="ja-JP" smtClean="0"/>
              <a:t>Augmented wave can be determined with the knowledge of V(r).</a:t>
            </a:r>
          </a:p>
          <a:p>
            <a:r>
              <a:rPr lang="en-US" altLang="ja-JP" smtClean="0"/>
              <a:t>Augmentation can be independent of V(r)</a:t>
            </a:r>
          </a:p>
          <a:p>
            <a:r>
              <a:rPr lang="en-US" altLang="ja-JP" smtClean="0"/>
              <a:t>Or are set up from MT part of the potential.</a:t>
            </a:r>
          </a:p>
        </p:txBody>
      </p:sp>
      <p:sp>
        <p:nvSpPr>
          <p:cNvPr id="32772"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3DCA3F21-A154-4C1C-877D-614F5F46686C}" type="slidenum">
              <a:rPr lang="ja-JP" altLang="en-US" smtClean="0"/>
              <a:pPr eaLnBrk="1" hangingPunct="1"/>
              <a:t>6</a:t>
            </a:fld>
            <a:endParaRPr lang="ja-JP" altLang="en-US" smtClean="0"/>
          </a:p>
        </p:txBody>
      </p:sp>
    </p:spTree>
    <p:extLst>
      <p:ext uri="{BB962C8B-B14F-4D97-AF65-F5344CB8AC3E}">
        <p14:creationId xmlns:p14="http://schemas.microsoft.com/office/powerpoint/2010/main" val="2141362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Faster is better. </a:t>
            </a:r>
          </a:p>
          <a:p>
            <a:endParaRPr lang="en-US" altLang="ja-JP" smtClean="0"/>
          </a:p>
          <a:p>
            <a:r>
              <a:rPr lang="en-US" altLang="ja-JP" smtClean="0"/>
              <a:t>Improvement as for </a:t>
            </a:r>
          </a:p>
        </p:txBody>
      </p:sp>
      <p:sp>
        <p:nvSpPr>
          <p:cNvPr id="33796"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A6CE5E38-DC4C-4293-8730-239EE57B366A}" type="slidenum">
              <a:rPr lang="ja-JP" altLang="en-US" smtClean="0"/>
              <a:pPr eaLnBrk="1" hangingPunct="1"/>
              <a:t>7</a:t>
            </a:fld>
            <a:endParaRPr lang="ja-JP" altLang="en-US" smtClean="0"/>
          </a:p>
        </p:txBody>
      </p:sp>
    </p:spTree>
    <p:extLst>
      <p:ext uri="{BB962C8B-B14F-4D97-AF65-F5344CB8AC3E}">
        <p14:creationId xmlns:p14="http://schemas.microsoft.com/office/powerpoint/2010/main" val="2234205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This is a schematic view of APW.</a:t>
            </a:r>
          </a:p>
          <a:p>
            <a:endParaRPr lang="en-US" altLang="ja-JP" smtClean="0"/>
          </a:p>
          <a:p>
            <a:r>
              <a:rPr lang="en-US" altLang="ja-JP" smtClean="0"/>
              <a:t>APW</a:t>
            </a:r>
          </a:p>
          <a:p>
            <a:r>
              <a:rPr lang="en-US" altLang="ja-JP" smtClean="0"/>
              <a:t>Atomic-like functions consist of linear combination of two atomiic-like waves for each lm channel,</a:t>
            </a:r>
          </a:p>
          <a:p>
            <a:r>
              <a:rPr lang="en-US" altLang="ja-JP" smtClean="0"/>
              <a:t>The linear combination is so that they are continiously connected to the envelope functions as for value and slope.</a:t>
            </a:r>
          </a:p>
          <a:p>
            <a:r>
              <a:rPr lang="en-US" altLang="ja-JP" smtClean="0"/>
              <a:t>Schematic view of APW</a:t>
            </a:r>
            <a:endParaRPr lang="ja-JP" altLang="en-US" smtClean="0"/>
          </a:p>
        </p:txBody>
      </p:sp>
      <p:sp>
        <p:nvSpPr>
          <p:cNvPr id="34820"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F997C8DD-3CF3-4826-B55A-122E005B64A6}" type="slidenum">
              <a:rPr lang="ja-JP" altLang="en-US" smtClean="0"/>
              <a:pPr eaLnBrk="1" hangingPunct="1"/>
              <a:t>9</a:t>
            </a:fld>
            <a:endParaRPr lang="ja-JP" altLang="en-US" smtClean="0"/>
          </a:p>
        </p:txBody>
      </p:sp>
    </p:spTree>
    <p:extLst>
      <p:ext uri="{BB962C8B-B14F-4D97-AF65-F5344CB8AC3E}">
        <p14:creationId xmlns:p14="http://schemas.microsoft.com/office/powerpoint/2010/main" val="343937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ja-JP" smtClean="0"/>
              <a:t>~15Ry or more is required for ~1mRy convergence</a:t>
            </a:r>
          </a:p>
          <a:p>
            <a:pPr eaLnBrk="1" hangingPunct="1"/>
            <a:endParaRPr lang="en-US" altLang="ja-JP" smtClean="0"/>
          </a:p>
          <a:p>
            <a:pPr eaLnBrk="1" hangingPunct="1"/>
            <a:r>
              <a:rPr lang="en-US" altLang="ja-JP" smtClean="0"/>
              <a:t>This too large cutoff is only used to describe shape of eigenfunction around atom.</a:t>
            </a:r>
          </a:p>
          <a:p>
            <a:pPr eaLnBrk="1" hangingPunct="1"/>
            <a:endParaRPr lang="en-US" altLang="ja-JP" smtClean="0"/>
          </a:p>
          <a:p>
            <a:pPr eaLnBrk="1" hangingPunct="1"/>
            <a:r>
              <a:rPr lang="en-US" altLang="ja-JP" smtClean="0"/>
              <a:t>Why do we need such large cutoff? </a:t>
            </a:r>
            <a:r>
              <a:rPr lang="en-US" altLang="ja-JP" smtClean="0">
                <a:sym typeface="Wingdings" pitchFamily="2" charset="2"/>
              </a:rPr>
              <a:t> </a:t>
            </a:r>
            <a:r>
              <a:rPr lang="en-US" altLang="ja-JP" smtClean="0"/>
              <a:t>This is because of the nature of PW.</a:t>
            </a:r>
          </a:p>
        </p:txBody>
      </p:sp>
      <p:sp>
        <p:nvSpPr>
          <p:cNvPr id="3584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3935FB8F-9BEB-4AF4-A257-CBFEDCC890E0}" type="slidenum">
              <a:rPr lang="ja-JP" altLang="en-US" smtClean="0"/>
              <a:pPr eaLnBrk="1" hangingPunct="1"/>
              <a:t>10</a:t>
            </a:fld>
            <a:endParaRPr lang="ja-JP" altLang="en-US" smtClean="0"/>
          </a:p>
        </p:txBody>
      </p:sp>
    </p:spTree>
    <p:extLst>
      <p:ext uri="{BB962C8B-B14F-4D97-AF65-F5344CB8AC3E}">
        <p14:creationId xmlns:p14="http://schemas.microsoft.com/office/powerpoint/2010/main" val="2970594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To treat conduction bands for Si or so, we need empty sphere.</a:t>
            </a:r>
          </a:p>
          <a:p>
            <a:r>
              <a:rPr lang="en-US" altLang="ja-JP" smtClean="0"/>
              <a:t>It will be very difficult to treat atoms on surface and so on</a:t>
            </a:r>
          </a:p>
          <a:p>
            <a:endParaRPr lang="en-US" altLang="ja-JP" smtClean="0"/>
          </a:p>
          <a:p>
            <a:r>
              <a:rPr lang="en-US" altLang="ja-JP" smtClean="0"/>
              <a:t>Atom-centered Hankel function. (in practice we use smoothed Hankel function)..</a:t>
            </a:r>
          </a:p>
          <a:p>
            <a:endParaRPr lang="en-US" altLang="ja-JP" smtClean="0"/>
          </a:p>
          <a:p>
            <a:r>
              <a:rPr lang="en-US" altLang="ja-JP" smtClean="0"/>
              <a:t>Hankel is a solution of a flat potential.</a:t>
            </a:r>
          </a:p>
          <a:p>
            <a:r>
              <a:rPr lang="en-US" altLang="ja-JP" smtClean="0"/>
              <a:t>Smooth charge can not </a:t>
            </a:r>
            <a:r>
              <a:rPr lang="en-US" altLang="ja-JP" smtClean="0">
                <a:sym typeface="Wingdings" pitchFamily="2" charset="2"/>
              </a:rPr>
              <a:t> we use smoothed Hankel function</a:t>
            </a:r>
            <a:endParaRPr lang="ja-JP" altLang="en-US" smtClean="0"/>
          </a:p>
        </p:txBody>
      </p:sp>
      <p:sp>
        <p:nvSpPr>
          <p:cNvPr id="36868"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B6BF4617-3258-409D-8794-998B8758EB3E}" type="slidenum">
              <a:rPr lang="ja-JP" altLang="en-US" smtClean="0"/>
              <a:pPr eaLnBrk="1" hangingPunct="1"/>
              <a:t>11</a:t>
            </a:fld>
            <a:endParaRPr lang="ja-JP" altLang="en-US" smtClean="0"/>
          </a:p>
        </p:txBody>
      </p:sp>
    </p:spTree>
    <p:extLst>
      <p:ext uri="{BB962C8B-B14F-4D97-AF65-F5344CB8AC3E}">
        <p14:creationId xmlns:p14="http://schemas.microsoft.com/office/powerpoint/2010/main" val="3719847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smtClean="0"/>
              <a:t>So, some year ago, I got conclusion that I have to develop this method.</a:t>
            </a:r>
          </a:p>
          <a:p>
            <a:r>
              <a:rPr lang="en-US" altLang="ja-JP" smtClean="0"/>
              <a:t>Use MTO and APW together.. </a:t>
            </a:r>
          </a:p>
          <a:p>
            <a:r>
              <a:rPr lang="en-US" altLang="ja-JP" smtClean="0"/>
              <a:t>As we explained, the eigenfuncitons in solids can look like APW or MTO,</a:t>
            </a:r>
          </a:p>
          <a:p>
            <a:r>
              <a:rPr lang="en-US" altLang="ja-JP" smtClean="0"/>
              <a:t>So the method fits to the eigenfunctions in real materials.</a:t>
            </a:r>
          </a:p>
          <a:p>
            <a:endParaRPr lang="en-US" altLang="ja-JP" smtClean="0"/>
          </a:p>
          <a:p>
            <a:r>
              <a:rPr lang="en-US" altLang="ja-JP" smtClean="0"/>
              <a:t>These are results for solids, MTOs are not controlled well, </a:t>
            </a:r>
          </a:p>
          <a:p>
            <a:r>
              <a:rPr lang="en-US" altLang="ja-JP" smtClean="0"/>
              <a:t>formulation is unclear.. </a:t>
            </a:r>
          </a:p>
          <a:p>
            <a:endParaRPr lang="en-US" altLang="ja-JP" smtClean="0"/>
          </a:p>
          <a:p>
            <a:r>
              <a:rPr lang="en-US" altLang="ja-JP" smtClean="0"/>
              <a:t>Such dimers are not so easily treated in these methods.</a:t>
            </a:r>
            <a:endParaRPr lang="ja-JP" altLang="en-US" smtClean="0"/>
          </a:p>
        </p:txBody>
      </p:sp>
      <p:sp>
        <p:nvSpPr>
          <p:cNvPr id="37892"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ＭＳ Ｐゴシック" charset="-128"/>
              </a:defRPr>
            </a:lvl1pPr>
            <a:lvl2pPr marL="751122" indent="-288893" eaLnBrk="0" hangingPunct="0">
              <a:defRPr kumimoji="1">
                <a:solidFill>
                  <a:schemeClr val="tx1"/>
                </a:solidFill>
                <a:latin typeface="Arial" charset="0"/>
                <a:ea typeface="ＭＳ Ｐゴシック" charset="-128"/>
              </a:defRPr>
            </a:lvl2pPr>
            <a:lvl3pPr marL="1155573" indent="-231115" eaLnBrk="0" hangingPunct="0">
              <a:defRPr kumimoji="1">
                <a:solidFill>
                  <a:schemeClr val="tx1"/>
                </a:solidFill>
                <a:latin typeface="Arial" charset="0"/>
                <a:ea typeface="ＭＳ Ｐゴシック" charset="-128"/>
              </a:defRPr>
            </a:lvl3pPr>
            <a:lvl4pPr marL="1617802" indent="-231115" eaLnBrk="0" hangingPunct="0">
              <a:defRPr kumimoji="1">
                <a:solidFill>
                  <a:schemeClr val="tx1"/>
                </a:solidFill>
                <a:latin typeface="Arial" charset="0"/>
                <a:ea typeface="ＭＳ Ｐゴシック" charset="-128"/>
              </a:defRPr>
            </a:lvl4pPr>
            <a:lvl5pPr marL="2080031" indent="-231115" eaLnBrk="0" hangingPunct="0">
              <a:defRPr kumimoji="1">
                <a:solidFill>
                  <a:schemeClr val="tx1"/>
                </a:solidFill>
                <a:latin typeface="Arial" charset="0"/>
                <a:ea typeface="ＭＳ Ｐゴシック" charset="-128"/>
              </a:defRPr>
            </a:lvl5pPr>
            <a:lvl6pPr marL="2542261" indent="-231115" eaLnBrk="0" fontAlgn="base" hangingPunct="0">
              <a:spcBef>
                <a:spcPct val="0"/>
              </a:spcBef>
              <a:spcAft>
                <a:spcPct val="0"/>
              </a:spcAft>
              <a:defRPr kumimoji="1">
                <a:solidFill>
                  <a:schemeClr val="tx1"/>
                </a:solidFill>
                <a:latin typeface="Arial" charset="0"/>
                <a:ea typeface="ＭＳ Ｐゴシック" charset="-128"/>
              </a:defRPr>
            </a:lvl6pPr>
            <a:lvl7pPr marL="3004490" indent="-231115" eaLnBrk="0" fontAlgn="base" hangingPunct="0">
              <a:spcBef>
                <a:spcPct val="0"/>
              </a:spcBef>
              <a:spcAft>
                <a:spcPct val="0"/>
              </a:spcAft>
              <a:defRPr kumimoji="1">
                <a:solidFill>
                  <a:schemeClr val="tx1"/>
                </a:solidFill>
                <a:latin typeface="Arial" charset="0"/>
                <a:ea typeface="ＭＳ Ｐゴシック" charset="-128"/>
              </a:defRPr>
            </a:lvl7pPr>
            <a:lvl8pPr marL="3466719" indent="-231115" eaLnBrk="0" fontAlgn="base" hangingPunct="0">
              <a:spcBef>
                <a:spcPct val="0"/>
              </a:spcBef>
              <a:spcAft>
                <a:spcPct val="0"/>
              </a:spcAft>
              <a:defRPr kumimoji="1">
                <a:solidFill>
                  <a:schemeClr val="tx1"/>
                </a:solidFill>
                <a:latin typeface="Arial" charset="0"/>
                <a:ea typeface="ＭＳ Ｐゴシック" charset="-128"/>
              </a:defRPr>
            </a:lvl8pPr>
            <a:lvl9pPr marL="3928948" indent="-231115"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fld id="{969A65A9-9CE7-496A-95C9-562AD3F3895B}" type="slidenum">
              <a:rPr lang="ja-JP" altLang="en-US" smtClean="0"/>
              <a:pPr eaLnBrk="1" hangingPunct="1"/>
              <a:t>12</a:t>
            </a:fld>
            <a:endParaRPr lang="ja-JP" altLang="en-US" smtClean="0"/>
          </a:p>
        </p:txBody>
      </p:sp>
    </p:spTree>
    <p:extLst>
      <p:ext uri="{BB962C8B-B14F-4D97-AF65-F5344CB8AC3E}">
        <p14:creationId xmlns:p14="http://schemas.microsoft.com/office/powerpoint/2010/main" val="1189327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C069D25-8BC3-4765-9079-038F631EC9B1}" type="datetimeFigureOut">
              <a:rPr lang="ja-JP" altLang="en-US"/>
              <a:pPr>
                <a:defRPr/>
              </a:pPr>
              <a:t>2014/9/1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B312930A-31E7-4282-A401-97AB7A0AE3B7}" type="slidenum">
              <a:rPr lang="ja-JP" altLang="en-US"/>
              <a:pPr>
                <a:defRPr/>
              </a:pPr>
              <a:t>‹#›</a:t>
            </a:fld>
            <a:endParaRPr lang="ja-JP" altLang="en-US"/>
          </a:p>
        </p:txBody>
      </p:sp>
    </p:spTree>
    <p:extLst>
      <p:ext uri="{BB962C8B-B14F-4D97-AF65-F5344CB8AC3E}">
        <p14:creationId xmlns:p14="http://schemas.microsoft.com/office/powerpoint/2010/main" val="172556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8B533E9-8D97-4DB6-AED2-A3D1850169E7}" type="datetimeFigureOut">
              <a:rPr lang="ja-JP" altLang="en-US"/>
              <a:pPr>
                <a:defRPr/>
              </a:pPr>
              <a:t>2014/9/1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7DE378B-270A-4F2E-9422-3CFC46F4961E}" type="slidenum">
              <a:rPr lang="ja-JP" altLang="en-US"/>
              <a:pPr>
                <a:defRPr/>
              </a:pPr>
              <a:t>‹#›</a:t>
            </a:fld>
            <a:endParaRPr lang="ja-JP" altLang="en-US"/>
          </a:p>
        </p:txBody>
      </p:sp>
    </p:spTree>
    <p:extLst>
      <p:ext uri="{BB962C8B-B14F-4D97-AF65-F5344CB8AC3E}">
        <p14:creationId xmlns:p14="http://schemas.microsoft.com/office/powerpoint/2010/main" val="402010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42592BB3-2A72-41FD-9858-6A82790B9EE7}" type="datetimeFigureOut">
              <a:rPr lang="ja-JP" altLang="en-US"/>
              <a:pPr>
                <a:defRPr/>
              </a:pPr>
              <a:t>2014/9/1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42E99EC-E28B-44C7-A59A-5662E98D4EBC}" type="slidenum">
              <a:rPr lang="ja-JP" altLang="en-US"/>
              <a:pPr>
                <a:defRPr/>
              </a:pPr>
              <a:t>‹#›</a:t>
            </a:fld>
            <a:endParaRPr lang="ja-JP" altLang="en-US"/>
          </a:p>
        </p:txBody>
      </p:sp>
    </p:spTree>
    <p:extLst>
      <p:ext uri="{BB962C8B-B14F-4D97-AF65-F5344CB8AC3E}">
        <p14:creationId xmlns:p14="http://schemas.microsoft.com/office/powerpoint/2010/main" val="3208910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983DECEA-4BF9-427F-B68A-D9E36D608BA7}" type="slidenum">
              <a:rPr lang="ja-JP" altLang="en-US"/>
              <a:pPr>
                <a:defRPr/>
              </a:pPr>
              <a:t>‹#›</a:t>
            </a:fld>
            <a:endParaRPr lang="en-US" altLang="ja-JP"/>
          </a:p>
        </p:txBody>
      </p:sp>
    </p:spTree>
    <p:extLst>
      <p:ext uri="{BB962C8B-B14F-4D97-AF65-F5344CB8AC3E}">
        <p14:creationId xmlns:p14="http://schemas.microsoft.com/office/powerpoint/2010/main" val="751213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FBA0D1BC-E078-45F9-9517-BD1EC2828773}" type="slidenum">
              <a:rPr lang="ja-JP" altLang="en-US"/>
              <a:pPr>
                <a:defRPr/>
              </a:pPr>
              <a:t>‹#›</a:t>
            </a:fld>
            <a:endParaRPr lang="en-US" altLang="ja-JP"/>
          </a:p>
        </p:txBody>
      </p:sp>
    </p:spTree>
    <p:extLst>
      <p:ext uri="{BB962C8B-B14F-4D97-AF65-F5344CB8AC3E}">
        <p14:creationId xmlns:p14="http://schemas.microsoft.com/office/powerpoint/2010/main" val="2514422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ED097070-D722-4527-B4CF-099AF6254A0D}" type="slidenum">
              <a:rPr lang="ja-JP" altLang="en-US"/>
              <a:pPr>
                <a:defRPr/>
              </a:pPr>
              <a:t>‹#›</a:t>
            </a:fld>
            <a:endParaRPr lang="en-US" altLang="ja-JP"/>
          </a:p>
        </p:txBody>
      </p:sp>
    </p:spTree>
    <p:extLst>
      <p:ext uri="{BB962C8B-B14F-4D97-AF65-F5344CB8AC3E}">
        <p14:creationId xmlns:p14="http://schemas.microsoft.com/office/powerpoint/2010/main" val="2996871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7D00E4EB-DF67-4CAB-BA15-621B00BBC51D}" type="slidenum">
              <a:rPr lang="ja-JP" altLang="en-US"/>
              <a:pPr>
                <a:defRPr/>
              </a:pPr>
              <a:t>‹#›</a:t>
            </a:fld>
            <a:endParaRPr lang="en-US" altLang="ja-JP"/>
          </a:p>
        </p:txBody>
      </p:sp>
    </p:spTree>
    <p:extLst>
      <p:ext uri="{BB962C8B-B14F-4D97-AF65-F5344CB8AC3E}">
        <p14:creationId xmlns:p14="http://schemas.microsoft.com/office/powerpoint/2010/main" val="3520651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9"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B91D9E44-3393-4910-94E2-EAAB4D16BE08}" type="slidenum">
              <a:rPr lang="ja-JP" altLang="en-US"/>
              <a:pPr>
                <a:defRPr/>
              </a:pPr>
              <a:t>‹#›</a:t>
            </a:fld>
            <a:endParaRPr lang="en-US" altLang="ja-JP"/>
          </a:p>
        </p:txBody>
      </p:sp>
    </p:spTree>
    <p:extLst>
      <p:ext uri="{BB962C8B-B14F-4D97-AF65-F5344CB8AC3E}">
        <p14:creationId xmlns:p14="http://schemas.microsoft.com/office/powerpoint/2010/main" val="719785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636344FB-1EF1-4600-923D-481FCC37C949}" type="slidenum">
              <a:rPr lang="ja-JP" altLang="en-US"/>
              <a:pPr>
                <a:defRPr/>
              </a:pPr>
              <a:t>‹#›</a:t>
            </a:fld>
            <a:endParaRPr lang="en-US" altLang="ja-JP"/>
          </a:p>
        </p:txBody>
      </p:sp>
    </p:spTree>
    <p:extLst>
      <p:ext uri="{BB962C8B-B14F-4D97-AF65-F5344CB8AC3E}">
        <p14:creationId xmlns:p14="http://schemas.microsoft.com/office/powerpoint/2010/main" val="418569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4"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DE5D9E46-0A11-4550-A88C-BC57E3C982A8}" type="slidenum">
              <a:rPr lang="ja-JP" altLang="en-US"/>
              <a:pPr>
                <a:defRPr/>
              </a:pPr>
              <a:t>‹#›</a:t>
            </a:fld>
            <a:endParaRPr lang="en-US" altLang="ja-JP"/>
          </a:p>
        </p:txBody>
      </p:sp>
    </p:spTree>
    <p:extLst>
      <p:ext uri="{BB962C8B-B14F-4D97-AF65-F5344CB8AC3E}">
        <p14:creationId xmlns:p14="http://schemas.microsoft.com/office/powerpoint/2010/main" val="583193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030E8B20-8BB1-44AF-846A-B9A287935F62}" type="slidenum">
              <a:rPr lang="ja-JP" altLang="en-US"/>
              <a:pPr>
                <a:defRPr/>
              </a:pPr>
              <a:t>‹#›</a:t>
            </a:fld>
            <a:endParaRPr lang="en-US" altLang="ja-JP"/>
          </a:p>
        </p:txBody>
      </p:sp>
    </p:spTree>
    <p:extLst>
      <p:ext uri="{BB962C8B-B14F-4D97-AF65-F5344CB8AC3E}">
        <p14:creationId xmlns:p14="http://schemas.microsoft.com/office/powerpoint/2010/main" val="100251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CBF0FDC-6384-48C8-8105-FF7FC3225D3A}" type="datetimeFigureOut">
              <a:rPr lang="ja-JP" altLang="en-US"/>
              <a:pPr>
                <a:defRPr/>
              </a:pPr>
              <a:t>2014/9/1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DD0E22C-8632-4CCD-BCA8-241402C0E91A}" type="slidenum">
              <a:rPr lang="ja-JP" altLang="en-US"/>
              <a:pPr>
                <a:defRPr/>
              </a:pPr>
              <a:t>‹#›</a:t>
            </a:fld>
            <a:endParaRPr lang="ja-JP" altLang="en-US"/>
          </a:p>
        </p:txBody>
      </p:sp>
    </p:spTree>
    <p:extLst>
      <p:ext uri="{BB962C8B-B14F-4D97-AF65-F5344CB8AC3E}">
        <p14:creationId xmlns:p14="http://schemas.microsoft.com/office/powerpoint/2010/main" val="2389380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7"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E2F60453-51E6-48FF-9698-D1423C7D46FC}" type="slidenum">
              <a:rPr lang="ja-JP" altLang="en-US"/>
              <a:pPr>
                <a:defRPr/>
              </a:pPr>
              <a:t>‹#›</a:t>
            </a:fld>
            <a:endParaRPr lang="en-US" altLang="ja-JP"/>
          </a:p>
        </p:txBody>
      </p:sp>
    </p:spTree>
    <p:extLst>
      <p:ext uri="{BB962C8B-B14F-4D97-AF65-F5344CB8AC3E}">
        <p14:creationId xmlns:p14="http://schemas.microsoft.com/office/powerpoint/2010/main" val="643590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615FE802-8841-4899-90A5-B6A5EC2AB413}" type="slidenum">
              <a:rPr lang="ja-JP" altLang="en-US"/>
              <a:pPr>
                <a:defRPr/>
              </a:pPr>
              <a:t>‹#›</a:t>
            </a:fld>
            <a:endParaRPr lang="en-US" altLang="ja-JP"/>
          </a:p>
        </p:txBody>
      </p:sp>
    </p:spTree>
    <p:extLst>
      <p:ext uri="{BB962C8B-B14F-4D97-AF65-F5344CB8AC3E}">
        <p14:creationId xmlns:p14="http://schemas.microsoft.com/office/powerpoint/2010/main" val="3402783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86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5800" y="609600"/>
            <a:ext cx="5676900" cy="5486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lgn="ctr">
              <a:defRPr kumimoji="0" sz="3200">
                <a:solidFill>
                  <a:srgbClr val="000000"/>
                </a:solidFill>
                <a:latin typeface="Comic Sans MS" pitchFamily="66" charset="0"/>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a:defRPr kumimoji="1">
                <a:ea typeface="ＭＳ Ｐゴシック" charset="-128"/>
              </a:defRPr>
            </a:lvl1pPr>
          </a:lstStyle>
          <a:p>
            <a:pPr>
              <a:defRPr/>
            </a:pPr>
            <a:fld id="{C9FD4C99-F913-498D-92CF-075EB37DB95F}" type="slidenum">
              <a:rPr lang="ja-JP" altLang="en-US"/>
              <a:pPr>
                <a:defRPr/>
              </a:pPr>
              <a:t>‹#›</a:t>
            </a:fld>
            <a:endParaRPr lang="en-US" altLang="ja-JP"/>
          </a:p>
        </p:txBody>
      </p:sp>
    </p:spTree>
    <p:extLst>
      <p:ext uri="{BB962C8B-B14F-4D97-AF65-F5344CB8AC3E}">
        <p14:creationId xmlns:p14="http://schemas.microsoft.com/office/powerpoint/2010/main" val="111967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6" name="Rectangle 3"/>
          <p:cNvSpPr>
            <a:spLocks noGrp="1" noChangeArrowheads="1"/>
          </p:cNvSpPr>
          <p:nvPr>
            <p:ph idx="1"/>
          </p:nvPr>
        </p:nvSpPr>
        <p:spPr bwMode="auto">
          <a:xfrm>
            <a:off x="142844" y="642918"/>
            <a:ext cx="8786874" cy="6072230"/>
          </a:xfrm>
          <a:prstGeom prst="rect">
            <a:avLst/>
          </a:prstGeom>
          <a:noFill/>
          <a:ln w="9525">
            <a:noFill/>
            <a:miter lim="800000"/>
            <a:headEnd/>
            <a:tailEnd/>
          </a:ln>
        </p:spPr>
        <p:txBody>
          <a:bodyPr/>
          <a:lstStyle>
            <a:lvl1pPr>
              <a:buFont typeface="Wingdings" pitchFamily="2" charset="2"/>
              <a:buChar char="l"/>
              <a:defRPr sz="2800"/>
            </a:lvl1pPr>
            <a:lvl2pPr>
              <a:buFont typeface="Arial" pitchFamily="34" charset="0"/>
              <a:buChar char="•"/>
              <a:defRPr sz="2800"/>
            </a:lvl2pPr>
            <a:lvl3pPr>
              <a:buFont typeface="Wingdings" pitchFamily="2" charset="2"/>
              <a:buChar char="Ø"/>
              <a:defRPr sz="2400"/>
            </a:lvl3pPr>
          </a:lstStyle>
          <a:p>
            <a:pPr lvl="0"/>
            <a:endParaRPr lang="en-US" altLang="ja-JP" noProof="0" dirty="0" smtClean="0"/>
          </a:p>
        </p:txBody>
      </p:sp>
      <p:sp>
        <p:nvSpPr>
          <p:cNvPr id="4" name="Rectangle 6"/>
          <p:cNvSpPr>
            <a:spLocks noGrp="1" noChangeArrowheads="1"/>
          </p:cNvSpPr>
          <p:nvPr>
            <p:ph type="sldNum" sz="quarter" idx="10"/>
          </p:nvPr>
        </p:nvSpPr>
        <p:spPr/>
        <p:txBody>
          <a:bodyPr/>
          <a:lstStyle>
            <a:lvl1pPr>
              <a:defRPr kumimoji="1">
                <a:ea typeface="ＭＳ Ｐゴシック" charset="-128"/>
              </a:defRPr>
            </a:lvl1pPr>
          </a:lstStyle>
          <a:p>
            <a:pPr>
              <a:defRPr/>
            </a:pPr>
            <a:fld id="{121024DA-AAD1-4E80-BB93-D44CEC204B58}" type="slidenum">
              <a:rPr lang="ja-JP" altLang="en-US"/>
              <a:pPr>
                <a:defRPr/>
              </a:pPr>
              <a:t>‹#›</a:t>
            </a:fld>
            <a:endParaRPr lang="en-US" altLang="ja-JP"/>
          </a:p>
        </p:txBody>
      </p:sp>
    </p:spTree>
    <p:extLst>
      <p:ext uri="{BB962C8B-B14F-4D97-AF65-F5344CB8AC3E}">
        <p14:creationId xmlns:p14="http://schemas.microsoft.com/office/powerpoint/2010/main" val="3051860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p>
            <a:fld id="{690842C4-C1B8-4232-AA60-C8CC546F97EF}"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2243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p>
            <a:fld id="{932F1EE5-9E17-4928-8E05-F3A49024C792}"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378175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p>
            <a:fld id="{60D447EE-4AAE-4D5D-B7A4-B0E6A3BBB10E}"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08725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p>
            <a:fld id="{9550A943-F606-4DD2-86B2-B1736943BD5C}"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662591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p>
            <a:fld id="{E1376292-64B6-44D4-A8AA-E3A0986DA3FF}"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8" name="フッター プレースホルダ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 8"/>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0767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p>
            <a:fld id="{2AA491BD-3916-4A0E-A7D7-95C8FE7B7A18}"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4" name="フッター プレースホルダ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 4"/>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0982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4AD5E6DD-33E8-46DE-8E5D-E7514D0FF5C3}" type="datetimeFigureOut">
              <a:rPr lang="ja-JP" altLang="en-US"/>
              <a:pPr>
                <a:defRPr/>
              </a:pPr>
              <a:t>2014/9/1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5AF17236-3E22-4DD1-82BF-BCC00B081E4F}" type="slidenum">
              <a:rPr lang="ja-JP" altLang="en-US"/>
              <a:pPr>
                <a:defRPr/>
              </a:pPr>
              <a:t>‹#›</a:t>
            </a:fld>
            <a:endParaRPr lang="ja-JP" altLang="en-US"/>
          </a:p>
        </p:txBody>
      </p:sp>
    </p:spTree>
    <p:extLst>
      <p:ext uri="{BB962C8B-B14F-4D97-AF65-F5344CB8AC3E}">
        <p14:creationId xmlns:p14="http://schemas.microsoft.com/office/powerpoint/2010/main" val="1551590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44BC4D51-78B7-457D-8BFA-5278D7E08470}"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3" name="フッター プレースホルダ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 3"/>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429087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p>
            <a:fld id="{7CA54DC0-9A93-47B3-AAE3-C2C8DDA8A445}"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28039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p>
            <a:fld id="{EE5ACB2E-D34B-420B-80F8-1191B8259851}"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6" name="フッター プレースホルダ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 6"/>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75736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p>
            <a:fld id="{045D09BD-3A86-4D27-8E3E-A64DF44F1616}"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9365834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p>
            <a:fld id="{240E2658-44B0-41B7-BBDB-BF7089FFD96F}" type="datetime1">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331450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DFAB53F-A3EA-4053-917B-B693198358AA}"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B312930A-31E7-4282-A401-97AB7A0AE3B7}"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10113626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C4BFC3F4-75B8-4AE9-B7C0-BEF7F92C1A15}"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6DD0E22C-8632-4CCD-BCA8-241402C0E91A}"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076311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4EC35A6-B37B-4997-AE87-222C082BD052}"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5AF17236-3E22-4DD1-82BF-BCC00B081E4F}"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209412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D77D24B6-5B80-430A-832E-66F31DA1263C}"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7" name="スライド番号プレースホルダ 5"/>
          <p:cNvSpPr>
            <a:spLocks noGrp="1"/>
          </p:cNvSpPr>
          <p:nvPr>
            <p:ph type="sldNum" sz="quarter" idx="12"/>
          </p:nvPr>
        </p:nvSpPr>
        <p:spPr/>
        <p:txBody>
          <a:bodyPr/>
          <a:lstStyle>
            <a:lvl1pPr>
              <a:defRPr/>
            </a:lvl1pPr>
          </a:lstStyle>
          <a:p>
            <a:pPr>
              <a:defRPr/>
            </a:pPr>
            <a:fld id="{7172B7F9-014C-4C09-B84B-7E4CA034FEF9}"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0862628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BD27F18C-ADB5-4F2A-8DF4-AB3AFB6D2670}"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9" name="スライド番号プレースホルダ 5"/>
          <p:cNvSpPr>
            <a:spLocks noGrp="1"/>
          </p:cNvSpPr>
          <p:nvPr>
            <p:ph type="sldNum" sz="quarter" idx="12"/>
          </p:nvPr>
        </p:nvSpPr>
        <p:spPr/>
        <p:txBody>
          <a:bodyPr/>
          <a:lstStyle>
            <a:lvl1pPr>
              <a:defRPr/>
            </a:lvl1pPr>
          </a:lstStyle>
          <a:p>
            <a:pPr>
              <a:defRPr/>
            </a:pPr>
            <a:fld id="{5B9632AB-7783-4BC0-AD49-4C4363698EF1}"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344189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5A0F5B2-75AA-418B-A4A4-B058C221EF93}" type="datetimeFigureOut">
              <a:rPr lang="ja-JP" altLang="en-US"/>
              <a:pPr>
                <a:defRPr/>
              </a:pPr>
              <a:t>2014/9/1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7172B7F9-014C-4C09-B84B-7E4CA034FEF9}" type="slidenum">
              <a:rPr lang="ja-JP" altLang="en-US"/>
              <a:pPr>
                <a:defRPr/>
              </a:pPr>
              <a:t>‹#›</a:t>
            </a:fld>
            <a:endParaRPr lang="ja-JP" altLang="en-US"/>
          </a:p>
        </p:txBody>
      </p:sp>
    </p:spTree>
    <p:extLst>
      <p:ext uri="{BB962C8B-B14F-4D97-AF65-F5344CB8AC3E}">
        <p14:creationId xmlns:p14="http://schemas.microsoft.com/office/powerpoint/2010/main" val="25191085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F54A8584-745B-46B4-947E-2470DF00B625}"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5" name="スライド番号プレースホルダ 5"/>
          <p:cNvSpPr>
            <a:spLocks noGrp="1"/>
          </p:cNvSpPr>
          <p:nvPr>
            <p:ph type="sldNum" sz="quarter" idx="12"/>
          </p:nvPr>
        </p:nvSpPr>
        <p:spPr/>
        <p:txBody>
          <a:bodyPr/>
          <a:lstStyle>
            <a:lvl1pPr>
              <a:defRPr/>
            </a:lvl1pPr>
          </a:lstStyle>
          <a:p>
            <a:pPr>
              <a:defRPr/>
            </a:pPr>
            <a:fld id="{021C9B8C-B414-458F-B02F-28C196518B06}"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11117516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6DEA6BF4-ED25-43B4-8404-CA511145BF4F}"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4" name="スライド番号プレースホルダ 5"/>
          <p:cNvSpPr>
            <a:spLocks noGrp="1"/>
          </p:cNvSpPr>
          <p:nvPr>
            <p:ph type="sldNum" sz="quarter" idx="12"/>
          </p:nvPr>
        </p:nvSpPr>
        <p:spPr/>
        <p:txBody>
          <a:bodyPr/>
          <a:lstStyle>
            <a:lvl1pPr>
              <a:defRPr/>
            </a:lvl1pPr>
          </a:lstStyle>
          <a:p>
            <a:pPr>
              <a:defRPr/>
            </a:pPr>
            <a:fld id="{CF452D1E-7C4C-4496-A1C6-7B10147D2A45}"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16258431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68D3B040-2FE5-432C-AE18-E1E6698F331F}"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7" name="スライド番号プレースホルダ 5"/>
          <p:cNvSpPr>
            <a:spLocks noGrp="1"/>
          </p:cNvSpPr>
          <p:nvPr>
            <p:ph type="sldNum" sz="quarter" idx="12"/>
          </p:nvPr>
        </p:nvSpPr>
        <p:spPr/>
        <p:txBody>
          <a:bodyPr/>
          <a:lstStyle>
            <a:lvl1pPr>
              <a:defRPr/>
            </a:lvl1pPr>
          </a:lstStyle>
          <a:p>
            <a:pPr>
              <a:defRPr/>
            </a:pPr>
            <a:fld id="{C5810C79-398C-459B-BA3A-0771B823CC48}"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1389259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649FDB74-73C5-4B53-9563-028A0C2A16A2}"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7" name="スライド番号プレースホルダ 5"/>
          <p:cNvSpPr>
            <a:spLocks noGrp="1"/>
          </p:cNvSpPr>
          <p:nvPr>
            <p:ph type="sldNum" sz="quarter" idx="12"/>
          </p:nvPr>
        </p:nvSpPr>
        <p:spPr/>
        <p:txBody>
          <a:bodyPr/>
          <a:lstStyle>
            <a:lvl1pPr>
              <a:defRPr/>
            </a:lvl1pPr>
          </a:lstStyle>
          <a:p>
            <a:pPr>
              <a:defRPr/>
            </a:pPr>
            <a:fld id="{AD815131-8393-4749-AB0A-F7ADBFD42DE8}"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1994073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70079F1-1BC8-4328-8951-6019334F078D}"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27DE378B-270A-4F2E-9422-3CFC46F4961E}"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41086021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7B8C2CA-AEFE-4F63-B70F-A309AE26ACF7}"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12"/>
          </p:nvPr>
        </p:nvSpPr>
        <p:spPr/>
        <p:txBody>
          <a:bodyPr/>
          <a:lstStyle>
            <a:lvl1pPr>
              <a:defRPr/>
            </a:lvl1pPr>
          </a:lstStyle>
          <a:p>
            <a:pPr>
              <a:defRPr/>
            </a:pPr>
            <a:fld id="{642E99EC-E28B-44C7-A59A-5662E98D4EBC}"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0426445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983DECEA-4BF9-427F-B68A-D9E36D608BA7}"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11788125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FBA0D1BC-E078-45F9-9517-BD1EC2828773}"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37946990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ED097070-D722-4527-B4CF-099AF6254A0D}"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20253894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フッター プレースホルダー 5"/>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7" name="スライド番号プレースホルダー 6"/>
          <p:cNvSpPr>
            <a:spLocks noGrp="1"/>
          </p:cNvSpPr>
          <p:nvPr>
            <p:ph type="sldNum" sz="quarter" idx="12"/>
          </p:nvPr>
        </p:nvSpPr>
        <p:spPr/>
        <p:txBody>
          <a:bodyPr/>
          <a:lstStyle/>
          <a:p>
            <a:pPr>
              <a:defRPr/>
            </a:pPr>
            <a:fld id="{7D00E4EB-DF67-4CAB-BA15-621B00BBC51D}"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263844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309BB1C0-F530-4D40-B9A9-65FCCE953E0C}" type="datetimeFigureOut">
              <a:rPr lang="ja-JP" altLang="en-US"/>
              <a:pPr>
                <a:defRPr/>
              </a:pPr>
              <a:t>2014/9/1</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5B9632AB-7783-4BC0-AD49-4C4363698EF1}" type="slidenum">
              <a:rPr lang="ja-JP" altLang="en-US"/>
              <a:pPr>
                <a:defRPr/>
              </a:pPr>
              <a:t>‹#›</a:t>
            </a:fld>
            <a:endParaRPr lang="ja-JP" altLang="en-US"/>
          </a:p>
        </p:txBody>
      </p:sp>
    </p:spTree>
    <p:extLst>
      <p:ext uri="{BB962C8B-B14F-4D97-AF65-F5344CB8AC3E}">
        <p14:creationId xmlns:p14="http://schemas.microsoft.com/office/powerpoint/2010/main" val="42303921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8" name="フッター プレースホルダー 7"/>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9" name="スライド番号プレースホルダー 8"/>
          <p:cNvSpPr>
            <a:spLocks noGrp="1"/>
          </p:cNvSpPr>
          <p:nvPr>
            <p:ph type="sldNum" sz="quarter" idx="12"/>
          </p:nvPr>
        </p:nvSpPr>
        <p:spPr/>
        <p:txBody>
          <a:bodyPr/>
          <a:lstStyle/>
          <a:p>
            <a:pPr>
              <a:defRPr/>
            </a:pPr>
            <a:fld id="{B91D9E44-3393-4910-94E2-EAAB4D16BE08}"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766819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dirty="0">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2957962236"/>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3" name="フッター プレースホルダー 2"/>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4" name="スライド番号プレースホルダー 3"/>
          <p:cNvSpPr>
            <a:spLocks noGrp="1"/>
          </p:cNvSpPr>
          <p:nvPr>
            <p:ph type="sldNum" sz="quarter" idx="12"/>
          </p:nvPr>
        </p:nvSpPr>
        <p:spPr/>
        <p:txBody>
          <a:bodyPr/>
          <a:lstStyle/>
          <a:p>
            <a:pPr>
              <a:defRPr/>
            </a:pPr>
            <a:fld id="{DE5D9E46-0A11-4550-A88C-BC57E3C982A8}"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14995352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2142181866"/>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フッター プレースホルダー 5"/>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7" name="スライド番号プレースホルダー 6"/>
          <p:cNvSpPr>
            <a:spLocks noGrp="1"/>
          </p:cNvSpPr>
          <p:nvPr>
            <p:ph type="sldNum" sz="quarter" idx="12"/>
          </p:nvPr>
        </p:nvSpPr>
        <p:spPr/>
        <p:txBody>
          <a:bodyPr/>
          <a:lstStyle/>
          <a:p>
            <a:pPr>
              <a:defRPr/>
            </a:pPr>
            <a:fld id="{E2F60453-51E6-48FF-9698-D1423C7D46FC}"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40681501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1770579336"/>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3926575112"/>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4" name="フッター プレースホルダー 3"/>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スライド番号プレースホルダー 4"/>
          <p:cNvSpPr>
            <a:spLocks noGrp="1"/>
          </p:cNvSpPr>
          <p:nvPr>
            <p:ph type="sldNum" sz="quarter" idx="12"/>
          </p:nvPr>
        </p:nvSpPr>
        <p:spPr/>
        <p:txBody>
          <a:bodyPr/>
          <a:lstStyle/>
          <a:p>
            <a:pPr>
              <a:defRPr/>
            </a:pPr>
            <a:fld id="{636344FB-1EF1-4600-923D-481FCC37C949}" type="slidenum">
              <a:rPr lang="ja-JP" altLang="en-US" smtClean="0">
                <a:solidFill>
                  <a:prstClr val="black">
                    <a:tint val="75000"/>
                  </a:prstClr>
                </a:solidFill>
              </a:rPr>
              <a:pPr>
                <a:defRPr/>
              </a:pPr>
              <a:t>‹#›</a:t>
            </a:fld>
            <a:endParaRPr lang="en-US" altLang="ja-JP">
              <a:solidFill>
                <a:prstClr val="black">
                  <a:tint val="75000"/>
                </a:prstClr>
              </a:solidFill>
            </a:endParaRPr>
          </a:p>
        </p:txBody>
      </p:sp>
      <p:sp>
        <p:nvSpPr>
          <p:cNvPr id="6" name="テキスト プレースホルダー 2"/>
          <p:cNvSpPr>
            <a:spLocks noGrp="1"/>
          </p:cNvSpPr>
          <p:nvPr>
            <p:ph type="body" idx="1"/>
          </p:nvPr>
        </p:nvSpPr>
        <p:spPr>
          <a:xfrm>
            <a:off x="179512" y="764704"/>
            <a:ext cx="8784976"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30363695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983DECEA-4BF9-427F-B68A-D9E36D608BA7}"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33023603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FBA0D1BC-E078-45F9-9517-BD1EC2828773}"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383579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3E9412D7-8C71-4621-847F-0C966230C0CE}" type="datetimeFigureOut">
              <a:rPr lang="ja-JP" altLang="en-US"/>
              <a:pPr>
                <a:defRPr/>
              </a:pPr>
              <a:t>2014/9/1</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21C9B8C-B414-458F-B02F-28C196518B06}" type="slidenum">
              <a:rPr lang="ja-JP" altLang="en-US"/>
              <a:pPr>
                <a:defRPr/>
              </a:pPr>
              <a:t>‹#›</a:t>
            </a:fld>
            <a:endParaRPr lang="ja-JP" altLang="en-US"/>
          </a:p>
        </p:txBody>
      </p:sp>
    </p:spTree>
    <p:extLst>
      <p:ext uri="{BB962C8B-B14F-4D97-AF65-F5344CB8AC3E}">
        <p14:creationId xmlns:p14="http://schemas.microsoft.com/office/powerpoint/2010/main" val="33358869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ED097070-D722-4527-B4CF-099AF6254A0D}"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25248831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フッター プレースホルダー 5"/>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7" name="スライド番号プレースホルダー 6"/>
          <p:cNvSpPr>
            <a:spLocks noGrp="1"/>
          </p:cNvSpPr>
          <p:nvPr>
            <p:ph type="sldNum" sz="quarter" idx="12"/>
          </p:nvPr>
        </p:nvSpPr>
        <p:spPr/>
        <p:txBody>
          <a:bodyPr/>
          <a:lstStyle/>
          <a:p>
            <a:pPr>
              <a:defRPr/>
            </a:pPr>
            <a:fld id="{7D00E4EB-DF67-4CAB-BA15-621B00BBC51D}"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15581157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8" name="フッター プレースホルダー 7"/>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9" name="スライド番号プレースホルダー 8"/>
          <p:cNvSpPr>
            <a:spLocks noGrp="1"/>
          </p:cNvSpPr>
          <p:nvPr>
            <p:ph type="sldNum" sz="quarter" idx="12"/>
          </p:nvPr>
        </p:nvSpPr>
        <p:spPr/>
        <p:txBody>
          <a:bodyPr/>
          <a:lstStyle/>
          <a:p>
            <a:pPr>
              <a:defRPr/>
            </a:pPr>
            <a:fld id="{B91D9E44-3393-4910-94E2-EAAB4D16BE08}"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30868415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dirty="0">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2850500435"/>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3" name="フッター プレースホルダー 2"/>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4" name="スライド番号プレースホルダー 3"/>
          <p:cNvSpPr>
            <a:spLocks noGrp="1"/>
          </p:cNvSpPr>
          <p:nvPr>
            <p:ph type="sldNum" sz="quarter" idx="12"/>
          </p:nvPr>
        </p:nvSpPr>
        <p:spPr/>
        <p:txBody>
          <a:bodyPr/>
          <a:lstStyle/>
          <a:p>
            <a:pPr>
              <a:defRPr/>
            </a:pPr>
            <a:fld id="{DE5D9E46-0A11-4550-A88C-BC57E3C982A8}"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11661002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854568599"/>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フッター プレースホルダー 5"/>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7" name="スライド番号プレースホルダー 6"/>
          <p:cNvSpPr>
            <a:spLocks noGrp="1"/>
          </p:cNvSpPr>
          <p:nvPr>
            <p:ph type="sldNum" sz="quarter" idx="12"/>
          </p:nvPr>
        </p:nvSpPr>
        <p:spPr/>
        <p:txBody>
          <a:bodyPr/>
          <a:lstStyle/>
          <a:p>
            <a:pPr>
              <a:defRPr/>
            </a:pPr>
            <a:fld id="{E2F60453-51E6-48FF-9698-D1423C7D46FC}"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2982978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440158877"/>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3169620387"/>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4" name="フッター プレースホルダー 3"/>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スライド番号プレースホルダー 4"/>
          <p:cNvSpPr>
            <a:spLocks noGrp="1"/>
          </p:cNvSpPr>
          <p:nvPr>
            <p:ph type="sldNum" sz="quarter" idx="12"/>
          </p:nvPr>
        </p:nvSpPr>
        <p:spPr/>
        <p:txBody>
          <a:bodyPr/>
          <a:lstStyle/>
          <a:p>
            <a:pPr>
              <a:defRPr/>
            </a:pPr>
            <a:fld id="{636344FB-1EF1-4600-923D-481FCC37C949}" type="slidenum">
              <a:rPr lang="ja-JP" altLang="en-US" smtClean="0">
                <a:solidFill>
                  <a:prstClr val="black">
                    <a:tint val="75000"/>
                  </a:prstClr>
                </a:solidFill>
              </a:rPr>
              <a:pPr>
                <a:defRPr/>
              </a:pPr>
              <a:t>‹#›</a:t>
            </a:fld>
            <a:endParaRPr lang="en-US" altLang="ja-JP">
              <a:solidFill>
                <a:prstClr val="black">
                  <a:tint val="75000"/>
                </a:prstClr>
              </a:solidFill>
            </a:endParaRPr>
          </a:p>
        </p:txBody>
      </p:sp>
      <p:sp>
        <p:nvSpPr>
          <p:cNvPr id="6" name="テキスト プレースホルダー 2"/>
          <p:cNvSpPr>
            <a:spLocks noGrp="1"/>
          </p:cNvSpPr>
          <p:nvPr>
            <p:ph type="body" idx="1"/>
          </p:nvPr>
        </p:nvSpPr>
        <p:spPr>
          <a:xfrm>
            <a:off x="179512" y="764704"/>
            <a:ext cx="8784976"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346196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7308E859-E3AD-44AC-B00A-D2C76A385B9F}" type="datetimeFigureOut">
              <a:rPr lang="ja-JP" altLang="en-US"/>
              <a:pPr>
                <a:defRPr/>
              </a:pPr>
              <a:t>2014/9/1</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F452D1E-7C4C-4496-A1C6-7B10147D2A45}" type="slidenum">
              <a:rPr lang="ja-JP" altLang="en-US"/>
              <a:pPr>
                <a:defRPr/>
              </a:pPr>
              <a:t>‹#›</a:t>
            </a:fld>
            <a:endParaRPr lang="ja-JP" altLang="en-US"/>
          </a:p>
        </p:txBody>
      </p:sp>
    </p:spTree>
    <p:extLst>
      <p:ext uri="{BB962C8B-B14F-4D97-AF65-F5344CB8AC3E}">
        <p14:creationId xmlns:p14="http://schemas.microsoft.com/office/powerpoint/2010/main" val="40706017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983DECEA-4BF9-427F-B68A-D9E36D608BA7}"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39794805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FBA0D1BC-E078-45F9-9517-BD1EC2828773}"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2652897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ED097070-D722-4527-B4CF-099AF6254A0D}"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14854064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フッター プレースホルダー 5"/>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7" name="スライド番号プレースホルダー 6"/>
          <p:cNvSpPr>
            <a:spLocks noGrp="1"/>
          </p:cNvSpPr>
          <p:nvPr>
            <p:ph type="sldNum" sz="quarter" idx="12"/>
          </p:nvPr>
        </p:nvSpPr>
        <p:spPr/>
        <p:txBody>
          <a:bodyPr/>
          <a:lstStyle/>
          <a:p>
            <a:pPr>
              <a:defRPr/>
            </a:pPr>
            <a:fld id="{7D00E4EB-DF67-4CAB-BA15-621B00BBC51D}"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18534096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8" name="フッター プレースホルダー 7"/>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9" name="スライド番号プレースホルダー 8"/>
          <p:cNvSpPr>
            <a:spLocks noGrp="1"/>
          </p:cNvSpPr>
          <p:nvPr>
            <p:ph type="sldNum" sz="quarter" idx="12"/>
          </p:nvPr>
        </p:nvSpPr>
        <p:spPr/>
        <p:txBody>
          <a:bodyPr/>
          <a:lstStyle/>
          <a:p>
            <a:pPr>
              <a:defRPr/>
            </a:pPr>
            <a:fld id="{B91D9E44-3393-4910-94E2-EAAB4D16BE08}"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38272779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dirty="0">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1814430045"/>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3" name="フッター プレースホルダー 2"/>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4" name="スライド番号プレースホルダー 3"/>
          <p:cNvSpPr>
            <a:spLocks noGrp="1"/>
          </p:cNvSpPr>
          <p:nvPr>
            <p:ph type="sldNum" sz="quarter" idx="12"/>
          </p:nvPr>
        </p:nvSpPr>
        <p:spPr/>
        <p:txBody>
          <a:bodyPr/>
          <a:lstStyle/>
          <a:p>
            <a:pPr>
              <a:defRPr/>
            </a:pPr>
            <a:fld id="{DE5D9E46-0A11-4550-A88C-BC57E3C982A8}"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185632867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492250089"/>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フッター プレースホルダー 5"/>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7" name="スライド番号プレースホルダー 6"/>
          <p:cNvSpPr>
            <a:spLocks noGrp="1"/>
          </p:cNvSpPr>
          <p:nvPr>
            <p:ph type="sldNum" sz="quarter" idx="12"/>
          </p:nvPr>
        </p:nvSpPr>
        <p:spPr/>
        <p:txBody>
          <a:bodyPr/>
          <a:lstStyle/>
          <a:p>
            <a:pPr>
              <a:defRPr/>
            </a:pPr>
            <a:fld id="{E2F60453-51E6-48FF-9698-D1423C7D46FC}"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841743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272887060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CC4AF9D2-E0B6-432E-8CC2-02A69F300399}" type="datetimeFigureOut">
              <a:rPr lang="ja-JP" altLang="en-US"/>
              <a:pPr>
                <a:defRPr/>
              </a:pPr>
              <a:t>2014/9/1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C5810C79-398C-459B-BA3A-0771B823CC48}" type="slidenum">
              <a:rPr lang="ja-JP" altLang="en-US"/>
              <a:pPr>
                <a:defRPr/>
              </a:pPr>
              <a:t>‹#›</a:t>
            </a:fld>
            <a:endParaRPr lang="ja-JP" altLang="en-US"/>
          </a:p>
        </p:txBody>
      </p:sp>
    </p:spTree>
    <p:extLst>
      <p:ext uri="{BB962C8B-B14F-4D97-AF65-F5344CB8AC3E}">
        <p14:creationId xmlns:p14="http://schemas.microsoft.com/office/powerpoint/2010/main" val="9884044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2926023812"/>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4" name="フッター プレースホルダー 3"/>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スライド番号プレースホルダー 4"/>
          <p:cNvSpPr>
            <a:spLocks noGrp="1"/>
          </p:cNvSpPr>
          <p:nvPr>
            <p:ph type="sldNum" sz="quarter" idx="12"/>
          </p:nvPr>
        </p:nvSpPr>
        <p:spPr/>
        <p:txBody>
          <a:bodyPr/>
          <a:lstStyle/>
          <a:p>
            <a:pPr>
              <a:defRPr/>
            </a:pPr>
            <a:fld id="{636344FB-1EF1-4600-923D-481FCC37C949}" type="slidenum">
              <a:rPr lang="ja-JP" altLang="en-US" smtClean="0">
                <a:solidFill>
                  <a:prstClr val="black">
                    <a:tint val="75000"/>
                  </a:prstClr>
                </a:solidFill>
              </a:rPr>
              <a:pPr>
                <a:defRPr/>
              </a:pPr>
              <a:t>‹#›</a:t>
            </a:fld>
            <a:endParaRPr lang="en-US" altLang="ja-JP">
              <a:solidFill>
                <a:prstClr val="black">
                  <a:tint val="75000"/>
                </a:prstClr>
              </a:solidFill>
            </a:endParaRPr>
          </a:p>
        </p:txBody>
      </p:sp>
      <p:sp>
        <p:nvSpPr>
          <p:cNvPr id="6" name="テキスト プレースホルダー 2"/>
          <p:cNvSpPr>
            <a:spLocks noGrp="1"/>
          </p:cNvSpPr>
          <p:nvPr>
            <p:ph type="body" idx="1"/>
          </p:nvPr>
        </p:nvSpPr>
        <p:spPr>
          <a:xfrm>
            <a:off x="179512" y="764704"/>
            <a:ext cx="8784976"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1463600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983DECEA-4BF9-427F-B68A-D9E36D608BA7}"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2136569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FBA0D1BC-E078-45F9-9517-BD1EC2828773}"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343546932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フッター プレースホルダー 4"/>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スライド番号プレースホルダー 5"/>
          <p:cNvSpPr>
            <a:spLocks noGrp="1"/>
          </p:cNvSpPr>
          <p:nvPr>
            <p:ph type="sldNum" sz="quarter" idx="12"/>
          </p:nvPr>
        </p:nvSpPr>
        <p:spPr/>
        <p:txBody>
          <a:bodyPr/>
          <a:lstStyle/>
          <a:p>
            <a:pPr>
              <a:defRPr/>
            </a:pPr>
            <a:fld id="{ED097070-D722-4527-B4CF-099AF6254A0D}"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30425226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フッター プレースホルダー 5"/>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7" name="スライド番号プレースホルダー 6"/>
          <p:cNvSpPr>
            <a:spLocks noGrp="1"/>
          </p:cNvSpPr>
          <p:nvPr>
            <p:ph type="sldNum" sz="quarter" idx="12"/>
          </p:nvPr>
        </p:nvSpPr>
        <p:spPr/>
        <p:txBody>
          <a:bodyPr/>
          <a:lstStyle/>
          <a:p>
            <a:pPr>
              <a:defRPr/>
            </a:pPr>
            <a:fld id="{7D00E4EB-DF67-4CAB-BA15-621B00BBC51D}"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7167834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8" name="フッター プレースホルダー 7"/>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9" name="スライド番号プレースホルダー 8"/>
          <p:cNvSpPr>
            <a:spLocks noGrp="1"/>
          </p:cNvSpPr>
          <p:nvPr>
            <p:ph type="sldNum" sz="quarter" idx="12"/>
          </p:nvPr>
        </p:nvSpPr>
        <p:spPr/>
        <p:txBody>
          <a:bodyPr/>
          <a:lstStyle/>
          <a:p>
            <a:pPr>
              <a:defRPr/>
            </a:pPr>
            <a:fld id="{B91D9E44-3393-4910-94E2-EAAB4D16BE08}"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36857241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dirty="0">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dirty="0">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3257253399"/>
      </p:ext>
    </p:extLst>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3" name="フッター プレースホルダー 2"/>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4" name="スライド番号プレースホルダー 3"/>
          <p:cNvSpPr>
            <a:spLocks noGrp="1"/>
          </p:cNvSpPr>
          <p:nvPr>
            <p:ph type="sldNum" sz="quarter" idx="12"/>
          </p:nvPr>
        </p:nvSpPr>
        <p:spPr/>
        <p:txBody>
          <a:bodyPr/>
          <a:lstStyle/>
          <a:p>
            <a:pPr>
              <a:defRPr/>
            </a:pPr>
            <a:fld id="{DE5D9E46-0A11-4550-A88C-BC57E3C982A8}"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226138691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90801375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14B5D26D-B9D1-497E-91AA-F5C1E0EC762D}" type="datetimeFigureOut">
              <a:rPr lang="ja-JP" altLang="en-US"/>
              <a:pPr>
                <a:defRPr/>
              </a:pPr>
              <a:t>2014/9/1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AD815131-8393-4749-AB0A-F7ADBFD42DE8}" type="slidenum">
              <a:rPr lang="ja-JP" altLang="en-US"/>
              <a:pPr>
                <a:defRPr/>
              </a:pPr>
              <a:t>‹#›</a:t>
            </a:fld>
            <a:endParaRPr lang="ja-JP" altLang="en-US"/>
          </a:p>
        </p:txBody>
      </p:sp>
    </p:spTree>
    <p:extLst>
      <p:ext uri="{BB962C8B-B14F-4D97-AF65-F5344CB8AC3E}">
        <p14:creationId xmlns:p14="http://schemas.microsoft.com/office/powerpoint/2010/main" val="23145589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6" name="フッター プレースホルダー 5"/>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7" name="スライド番号プレースホルダー 6"/>
          <p:cNvSpPr>
            <a:spLocks noGrp="1"/>
          </p:cNvSpPr>
          <p:nvPr>
            <p:ph type="sldNum" sz="quarter" idx="12"/>
          </p:nvPr>
        </p:nvSpPr>
        <p:spPr/>
        <p:txBody>
          <a:bodyPr/>
          <a:lstStyle/>
          <a:p>
            <a:pPr>
              <a:defRPr/>
            </a:pPr>
            <a:fld id="{E2F60453-51E6-48FF-9698-D1423C7D46FC}" type="slidenum">
              <a:rPr lang="ja-JP" altLang="en-US" smtClean="0">
                <a:solidFill>
                  <a:prstClr val="black">
                    <a:tint val="75000"/>
                  </a:prstClr>
                </a:solidFill>
              </a:rPr>
              <a:pPr>
                <a:defRPr/>
              </a:pPr>
              <a:t>‹#›</a:t>
            </a:fld>
            <a:endParaRPr lang="en-US" altLang="ja-JP">
              <a:solidFill>
                <a:prstClr val="black">
                  <a:tint val="75000"/>
                </a:prstClr>
              </a:solidFill>
            </a:endParaRPr>
          </a:p>
        </p:txBody>
      </p:sp>
    </p:spTree>
    <p:extLst>
      <p:ext uri="{BB962C8B-B14F-4D97-AF65-F5344CB8AC3E}">
        <p14:creationId xmlns:p14="http://schemas.microsoft.com/office/powerpoint/2010/main" val="215683979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3590928478"/>
      </p:ext>
    </p:extLst>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FB2AC9-835D-4E48-B3FD-8DAA329BE1BD}" type="datetimeFigureOut">
              <a:rPr lang="ja-JP" altLang="en-US" smtClean="0">
                <a:solidFill>
                  <a:prstClr val="black">
                    <a:tint val="75000"/>
                  </a:prstClr>
                </a:solidFill>
              </a:rPr>
              <a:pPr/>
              <a:t>2014/9/1</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a:t>
            </a:fld>
            <a:endParaRPr lang="en-US" altLang="ja-JP">
              <a:solidFill>
                <a:prstClr val="black">
                  <a:tint val="75000"/>
                </a:prstClr>
              </a:solidFill>
              <a:ea typeface="ＭＳ Ｐゴシック" pitchFamily="50" charset="-128"/>
            </a:endParaRPr>
          </a:p>
        </p:txBody>
      </p:sp>
    </p:spTree>
    <p:extLst>
      <p:ext uri="{BB962C8B-B14F-4D97-AF65-F5344CB8AC3E}">
        <p14:creationId xmlns:p14="http://schemas.microsoft.com/office/powerpoint/2010/main" val="4254380079"/>
      </p:ext>
    </p:extLst>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pPr>
              <a:defRPr/>
            </a:pPr>
            <a:endParaRPr lang="en-US" altLang="ja-JP">
              <a:solidFill>
                <a:prstClr val="black">
                  <a:tint val="75000"/>
                </a:prstClr>
              </a:solidFill>
              <a:ea typeface="ＭＳ Ｐゴシック" pitchFamily="50" charset="-128"/>
            </a:endParaRPr>
          </a:p>
        </p:txBody>
      </p:sp>
      <p:sp>
        <p:nvSpPr>
          <p:cNvPr id="4" name="フッター プレースホルダー 3"/>
          <p:cNvSpPr>
            <a:spLocks noGrp="1"/>
          </p:cNvSpPr>
          <p:nvPr>
            <p:ph type="ftr" sz="quarter" idx="11"/>
          </p:nvPr>
        </p:nvSpPr>
        <p:spPr/>
        <p:txBody>
          <a:bodyPr/>
          <a:lstStyle/>
          <a:p>
            <a:pPr>
              <a:defRPr/>
            </a:pPr>
            <a:endParaRPr lang="en-US" altLang="ja-JP">
              <a:solidFill>
                <a:prstClr val="black">
                  <a:tint val="75000"/>
                </a:prstClr>
              </a:solidFill>
              <a:ea typeface="ＭＳ Ｐゴシック" pitchFamily="50" charset="-128"/>
            </a:endParaRPr>
          </a:p>
        </p:txBody>
      </p:sp>
      <p:sp>
        <p:nvSpPr>
          <p:cNvPr id="5" name="スライド番号プレースホルダー 4"/>
          <p:cNvSpPr>
            <a:spLocks noGrp="1"/>
          </p:cNvSpPr>
          <p:nvPr>
            <p:ph type="sldNum" sz="quarter" idx="12"/>
          </p:nvPr>
        </p:nvSpPr>
        <p:spPr/>
        <p:txBody>
          <a:bodyPr/>
          <a:lstStyle/>
          <a:p>
            <a:pPr>
              <a:defRPr/>
            </a:pPr>
            <a:fld id="{636344FB-1EF1-4600-923D-481FCC37C949}" type="slidenum">
              <a:rPr lang="ja-JP" altLang="en-US" smtClean="0">
                <a:solidFill>
                  <a:prstClr val="black">
                    <a:tint val="75000"/>
                  </a:prstClr>
                </a:solidFill>
              </a:rPr>
              <a:pPr>
                <a:defRPr/>
              </a:pPr>
              <a:t>‹#›</a:t>
            </a:fld>
            <a:endParaRPr lang="en-US" altLang="ja-JP">
              <a:solidFill>
                <a:prstClr val="black">
                  <a:tint val="75000"/>
                </a:prstClr>
              </a:solidFill>
            </a:endParaRPr>
          </a:p>
        </p:txBody>
      </p:sp>
      <p:sp>
        <p:nvSpPr>
          <p:cNvPr id="6" name="テキスト プレースホルダー 2"/>
          <p:cNvSpPr>
            <a:spLocks noGrp="1"/>
          </p:cNvSpPr>
          <p:nvPr>
            <p:ph type="body" idx="1"/>
          </p:nvPr>
        </p:nvSpPr>
        <p:spPr>
          <a:xfrm>
            <a:off x="179512" y="764704"/>
            <a:ext cx="8784976"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120267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theme" Target="../theme/theme8.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56E99C6-9B90-459D-A161-ABE57603CE93}" type="datetimeFigureOut">
              <a:rPr lang="ja-JP" altLang="en-US"/>
              <a:pPr>
                <a:defRPr/>
              </a:pPr>
              <a:t>2014/9/1</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BDB377B-C71A-4E1F-ABEE-5B1CC5883D8A}"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fontAlgn="base">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fontAlgn="base">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71500" y="0"/>
            <a:ext cx="7772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051" name="Rectangle 3"/>
          <p:cNvSpPr>
            <a:spLocks noGrp="1" noChangeArrowheads="1"/>
          </p:cNvSpPr>
          <p:nvPr>
            <p:ph type="body" idx="1"/>
          </p:nvPr>
        </p:nvSpPr>
        <p:spPr bwMode="auto">
          <a:xfrm>
            <a:off x="142875" y="642938"/>
            <a:ext cx="8786813"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030" name="Rectangle 6"/>
          <p:cNvSpPr>
            <a:spLocks noGrp="1" noChangeArrowheads="1"/>
          </p:cNvSpPr>
          <p:nvPr>
            <p:ph type="sldNum" sz="quarter" idx="4"/>
          </p:nvPr>
        </p:nvSpPr>
        <p:spPr bwMode="auto">
          <a:xfrm>
            <a:off x="8358188" y="6357938"/>
            <a:ext cx="785812" cy="500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rgbClr val="000000"/>
                </a:solidFill>
                <a:latin typeface="+mn-lt"/>
              </a:defRPr>
            </a:lvl1pPr>
          </a:lstStyle>
          <a:p>
            <a:pPr>
              <a:defRPr/>
            </a:pPr>
            <a:fld id="{47864DCB-E8DD-4BA7-A971-C3BD5A06AEEF}"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802268B2-6D82-444F-9783-5691C2404BB6}" type="datetime1">
              <a:rPr lang="ja-JP" altLang="en-US" smtClean="0">
                <a:solidFill>
                  <a:prstClr val="black">
                    <a:tint val="75000"/>
                  </a:prstClr>
                </a:solidFill>
                <a:latin typeface="Calibri"/>
                <a:ea typeface="ＭＳ Ｐゴシック"/>
              </a:rPr>
              <a:pPr defTabSz="457200" fontAlgn="auto">
                <a:spcBef>
                  <a:spcPts val="0"/>
                </a:spcBef>
                <a:spcAft>
                  <a:spcPts val="0"/>
                </a:spcAft>
              </a:pPr>
              <a:t>2014/9/1</a:t>
            </a:fld>
            <a:endParaRPr lang="ja-JP" altLang="en-US">
              <a:solidFill>
                <a:prstClr val="black">
                  <a:tint val="75000"/>
                </a:prstClr>
              </a:solidFill>
              <a:latin typeface="Calibri"/>
              <a:ea typeface="ＭＳ Ｐゴシック"/>
            </a:endParaRPr>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ja-JP" altLang="en-US">
              <a:solidFill>
                <a:prstClr val="black">
                  <a:tint val="75000"/>
                </a:prstClr>
              </a:solidFill>
              <a:latin typeface="Calibri"/>
              <a:ea typeface="ＭＳ Ｐゴシック"/>
            </a:endParaRPr>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2CFE45B6-59A5-C148-BD98-F093DA738CD0}" type="slidenum">
              <a:rPr lang="ja-JP" altLang="en-US" smtClean="0">
                <a:solidFill>
                  <a:prstClr val="black">
                    <a:tint val="75000"/>
                  </a:prstClr>
                </a:solidFill>
                <a:latin typeface="Calibri"/>
                <a:ea typeface="ＭＳ Ｐゴシック"/>
              </a:rPr>
              <a:pPr defTabSz="457200" fontAlgn="auto">
                <a:spcBef>
                  <a:spcPts val="0"/>
                </a:spcBef>
                <a:spcAft>
                  <a:spcPts val="0"/>
                </a:spcAft>
              </a:pPr>
              <a:t>‹#›</a:t>
            </a:fld>
            <a:endParaRPr lang="ja-JP" altLang="en-US">
              <a:solidFill>
                <a:prstClr val="black">
                  <a:tint val="75000"/>
                </a:prstClr>
              </a:solidFill>
              <a:latin typeface="Calibri"/>
              <a:ea typeface="ＭＳ Ｐゴシック"/>
            </a:endParaRPr>
          </a:p>
        </p:txBody>
      </p:sp>
    </p:spTree>
    <p:extLst>
      <p:ext uri="{BB962C8B-B14F-4D97-AF65-F5344CB8AC3E}">
        <p14:creationId xmlns:p14="http://schemas.microsoft.com/office/powerpoint/2010/main" val="43132865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78B298D-BC96-4EC3-B030-B3920F073B79}" type="datetime1">
              <a:rPr lang="ja-JP" altLang="en-US" smtClean="0">
                <a:solidFill>
                  <a:prstClr val="black">
                    <a:tint val="75000"/>
                  </a:prstClr>
                </a:solidFill>
              </a:rPr>
              <a:pPr>
                <a:defRPr/>
              </a:pPr>
              <a:t>2014/9/1</a:t>
            </a:fld>
            <a:endParaRPr lang="ja-JP" altLang="en-US">
              <a:solidFill>
                <a:prstClr val="black">
                  <a:tint val="75000"/>
                </a:prstClr>
              </a:solidFill>
            </a:endParaRPr>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solidFill>
                <a:prstClr val="black">
                  <a:tint val="75000"/>
                </a:prstClr>
              </a:solidFill>
            </a:endParaRPr>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BDB377B-C71A-4E1F-ABEE-5B1CC5883D8A}" type="slidenum">
              <a:rPr lang="ja-JP" altLang="en-US">
                <a:solidFill>
                  <a:prstClr val="black">
                    <a:tint val="75000"/>
                  </a:prstClr>
                </a:solidFill>
              </a:rPr>
              <a:pPr>
                <a:defRPr/>
              </a:pPr>
              <a:t>‹#›</a:t>
            </a:fld>
            <a:endParaRPr lang="ja-JP" altLang="en-US">
              <a:solidFill>
                <a:prstClr val="black">
                  <a:tint val="75000"/>
                </a:prstClr>
              </a:solidFill>
            </a:endParaRPr>
          </a:p>
        </p:txBody>
      </p:sp>
    </p:spTree>
    <p:extLst>
      <p:ext uri="{BB962C8B-B14F-4D97-AF65-F5344CB8AC3E}">
        <p14:creationId xmlns:p14="http://schemas.microsoft.com/office/powerpoint/2010/main" val="228213777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fontAlgn="base">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fontAlgn="base">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79512" y="116632"/>
            <a:ext cx="8784976" cy="576064"/>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79512" y="764704"/>
            <a:ext cx="8784976"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8132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B2AC9-835D-4E48-B3FD-8DAA329BE1BD}" type="datetimeFigureOut">
              <a:rPr lang="ja-JP" altLang="en-US" smtClean="0">
                <a:solidFill>
                  <a:prstClr val="black">
                    <a:tint val="75000"/>
                  </a:prstClr>
                </a:solidFill>
                <a:latin typeface="Arial" charset="0"/>
                <a:ea typeface="ＭＳ Ｐゴシック" charset="-128"/>
              </a:rPr>
              <a:pPr/>
              <a:t>2014/9/1</a:t>
            </a:fld>
            <a:endParaRPr lang="ja-JP" altLang="en-US">
              <a:solidFill>
                <a:prstClr val="black">
                  <a:tint val="75000"/>
                </a:prstClr>
              </a:solidFill>
              <a:latin typeface="Arial" charset="0"/>
              <a:ea typeface="ＭＳ Ｐゴシック" charset="-128"/>
            </a:endParaRPr>
          </a:p>
        </p:txBody>
      </p:sp>
      <p:sp>
        <p:nvSpPr>
          <p:cNvPr id="5" name="フッター プレースホルダー 4"/>
          <p:cNvSpPr>
            <a:spLocks noGrp="1"/>
          </p:cNvSpPr>
          <p:nvPr>
            <p:ph type="ftr" sz="quarter" idx="3"/>
          </p:nvPr>
        </p:nvSpPr>
        <p:spPr>
          <a:xfrm>
            <a:off x="3124200" y="638132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latin typeface="Arial" charset="0"/>
              <a:ea typeface="ＭＳ Ｐゴシック" charset="-128"/>
            </a:endParaRPr>
          </a:p>
        </p:txBody>
      </p:sp>
      <p:sp>
        <p:nvSpPr>
          <p:cNvPr id="6" name="スライド番号プレースホルダー 5"/>
          <p:cNvSpPr>
            <a:spLocks noGrp="1"/>
          </p:cNvSpPr>
          <p:nvPr>
            <p:ph type="sldNum" sz="quarter" idx="4"/>
          </p:nvPr>
        </p:nvSpPr>
        <p:spPr>
          <a:xfrm>
            <a:off x="6948264" y="638132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7864DCB-E8DD-4BA7-A971-C3BD5A06AEEF}" type="slidenum">
              <a:rPr lang="ja-JP" altLang="en-US" smtClean="0">
                <a:solidFill>
                  <a:prstClr val="black">
                    <a:tint val="75000"/>
                  </a:prstClr>
                </a:solidFill>
                <a:latin typeface="Arial" charset="0"/>
              </a:rPr>
              <a:pPr>
                <a:defRPr/>
              </a:pPr>
              <a:t>‹#›</a:t>
            </a:fld>
            <a:endParaRPr lang="en-US" altLang="ja-JP" dirty="0">
              <a:solidFill>
                <a:prstClr val="black">
                  <a:tint val="75000"/>
                </a:prstClr>
              </a:solidFill>
              <a:latin typeface="Arial" charset="0"/>
            </a:endParaRPr>
          </a:p>
        </p:txBody>
      </p:sp>
    </p:spTree>
    <p:extLst>
      <p:ext uri="{BB962C8B-B14F-4D97-AF65-F5344CB8AC3E}">
        <p14:creationId xmlns:p14="http://schemas.microsoft.com/office/powerpoint/2010/main" val="68241620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hf hdr="0" ftr="0" dt="0"/>
  <p:txStyles>
    <p:titleStyle>
      <a:lvl1pPr algn="ctr" defTabSz="914400" rtl="0" eaLnBrk="1" latinLnBrk="0" hangingPunct="1">
        <a:spcBef>
          <a:spcPct val="0"/>
        </a:spcBef>
        <a:buNone/>
        <a:defRPr kumimoji="1" sz="4000"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rabicPeriod"/>
        <a:defRPr kumimoji="1" sz="3200" kern="1200">
          <a:solidFill>
            <a:schemeClr val="tx1"/>
          </a:solidFill>
          <a:latin typeface="+mn-lt"/>
          <a:ea typeface="+mn-ea"/>
          <a:cs typeface="+mn-cs"/>
        </a:defRPr>
      </a:lvl1pPr>
      <a:lvl2pPr marL="457200" indent="0" algn="l" defTabSz="914400" rtl="0" eaLnBrk="1" latinLnBrk="0" hangingPunct="1">
        <a:spcBef>
          <a:spcPct val="20000"/>
        </a:spcBef>
        <a:buFontTx/>
        <a:buNone/>
        <a:defRPr kumimoji="1" sz="2800" kern="1200">
          <a:solidFill>
            <a:schemeClr val="tx1"/>
          </a:solidFill>
          <a:latin typeface="+mn-lt"/>
          <a:ea typeface="+mn-ea"/>
          <a:cs typeface="+mn-cs"/>
        </a:defRPr>
      </a:lvl2pPr>
      <a:lvl3pPr marL="914400" indent="0" algn="l" defTabSz="914400" rtl="0" eaLnBrk="1" latinLnBrk="0" hangingPunct="1">
        <a:spcBef>
          <a:spcPct val="20000"/>
        </a:spcBef>
        <a:buFontTx/>
        <a:buNone/>
        <a:defRPr kumimoji="1" sz="2400" kern="1200">
          <a:solidFill>
            <a:schemeClr val="tx1"/>
          </a:solidFill>
          <a:latin typeface="+mn-lt"/>
          <a:ea typeface="+mn-ea"/>
          <a:cs typeface="+mn-cs"/>
        </a:defRPr>
      </a:lvl3pPr>
      <a:lvl4pPr marL="1371600" indent="0" algn="l" defTabSz="914400" rtl="0" eaLnBrk="1" latinLnBrk="0" hangingPunct="1">
        <a:spcBef>
          <a:spcPct val="20000"/>
        </a:spcBef>
        <a:buFontTx/>
        <a:buNone/>
        <a:defRPr kumimoji="1" sz="2000" kern="1200">
          <a:solidFill>
            <a:schemeClr val="tx1"/>
          </a:solidFill>
          <a:latin typeface="+mn-lt"/>
          <a:ea typeface="+mn-ea"/>
          <a:cs typeface="+mn-cs"/>
        </a:defRPr>
      </a:lvl4pPr>
      <a:lvl5pPr marL="1828800" indent="0" algn="l" defTabSz="914400" rtl="0" eaLnBrk="1" latinLnBrk="0" hangingPunct="1">
        <a:spcBef>
          <a:spcPct val="20000"/>
        </a:spcBef>
        <a:buFontTx/>
        <a:buNone/>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79512" y="116632"/>
            <a:ext cx="8784976" cy="576064"/>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79512" y="764704"/>
            <a:ext cx="8784976"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8132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B2AC9-835D-4E48-B3FD-8DAA329BE1BD}" type="datetimeFigureOut">
              <a:rPr lang="ja-JP" altLang="en-US" smtClean="0">
                <a:solidFill>
                  <a:prstClr val="black">
                    <a:tint val="75000"/>
                  </a:prstClr>
                </a:solidFill>
                <a:latin typeface="Arial" charset="0"/>
                <a:ea typeface="ＭＳ Ｐゴシック" charset="-128"/>
              </a:rPr>
              <a:pPr/>
              <a:t>2014/9/1</a:t>
            </a:fld>
            <a:endParaRPr lang="ja-JP" altLang="en-US">
              <a:solidFill>
                <a:prstClr val="black">
                  <a:tint val="75000"/>
                </a:prstClr>
              </a:solidFill>
              <a:latin typeface="Arial" charset="0"/>
              <a:ea typeface="ＭＳ Ｐゴシック" charset="-128"/>
            </a:endParaRPr>
          </a:p>
        </p:txBody>
      </p:sp>
      <p:sp>
        <p:nvSpPr>
          <p:cNvPr id="5" name="フッター プレースホルダー 4"/>
          <p:cNvSpPr>
            <a:spLocks noGrp="1"/>
          </p:cNvSpPr>
          <p:nvPr>
            <p:ph type="ftr" sz="quarter" idx="3"/>
          </p:nvPr>
        </p:nvSpPr>
        <p:spPr>
          <a:xfrm>
            <a:off x="3124200" y="638132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latin typeface="Arial" charset="0"/>
              <a:ea typeface="ＭＳ Ｐゴシック" charset="-128"/>
            </a:endParaRPr>
          </a:p>
        </p:txBody>
      </p:sp>
      <p:sp>
        <p:nvSpPr>
          <p:cNvPr id="6" name="スライド番号プレースホルダー 5"/>
          <p:cNvSpPr>
            <a:spLocks noGrp="1"/>
          </p:cNvSpPr>
          <p:nvPr>
            <p:ph type="sldNum" sz="quarter" idx="4"/>
          </p:nvPr>
        </p:nvSpPr>
        <p:spPr>
          <a:xfrm>
            <a:off x="6948264" y="638132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7864DCB-E8DD-4BA7-A971-C3BD5A06AEEF}" type="slidenum">
              <a:rPr lang="ja-JP" altLang="en-US" smtClean="0">
                <a:solidFill>
                  <a:prstClr val="black">
                    <a:tint val="75000"/>
                  </a:prstClr>
                </a:solidFill>
                <a:latin typeface="Arial" charset="0"/>
              </a:rPr>
              <a:pPr>
                <a:defRPr/>
              </a:pPr>
              <a:t>‹#›</a:t>
            </a:fld>
            <a:endParaRPr lang="en-US" altLang="ja-JP" dirty="0">
              <a:solidFill>
                <a:prstClr val="black">
                  <a:tint val="75000"/>
                </a:prstClr>
              </a:solidFill>
              <a:latin typeface="Arial" charset="0"/>
            </a:endParaRPr>
          </a:p>
        </p:txBody>
      </p:sp>
    </p:spTree>
    <p:extLst>
      <p:ext uri="{BB962C8B-B14F-4D97-AF65-F5344CB8AC3E}">
        <p14:creationId xmlns:p14="http://schemas.microsoft.com/office/powerpoint/2010/main" val="32281619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hdr="0" ftr="0" dt="0"/>
  <p:txStyles>
    <p:titleStyle>
      <a:lvl1pPr algn="ctr" defTabSz="914400" rtl="0" eaLnBrk="1" latinLnBrk="0" hangingPunct="1">
        <a:spcBef>
          <a:spcPct val="0"/>
        </a:spcBef>
        <a:buNone/>
        <a:defRPr kumimoji="1" sz="4000"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rabicPeriod"/>
        <a:defRPr kumimoji="1" sz="3200" kern="1200">
          <a:solidFill>
            <a:schemeClr val="tx1"/>
          </a:solidFill>
          <a:latin typeface="+mn-lt"/>
          <a:ea typeface="+mn-ea"/>
          <a:cs typeface="+mn-cs"/>
        </a:defRPr>
      </a:lvl1pPr>
      <a:lvl2pPr marL="457200" indent="0" algn="l" defTabSz="914400" rtl="0" eaLnBrk="1" latinLnBrk="0" hangingPunct="1">
        <a:spcBef>
          <a:spcPct val="20000"/>
        </a:spcBef>
        <a:buFontTx/>
        <a:buNone/>
        <a:defRPr kumimoji="1" sz="2800" kern="1200">
          <a:solidFill>
            <a:schemeClr val="tx1"/>
          </a:solidFill>
          <a:latin typeface="+mn-lt"/>
          <a:ea typeface="+mn-ea"/>
          <a:cs typeface="+mn-cs"/>
        </a:defRPr>
      </a:lvl2pPr>
      <a:lvl3pPr marL="914400" indent="0" algn="l" defTabSz="914400" rtl="0" eaLnBrk="1" latinLnBrk="0" hangingPunct="1">
        <a:spcBef>
          <a:spcPct val="20000"/>
        </a:spcBef>
        <a:buFontTx/>
        <a:buNone/>
        <a:defRPr kumimoji="1" sz="2400" kern="1200">
          <a:solidFill>
            <a:schemeClr val="tx1"/>
          </a:solidFill>
          <a:latin typeface="+mn-lt"/>
          <a:ea typeface="+mn-ea"/>
          <a:cs typeface="+mn-cs"/>
        </a:defRPr>
      </a:lvl3pPr>
      <a:lvl4pPr marL="1371600" indent="0" algn="l" defTabSz="914400" rtl="0" eaLnBrk="1" latinLnBrk="0" hangingPunct="1">
        <a:spcBef>
          <a:spcPct val="20000"/>
        </a:spcBef>
        <a:buFontTx/>
        <a:buNone/>
        <a:defRPr kumimoji="1" sz="2000" kern="1200">
          <a:solidFill>
            <a:schemeClr val="tx1"/>
          </a:solidFill>
          <a:latin typeface="+mn-lt"/>
          <a:ea typeface="+mn-ea"/>
          <a:cs typeface="+mn-cs"/>
        </a:defRPr>
      </a:lvl4pPr>
      <a:lvl5pPr marL="1828800" indent="0" algn="l" defTabSz="914400" rtl="0" eaLnBrk="1" latinLnBrk="0" hangingPunct="1">
        <a:spcBef>
          <a:spcPct val="20000"/>
        </a:spcBef>
        <a:buFontTx/>
        <a:buNone/>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79512" y="116632"/>
            <a:ext cx="8784976" cy="576064"/>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79512" y="764704"/>
            <a:ext cx="8784976"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8132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B2AC9-835D-4E48-B3FD-8DAA329BE1BD}" type="datetimeFigureOut">
              <a:rPr lang="ja-JP" altLang="en-US" smtClean="0">
                <a:solidFill>
                  <a:prstClr val="black">
                    <a:tint val="75000"/>
                  </a:prstClr>
                </a:solidFill>
                <a:latin typeface="Arial" charset="0"/>
                <a:ea typeface="ＭＳ Ｐゴシック" charset="-128"/>
              </a:rPr>
              <a:pPr/>
              <a:t>2014/9/1</a:t>
            </a:fld>
            <a:endParaRPr lang="ja-JP" altLang="en-US">
              <a:solidFill>
                <a:prstClr val="black">
                  <a:tint val="75000"/>
                </a:prstClr>
              </a:solidFill>
              <a:latin typeface="Arial" charset="0"/>
              <a:ea typeface="ＭＳ Ｐゴシック" charset="-128"/>
            </a:endParaRPr>
          </a:p>
        </p:txBody>
      </p:sp>
      <p:sp>
        <p:nvSpPr>
          <p:cNvPr id="5" name="フッター プレースホルダー 4"/>
          <p:cNvSpPr>
            <a:spLocks noGrp="1"/>
          </p:cNvSpPr>
          <p:nvPr>
            <p:ph type="ftr" sz="quarter" idx="3"/>
          </p:nvPr>
        </p:nvSpPr>
        <p:spPr>
          <a:xfrm>
            <a:off x="3124200" y="638132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latin typeface="Arial" charset="0"/>
              <a:ea typeface="ＭＳ Ｐゴシック" charset="-128"/>
            </a:endParaRPr>
          </a:p>
        </p:txBody>
      </p:sp>
      <p:sp>
        <p:nvSpPr>
          <p:cNvPr id="6" name="スライド番号プレースホルダー 5"/>
          <p:cNvSpPr>
            <a:spLocks noGrp="1"/>
          </p:cNvSpPr>
          <p:nvPr>
            <p:ph type="sldNum" sz="quarter" idx="4"/>
          </p:nvPr>
        </p:nvSpPr>
        <p:spPr>
          <a:xfrm>
            <a:off x="6948264" y="638132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7864DCB-E8DD-4BA7-A971-C3BD5A06AEEF}" type="slidenum">
              <a:rPr lang="ja-JP" altLang="en-US" smtClean="0">
                <a:solidFill>
                  <a:prstClr val="black">
                    <a:tint val="75000"/>
                  </a:prstClr>
                </a:solidFill>
                <a:latin typeface="Arial" charset="0"/>
              </a:rPr>
              <a:pPr>
                <a:defRPr/>
              </a:pPr>
              <a:t>‹#›</a:t>
            </a:fld>
            <a:endParaRPr lang="en-US" altLang="ja-JP" dirty="0">
              <a:solidFill>
                <a:prstClr val="black">
                  <a:tint val="75000"/>
                </a:prstClr>
              </a:solidFill>
              <a:latin typeface="Arial" charset="0"/>
            </a:endParaRPr>
          </a:p>
        </p:txBody>
      </p:sp>
    </p:spTree>
    <p:extLst>
      <p:ext uri="{BB962C8B-B14F-4D97-AF65-F5344CB8AC3E}">
        <p14:creationId xmlns:p14="http://schemas.microsoft.com/office/powerpoint/2010/main" val="420870875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ftr="0" dt="0"/>
  <p:txStyles>
    <p:titleStyle>
      <a:lvl1pPr algn="ctr" defTabSz="914400" rtl="0" eaLnBrk="1" latinLnBrk="0" hangingPunct="1">
        <a:spcBef>
          <a:spcPct val="0"/>
        </a:spcBef>
        <a:buNone/>
        <a:defRPr kumimoji="1" sz="4000"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rabicPeriod"/>
        <a:defRPr kumimoji="1" sz="3200" kern="1200">
          <a:solidFill>
            <a:schemeClr val="tx1"/>
          </a:solidFill>
          <a:latin typeface="+mn-lt"/>
          <a:ea typeface="+mn-ea"/>
          <a:cs typeface="+mn-cs"/>
        </a:defRPr>
      </a:lvl1pPr>
      <a:lvl2pPr marL="457200" indent="0" algn="l" defTabSz="914400" rtl="0" eaLnBrk="1" latinLnBrk="0" hangingPunct="1">
        <a:spcBef>
          <a:spcPct val="20000"/>
        </a:spcBef>
        <a:buFontTx/>
        <a:buNone/>
        <a:defRPr kumimoji="1" sz="2800" kern="1200">
          <a:solidFill>
            <a:schemeClr val="tx1"/>
          </a:solidFill>
          <a:latin typeface="+mn-lt"/>
          <a:ea typeface="+mn-ea"/>
          <a:cs typeface="+mn-cs"/>
        </a:defRPr>
      </a:lvl2pPr>
      <a:lvl3pPr marL="914400" indent="0" algn="l" defTabSz="914400" rtl="0" eaLnBrk="1" latinLnBrk="0" hangingPunct="1">
        <a:spcBef>
          <a:spcPct val="20000"/>
        </a:spcBef>
        <a:buFontTx/>
        <a:buNone/>
        <a:defRPr kumimoji="1" sz="2400" kern="1200">
          <a:solidFill>
            <a:schemeClr val="tx1"/>
          </a:solidFill>
          <a:latin typeface="+mn-lt"/>
          <a:ea typeface="+mn-ea"/>
          <a:cs typeface="+mn-cs"/>
        </a:defRPr>
      </a:lvl3pPr>
      <a:lvl4pPr marL="1371600" indent="0" algn="l" defTabSz="914400" rtl="0" eaLnBrk="1" latinLnBrk="0" hangingPunct="1">
        <a:spcBef>
          <a:spcPct val="20000"/>
        </a:spcBef>
        <a:buFontTx/>
        <a:buNone/>
        <a:defRPr kumimoji="1" sz="2000" kern="1200">
          <a:solidFill>
            <a:schemeClr val="tx1"/>
          </a:solidFill>
          <a:latin typeface="+mn-lt"/>
          <a:ea typeface="+mn-ea"/>
          <a:cs typeface="+mn-cs"/>
        </a:defRPr>
      </a:lvl4pPr>
      <a:lvl5pPr marL="1828800" indent="0" algn="l" defTabSz="914400" rtl="0" eaLnBrk="1" latinLnBrk="0" hangingPunct="1">
        <a:spcBef>
          <a:spcPct val="20000"/>
        </a:spcBef>
        <a:buFontTx/>
        <a:buNone/>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79512" y="116632"/>
            <a:ext cx="8784976" cy="576064"/>
          </a:xfrm>
          <a:prstGeom prst="rect">
            <a:avLst/>
          </a:prstGeom>
        </p:spPr>
        <p:txBody>
          <a:bodyPr vert="horz" lIns="91440" tIns="45720" rIns="91440" bIns="4572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79512" y="764704"/>
            <a:ext cx="8784976"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8132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B2AC9-835D-4E48-B3FD-8DAA329BE1BD}" type="datetimeFigureOut">
              <a:rPr lang="ja-JP" altLang="en-US" smtClean="0">
                <a:solidFill>
                  <a:prstClr val="black">
                    <a:tint val="75000"/>
                  </a:prstClr>
                </a:solidFill>
                <a:latin typeface="Arial" charset="0"/>
                <a:ea typeface="ＭＳ Ｐゴシック" charset="-128"/>
              </a:rPr>
              <a:pPr/>
              <a:t>2014/9/1</a:t>
            </a:fld>
            <a:endParaRPr lang="ja-JP" altLang="en-US">
              <a:solidFill>
                <a:prstClr val="black">
                  <a:tint val="75000"/>
                </a:prstClr>
              </a:solidFill>
              <a:latin typeface="Arial" charset="0"/>
              <a:ea typeface="ＭＳ Ｐゴシック" charset="-128"/>
            </a:endParaRPr>
          </a:p>
        </p:txBody>
      </p:sp>
      <p:sp>
        <p:nvSpPr>
          <p:cNvPr id="5" name="フッター プレースホルダー 4"/>
          <p:cNvSpPr>
            <a:spLocks noGrp="1"/>
          </p:cNvSpPr>
          <p:nvPr>
            <p:ph type="ftr" sz="quarter" idx="3"/>
          </p:nvPr>
        </p:nvSpPr>
        <p:spPr>
          <a:xfrm>
            <a:off x="3124200" y="638132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solidFill>
                <a:prstClr val="black">
                  <a:tint val="75000"/>
                </a:prstClr>
              </a:solidFill>
              <a:latin typeface="Arial" charset="0"/>
              <a:ea typeface="ＭＳ Ｐゴシック" charset="-128"/>
            </a:endParaRPr>
          </a:p>
        </p:txBody>
      </p:sp>
      <p:sp>
        <p:nvSpPr>
          <p:cNvPr id="6" name="スライド番号プレースホルダー 5"/>
          <p:cNvSpPr>
            <a:spLocks noGrp="1"/>
          </p:cNvSpPr>
          <p:nvPr>
            <p:ph type="sldNum" sz="quarter" idx="4"/>
          </p:nvPr>
        </p:nvSpPr>
        <p:spPr>
          <a:xfrm>
            <a:off x="6948264" y="638132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7864DCB-E8DD-4BA7-A971-C3BD5A06AEEF}" type="slidenum">
              <a:rPr lang="ja-JP" altLang="en-US" smtClean="0">
                <a:solidFill>
                  <a:prstClr val="black">
                    <a:tint val="75000"/>
                  </a:prstClr>
                </a:solidFill>
                <a:latin typeface="Arial" charset="0"/>
              </a:rPr>
              <a:pPr>
                <a:defRPr/>
              </a:pPr>
              <a:t>‹#›</a:t>
            </a:fld>
            <a:endParaRPr lang="en-US" altLang="ja-JP" dirty="0">
              <a:solidFill>
                <a:prstClr val="black">
                  <a:tint val="75000"/>
                </a:prstClr>
              </a:solidFill>
              <a:latin typeface="Arial" charset="0"/>
            </a:endParaRPr>
          </a:p>
        </p:txBody>
      </p:sp>
    </p:spTree>
    <p:extLst>
      <p:ext uri="{BB962C8B-B14F-4D97-AF65-F5344CB8AC3E}">
        <p14:creationId xmlns:p14="http://schemas.microsoft.com/office/powerpoint/2010/main" val="67141736"/>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Lst>
  <p:hf hdr="0" ftr="0" dt="0"/>
  <p:txStyles>
    <p:titleStyle>
      <a:lvl1pPr algn="ctr" defTabSz="914400" rtl="0" eaLnBrk="1" latinLnBrk="0" hangingPunct="1">
        <a:spcBef>
          <a:spcPct val="0"/>
        </a:spcBef>
        <a:buNone/>
        <a:defRPr kumimoji="1" sz="4000"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rabicPeriod"/>
        <a:defRPr kumimoji="1" sz="3200" kern="1200">
          <a:solidFill>
            <a:schemeClr val="tx1"/>
          </a:solidFill>
          <a:latin typeface="+mn-lt"/>
          <a:ea typeface="+mn-ea"/>
          <a:cs typeface="+mn-cs"/>
        </a:defRPr>
      </a:lvl1pPr>
      <a:lvl2pPr marL="457200" indent="0" algn="l" defTabSz="914400" rtl="0" eaLnBrk="1" latinLnBrk="0" hangingPunct="1">
        <a:spcBef>
          <a:spcPct val="20000"/>
        </a:spcBef>
        <a:buFontTx/>
        <a:buNone/>
        <a:defRPr kumimoji="1" sz="2800" kern="1200">
          <a:solidFill>
            <a:schemeClr val="tx1"/>
          </a:solidFill>
          <a:latin typeface="+mn-lt"/>
          <a:ea typeface="+mn-ea"/>
          <a:cs typeface="+mn-cs"/>
        </a:defRPr>
      </a:lvl2pPr>
      <a:lvl3pPr marL="914400" indent="0" algn="l" defTabSz="914400" rtl="0" eaLnBrk="1" latinLnBrk="0" hangingPunct="1">
        <a:spcBef>
          <a:spcPct val="20000"/>
        </a:spcBef>
        <a:buFontTx/>
        <a:buNone/>
        <a:defRPr kumimoji="1" sz="2400" kern="1200">
          <a:solidFill>
            <a:schemeClr val="tx1"/>
          </a:solidFill>
          <a:latin typeface="+mn-lt"/>
          <a:ea typeface="+mn-ea"/>
          <a:cs typeface="+mn-cs"/>
        </a:defRPr>
      </a:lvl3pPr>
      <a:lvl4pPr marL="1371600" indent="0" algn="l" defTabSz="914400" rtl="0" eaLnBrk="1" latinLnBrk="0" hangingPunct="1">
        <a:spcBef>
          <a:spcPct val="20000"/>
        </a:spcBef>
        <a:buFontTx/>
        <a:buNone/>
        <a:defRPr kumimoji="1" sz="2000" kern="1200">
          <a:solidFill>
            <a:schemeClr val="tx1"/>
          </a:solidFill>
          <a:latin typeface="+mn-lt"/>
          <a:ea typeface="+mn-ea"/>
          <a:cs typeface="+mn-cs"/>
        </a:defRPr>
      </a:lvl4pPr>
      <a:lvl5pPr marL="1828800" indent="0" algn="l" defTabSz="914400" rtl="0" eaLnBrk="1" latinLnBrk="0" hangingPunct="1">
        <a:spcBef>
          <a:spcPct val="20000"/>
        </a:spcBef>
        <a:buFontTx/>
        <a:buNone/>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0.wmf"/><Relationship Id="rId18" Type="http://schemas.openxmlformats.org/officeDocument/2006/relationships/image" Target="../media/image22.wmf"/><Relationship Id="rId3" Type="http://schemas.openxmlformats.org/officeDocument/2006/relationships/notesSlide" Target="../notesSlides/notesSlide10.xml"/><Relationship Id="rId21" Type="http://schemas.openxmlformats.org/officeDocument/2006/relationships/image" Target="../media/image26.png"/><Relationship Id="rId7" Type="http://schemas.openxmlformats.org/officeDocument/2006/relationships/image" Target="../media/image17.wmf"/><Relationship Id="rId12" Type="http://schemas.openxmlformats.org/officeDocument/2006/relationships/oleObject" Target="../embeddings/oleObject16.bin"/><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oleObject" Target="../embeddings/oleObject18.bin"/><Relationship Id="rId10" Type="http://schemas.openxmlformats.org/officeDocument/2006/relationships/oleObject" Target="../embeddings/oleObject15.bin"/><Relationship Id="rId19" Type="http://schemas.openxmlformats.org/officeDocument/2006/relationships/oleObject" Target="../embeddings/oleObject20.bin"/><Relationship Id="rId4" Type="http://schemas.openxmlformats.org/officeDocument/2006/relationships/oleObject" Target="../embeddings/oleObject12.bin"/><Relationship Id="rId9" Type="http://schemas.openxmlformats.org/officeDocument/2006/relationships/image" Target="../media/image18.wmf"/><Relationship Id="rId1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2" Type="http://schemas.openxmlformats.org/officeDocument/2006/relationships/hyperlink" Target="http://www.wien2k.at/lapw/index.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oleObject" Target="../embeddings/oleObject22.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5.bin"/><Relationship Id="rId5" Type="http://schemas.openxmlformats.org/officeDocument/2006/relationships/image" Target="../media/image34.wmf"/><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8.png"/><Relationship Id="rId5" Type="http://schemas.openxmlformats.org/officeDocument/2006/relationships/image" Target="../media/image40.png"/><Relationship Id="rId4" Type="http://schemas.openxmlformats.org/officeDocument/2006/relationships/image" Target="../media/image3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3.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28.bin"/><Relationship Id="rId4" Type="http://schemas.openxmlformats.org/officeDocument/2006/relationships/image" Target="../media/image39.wmf"/></Relationships>
</file>

<file path=ppt/slides/_rels/slide24.xml.rels><?xml version="1.0" encoding="UTF-8" standalone="yes"?>
<Relationships xmlns="http://schemas.openxmlformats.org/package/2006/relationships"><Relationship Id="rId13" Type="http://schemas.openxmlformats.org/officeDocument/2006/relationships/image" Target="../media/image46.emf"/><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59.emf"/><Relationship Id="rId21" Type="http://schemas.openxmlformats.org/officeDocument/2006/relationships/image" Target="../media/image50.emf"/><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63.emf"/><Relationship Id="rId50" Type="http://schemas.openxmlformats.org/officeDocument/2006/relationships/customXml" Target="../ink/ink25.xml"/><Relationship Id="rId55" Type="http://schemas.openxmlformats.org/officeDocument/2006/relationships/image" Target="../media/image67.emf"/><Relationship Id="rId63" Type="http://schemas.openxmlformats.org/officeDocument/2006/relationships/image" Target="../media/image71.emf"/><Relationship Id="rId68" Type="http://schemas.openxmlformats.org/officeDocument/2006/relationships/customXml" Target="../ink/ink34.xml"/><Relationship Id="rId76" Type="http://schemas.openxmlformats.org/officeDocument/2006/relationships/customXml" Target="../ink/ink38.xml"/><Relationship Id="rId84" Type="http://schemas.openxmlformats.org/officeDocument/2006/relationships/customXml" Target="../ink/ink42.xml"/><Relationship Id="rId89" Type="http://schemas.openxmlformats.org/officeDocument/2006/relationships/image" Target="../media/image84.emf"/><Relationship Id="rId7" Type="http://schemas.openxmlformats.org/officeDocument/2006/relationships/image" Target="../media/image43.emf"/><Relationship Id="rId71" Type="http://schemas.openxmlformats.org/officeDocument/2006/relationships/image" Target="../media/image75.emf"/><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54.emf"/><Relationship Id="rId11" Type="http://schemas.openxmlformats.org/officeDocument/2006/relationships/image" Target="../media/image45.emf"/><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58.emf"/><Relationship Id="rId40" Type="http://schemas.openxmlformats.org/officeDocument/2006/relationships/customXml" Target="../ink/ink20.xml"/><Relationship Id="rId45" Type="http://schemas.openxmlformats.org/officeDocument/2006/relationships/image" Target="../media/image62.emf"/><Relationship Id="rId53" Type="http://schemas.openxmlformats.org/officeDocument/2006/relationships/image" Target="../media/image66.emf"/><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79" Type="http://schemas.openxmlformats.org/officeDocument/2006/relationships/image" Target="../media/image79.emf"/><Relationship Id="rId87" Type="http://schemas.openxmlformats.org/officeDocument/2006/relationships/image" Target="../media/image83.emf"/><Relationship Id="rId5" Type="http://schemas.openxmlformats.org/officeDocument/2006/relationships/image" Target="../media/image42.emf"/><Relationship Id="rId61" Type="http://schemas.openxmlformats.org/officeDocument/2006/relationships/image" Target="../media/image70.emf"/><Relationship Id="rId82" Type="http://schemas.openxmlformats.org/officeDocument/2006/relationships/customXml" Target="../ink/ink41.xml"/><Relationship Id="rId19" Type="http://schemas.openxmlformats.org/officeDocument/2006/relationships/image" Target="../media/image49.emf"/><Relationship Id="rId4" Type="http://schemas.openxmlformats.org/officeDocument/2006/relationships/customXml" Target="../ink/ink2.xml"/><Relationship Id="rId9" Type="http://schemas.openxmlformats.org/officeDocument/2006/relationships/image" Target="../media/image44.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53.emf"/><Relationship Id="rId30" Type="http://schemas.openxmlformats.org/officeDocument/2006/relationships/customXml" Target="../ink/ink15.xml"/><Relationship Id="rId35" Type="http://schemas.openxmlformats.org/officeDocument/2006/relationships/image" Target="../media/image57.emf"/><Relationship Id="rId43" Type="http://schemas.openxmlformats.org/officeDocument/2006/relationships/image" Target="../media/image61.emf"/><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74.emf"/><Relationship Id="rId77" Type="http://schemas.openxmlformats.org/officeDocument/2006/relationships/image" Target="../media/image78.emf"/><Relationship Id="rId8" Type="http://schemas.openxmlformats.org/officeDocument/2006/relationships/customXml" Target="../ink/ink4.xml"/><Relationship Id="rId51" Type="http://schemas.openxmlformats.org/officeDocument/2006/relationships/image" Target="../media/image65.emf"/><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82.emf"/><Relationship Id="rId3" Type="http://schemas.openxmlformats.org/officeDocument/2006/relationships/image" Target="../media/image41.emf"/><Relationship Id="rId12" Type="http://schemas.openxmlformats.org/officeDocument/2006/relationships/customXml" Target="../ink/ink6.xml"/><Relationship Id="rId17" Type="http://schemas.openxmlformats.org/officeDocument/2006/relationships/image" Target="../media/image48.emf"/><Relationship Id="rId25" Type="http://schemas.openxmlformats.org/officeDocument/2006/relationships/image" Target="../media/image52.emf"/><Relationship Id="rId33" Type="http://schemas.openxmlformats.org/officeDocument/2006/relationships/image" Target="../media/image56.emf"/><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69.emf"/><Relationship Id="rId67" Type="http://schemas.openxmlformats.org/officeDocument/2006/relationships/image" Target="../media/image73.emf"/><Relationship Id="rId20" Type="http://schemas.openxmlformats.org/officeDocument/2006/relationships/customXml" Target="../ink/ink10.xml"/><Relationship Id="rId41" Type="http://schemas.openxmlformats.org/officeDocument/2006/relationships/image" Target="../media/image60.emf"/><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77.emf"/><Relationship Id="rId83" Type="http://schemas.openxmlformats.org/officeDocument/2006/relationships/image" Target="../media/image81.emf"/><Relationship Id="rId88" Type="http://schemas.openxmlformats.org/officeDocument/2006/relationships/customXml" Target="../ink/ink44.xml"/><Relationship Id="rId1" Type="http://schemas.openxmlformats.org/officeDocument/2006/relationships/slideLayout" Target="../slideLayouts/slideLayout75.xml"/><Relationship Id="rId6" Type="http://schemas.openxmlformats.org/officeDocument/2006/relationships/customXml" Target="../ink/ink3.xml"/><Relationship Id="rId15" Type="http://schemas.openxmlformats.org/officeDocument/2006/relationships/image" Target="../media/image47.emf"/><Relationship Id="rId23" Type="http://schemas.openxmlformats.org/officeDocument/2006/relationships/image" Target="../media/image51.emf"/><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64.emf"/><Relationship Id="rId57" Type="http://schemas.openxmlformats.org/officeDocument/2006/relationships/image" Target="../media/image68.emf"/><Relationship Id="rId10" Type="http://schemas.openxmlformats.org/officeDocument/2006/relationships/customXml" Target="../ink/ink5.xml"/><Relationship Id="rId31" Type="http://schemas.openxmlformats.org/officeDocument/2006/relationships/image" Target="../media/image55.emf"/><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72.emf"/><Relationship Id="rId73" Type="http://schemas.openxmlformats.org/officeDocument/2006/relationships/image" Target="../media/image76.emf"/><Relationship Id="rId78" Type="http://schemas.openxmlformats.org/officeDocument/2006/relationships/customXml" Target="../ink/ink39.xml"/><Relationship Id="rId81" Type="http://schemas.openxmlformats.org/officeDocument/2006/relationships/image" Target="../media/image80.emf"/><Relationship Id="rId86" Type="http://schemas.openxmlformats.org/officeDocument/2006/relationships/customXml" Target="../ink/ink43.xml"/></Relationships>
</file>

<file path=ppt/slides/_rels/slide25.xml.rels><?xml version="1.0" encoding="UTF-8" standalone="yes"?>
<Relationships xmlns="http://schemas.openxmlformats.org/package/2006/relationships"><Relationship Id="rId13" Type="http://schemas.openxmlformats.org/officeDocument/2006/relationships/image" Target="../media/image90.emf"/><Relationship Id="rId18" Type="http://schemas.openxmlformats.org/officeDocument/2006/relationships/customXml" Target="../ink/ink53.xml"/><Relationship Id="rId26" Type="http://schemas.openxmlformats.org/officeDocument/2006/relationships/customXml" Target="../ink/ink57.xml"/><Relationship Id="rId39" Type="http://schemas.openxmlformats.org/officeDocument/2006/relationships/image" Target="../media/image103.emf"/><Relationship Id="rId21" Type="http://schemas.openxmlformats.org/officeDocument/2006/relationships/image" Target="../media/image94.emf"/><Relationship Id="rId34" Type="http://schemas.openxmlformats.org/officeDocument/2006/relationships/customXml" Target="../ink/ink61.xml"/><Relationship Id="rId42" Type="http://schemas.openxmlformats.org/officeDocument/2006/relationships/customXml" Target="../ink/ink65.xml"/><Relationship Id="rId47" Type="http://schemas.openxmlformats.org/officeDocument/2006/relationships/image" Target="../media/image107.emf"/><Relationship Id="rId50" Type="http://schemas.openxmlformats.org/officeDocument/2006/relationships/customXml" Target="../ink/ink69.xml"/><Relationship Id="rId55" Type="http://schemas.openxmlformats.org/officeDocument/2006/relationships/image" Target="../media/image111.emf"/><Relationship Id="rId63" Type="http://schemas.openxmlformats.org/officeDocument/2006/relationships/image" Target="../media/image115.emf"/><Relationship Id="rId7" Type="http://schemas.openxmlformats.org/officeDocument/2006/relationships/image" Target="../media/image87.emf"/><Relationship Id="rId2" Type="http://schemas.openxmlformats.org/officeDocument/2006/relationships/customXml" Target="../ink/ink45.xml"/><Relationship Id="rId16" Type="http://schemas.openxmlformats.org/officeDocument/2006/relationships/customXml" Target="../ink/ink52.xml"/><Relationship Id="rId29" Type="http://schemas.openxmlformats.org/officeDocument/2006/relationships/image" Target="../media/image98.emf"/><Relationship Id="rId1" Type="http://schemas.openxmlformats.org/officeDocument/2006/relationships/slideLayout" Target="../slideLayouts/slideLayout75.xml"/><Relationship Id="rId6" Type="http://schemas.openxmlformats.org/officeDocument/2006/relationships/customXml" Target="../ink/ink47.xml"/><Relationship Id="rId11" Type="http://schemas.openxmlformats.org/officeDocument/2006/relationships/image" Target="../media/image89.emf"/><Relationship Id="rId24" Type="http://schemas.openxmlformats.org/officeDocument/2006/relationships/customXml" Target="../ink/ink56.xml"/><Relationship Id="rId32" Type="http://schemas.openxmlformats.org/officeDocument/2006/relationships/customXml" Target="../ink/ink60.xml"/><Relationship Id="rId37" Type="http://schemas.openxmlformats.org/officeDocument/2006/relationships/image" Target="../media/image102.emf"/><Relationship Id="rId40" Type="http://schemas.openxmlformats.org/officeDocument/2006/relationships/customXml" Target="../ink/ink64.xml"/><Relationship Id="rId45" Type="http://schemas.openxmlformats.org/officeDocument/2006/relationships/image" Target="../media/image106.emf"/><Relationship Id="rId53" Type="http://schemas.openxmlformats.org/officeDocument/2006/relationships/image" Target="../media/image110.emf"/><Relationship Id="rId58" Type="http://schemas.openxmlformats.org/officeDocument/2006/relationships/customXml" Target="../ink/ink73.xml"/><Relationship Id="rId66" Type="http://schemas.openxmlformats.org/officeDocument/2006/relationships/customXml" Target="../ink/ink77.xml"/><Relationship Id="rId5" Type="http://schemas.openxmlformats.org/officeDocument/2006/relationships/image" Target="../media/image86.emf"/><Relationship Id="rId15" Type="http://schemas.openxmlformats.org/officeDocument/2006/relationships/image" Target="../media/image91.emf"/><Relationship Id="rId23" Type="http://schemas.openxmlformats.org/officeDocument/2006/relationships/image" Target="../media/image95.emf"/><Relationship Id="rId28" Type="http://schemas.openxmlformats.org/officeDocument/2006/relationships/customXml" Target="../ink/ink58.xml"/><Relationship Id="rId36" Type="http://schemas.openxmlformats.org/officeDocument/2006/relationships/customXml" Target="../ink/ink62.xml"/><Relationship Id="rId49" Type="http://schemas.openxmlformats.org/officeDocument/2006/relationships/image" Target="../media/image108.emf"/><Relationship Id="rId57" Type="http://schemas.openxmlformats.org/officeDocument/2006/relationships/image" Target="../media/image112.emf"/><Relationship Id="rId61" Type="http://schemas.openxmlformats.org/officeDocument/2006/relationships/image" Target="../media/image114.emf"/><Relationship Id="rId10" Type="http://schemas.openxmlformats.org/officeDocument/2006/relationships/customXml" Target="../ink/ink49.xml"/><Relationship Id="rId19" Type="http://schemas.openxmlformats.org/officeDocument/2006/relationships/image" Target="../media/image93.emf"/><Relationship Id="rId31" Type="http://schemas.openxmlformats.org/officeDocument/2006/relationships/image" Target="../media/image99.emf"/><Relationship Id="rId44" Type="http://schemas.openxmlformats.org/officeDocument/2006/relationships/customXml" Target="../ink/ink66.xml"/><Relationship Id="rId52" Type="http://schemas.openxmlformats.org/officeDocument/2006/relationships/customXml" Target="../ink/ink70.xml"/><Relationship Id="rId60" Type="http://schemas.openxmlformats.org/officeDocument/2006/relationships/customXml" Target="../ink/ink74.xml"/><Relationship Id="rId65" Type="http://schemas.openxmlformats.org/officeDocument/2006/relationships/image" Target="../media/image116.emf"/><Relationship Id="rId4" Type="http://schemas.openxmlformats.org/officeDocument/2006/relationships/customXml" Target="../ink/ink46.xml"/><Relationship Id="rId9" Type="http://schemas.openxmlformats.org/officeDocument/2006/relationships/image" Target="../media/image88.emf"/><Relationship Id="rId14" Type="http://schemas.openxmlformats.org/officeDocument/2006/relationships/customXml" Target="../ink/ink51.xml"/><Relationship Id="rId22" Type="http://schemas.openxmlformats.org/officeDocument/2006/relationships/customXml" Target="../ink/ink55.xml"/><Relationship Id="rId27" Type="http://schemas.openxmlformats.org/officeDocument/2006/relationships/image" Target="../media/image97.emf"/><Relationship Id="rId30" Type="http://schemas.openxmlformats.org/officeDocument/2006/relationships/customXml" Target="../ink/ink59.xml"/><Relationship Id="rId35" Type="http://schemas.openxmlformats.org/officeDocument/2006/relationships/image" Target="../media/image101.emf"/><Relationship Id="rId43" Type="http://schemas.openxmlformats.org/officeDocument/2006/relationships/image" Target="../media/image105.emf"/><Relationship Id="rId48" Type="http://schemas.openxmlformats.org/officeDocument/2006/relationships/customXml" Target="../ink/ink68.xml"/><Relationship Id="rId56" Type="http://schemas.openxmlformats.org/officeDocument/2006/relationships/customXml" Target="../ink/ink72.xml"/><Relationship Id="rId64" Type="http://schemas.openxmlformats.org/officeDocument/2006/relationships/customXml" Target="../ink/ink76.xml"/><Relationship Id="rId8" Type="http://schemas.openxmlformats.org/officeDocument/2006/relationships/customXml" Target="../ink/ink48.xml"/><Relationship Id="rId51" Type="http://schemas.openxmlformats.org/officeDocument/2006/relationships/image" Target="../media/image109.emf"/><Relationship Id="rId3" Type="http://schemas.openxmlformats.org/officeDocument/2006/relationships/image" Target="../media/image85.emf"/><Relationship Id="rId12" Type="http://schemas.openxmlformats.org/officeDocument/2006/relationships/customXml" Target="../ink/ink50.xml"/><Relationship Id="rId17" Type="http://schemas.openxmlformats.org/officeDocument/2006/relationships/image" Target="../media/image92.emf"/><Relationship Id="rId25" Type="http://schemas.openxmlformats.org/officeDocument/2006/relationships/image" Target="../media/image96.emf"/><Relationship Id="rId33" Type="http://schemas.openxmlformats.org/officeDocument/2006/relationships/image" Target="../media/image100.emf"/><Relationship Id="rId38" Type="http://schemas.openxmlformats.org/officeDocument/2006/relationships/customXml" Target="../ink/ink63.xml"/><Relationship Id="rId46" Type="http://schemas.openxmlformats.org/officeDocument/2006/relationships/customXml" Target="../ink/ink67.xml"/><Relationship Id="rId59" Type="http://schemas.openxmlformats.org/officeDocument/2006/relationships/image" Target="../media/image113.emf"/><Relationship Id="rId67" Type="http://schemas.openxmlformats.org/officeDocument/2006/relationships/image" Target="../media/image117.emf"/><Relationship Id="rId20" Type="http://schemas.openxmlformats.org/officeDocument/2006/relationships/customXml" Target="../ink/ink54.xml"/><Relationship Id="rId41" Type="http://schemas.openxmlformats.org/officeDocument/2006/relationships/image" Target="../media/image104.emf"/><Relationship Id="rId54" Type="http://schemas.openxmlformats.org/officeDocument/2006/relationships/customXml" Target="../ink/ink71.xml"/><Relationship Id="rId62" Type="http://schemas.openxmlformats.org/officeDocument/2006/relationships/customXml" Target="../ink/ink75.xml"/></Relationships>
</file>

<file path=ppt/slides/_rels/slide26.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oleObject" Target="../embeddings/oleObject33.bin"/><Relationship Id="rId18" Type="http://schemas.openxmlformats.org/officeDocument/2006/relationships/image" Target="../media/image123.wmf"/><Relationship Id="rId3" Type="http://schemas.openxmlformats.org/officeDocument/2006/relationships/notesSlide" Target="../notesSlides/notesSlide12.xml"/><Relationship Id="rId7" Type="http://schemas.openxmlformats.org/officeDocument/2006/relationships/image" Target="../media/image119.wmf"/><Relationship Id="rId12" Type="http://schemas.openxmlformats.org/officeDocument/2006/relationships/image" Target="../media/image121.wmf"/><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8.png"/><Relationship Id="rId1" Type="http://schemas.openxmlformats.org/officeDocument/2006/relationships/vmlDrawing" Target="../drawings/vmlDrawing10.vml"/><Relationship Id="rId6" Type="http://schemas.openxmlformats.org/officeDocument/2006/relationships/oleObject" Target="../embeddings/oleObject30.bin"/><Relationship Id="rId11" Type="http://schemas.openxmlformats.org/officeDocument/2006/relationships/oleObject" Target="../embeddings/oleObject32.bin"/><Relationship Id="rId5" Type="http://schemas.openxmlformats.org/officeDocument/2006/relationships/image" Target="../media/image118.wmf"/><Relationship Id="rId10" Type="http://schemas.openxmlformats.org/officeDocument/2006/relationships/image" Target="../media/image120.wmf"/><Relationship Id="rId4" Type="http://schemas.openxmlformats.org/officeDocument/2006/relationships/oleObject" Target="../embeddings/oleObject29.bin"/><Relationship Id="rId9" Type="http://schemas.openxmlformats.org/officeDocument/2006/relationships/oleObject" Target="../embeddings/oleObject31.bin"/><Relationship Id="rId14" Type="http://schemas.openxmlformats.org/officeDocument/2006/relationships/image" Target="../media/image122.wmf"/></Relationships>
</file>

<file path=ppt/slides/_rels/slide27.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26.wmf"/><Relationship Id="rId5" Type="http://schemas.openxmlformats.org/officeDocument/2006/relationships/oleObject" Target="../embeddings/oleObject36.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3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30.png"/><Relationship Id="rId5" Type="http://schemas.openxmlformats.org/officeDocument/2006/relationships/image" Target="../media/image129.wmf"/><Relationship Id="rId4"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5.wmf"/></Relationships>
</file>

<file path=ppt/slides/_rels/slide34.x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8.wmf"/></Relationships>
</file>

<file path=ppt/slides/_rels/slide36.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wmf"/><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3.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4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6.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40.bin"/><Relationship Id="rId5" Type="http://schemas.openxmlformats.org/officeDocument/2006/relationships/image" Target="../media/image148.wmf"/><Relationship Id="rId4" Type="http://schemas.openxmlformats.org/officeDocument/2006/relationships/image" Target="../media/image147.png"/></Relationships>
</file>

<file path=ppt/slides/_rels/slide42.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df"/><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52.png"/><Relationship Id="rId5" Type="http://schemas.openxmlformats.org/officeDocument/2006/relationships/image" Target="../media/image3.pdf"/><Relationship Id="rId4" Type="http://schemas.openxmlformats.org/officeDocument/2006/relationships/image" Target="../media/image151.png"/></Relationships>
</file>

<file path=ppt/slides/_rels/slide44.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notesSlide" Target="../notesSlides/notesSlide24.xml"/><Relationship Id="rId1" Type="http://schemas.openxmlformats.org/officeDocument/2006/relationships/slideLayout" Target="../slideLayouts/slideLayout47.xml"/></Relationships>
</file>

<file path=ppt/slides/_rels/slide45.x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56.png"/><Relationship Id="rId4" Type="http://schemas.openxmlformats.org/officeDocument/2006/relationships/image" Target="../media/image155.emf"/></Relationships>
</file>

<file path=ppt/slides/_rels/slide46.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0.bin"/><Relationship Id="rId3" Type="http://schemas.openxmlformats.org/officeDocument/2006/relationships/notesSlide" Target="../notesSlides/notesSlide4.xml"/><Relationship Id="rId7" Type="http://schemas.openxmlformats.org/officeDocument/2006/relationships/image" Target="../media/image4.wmf"/><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oleObject" Target="../embeddings/oleObject9.bin"/><Relationship Id="rId5" Type="http://schemas.openxmlformats.org/officeDocument/2006/relationships/image" Target="../media/image6.wmf"/><Relationship Id="rId10" Type="http://schemas.openxmlformats.org/officeDocument/2006/relationships/image" Target="../media/image10.png"/><Relationship Id="rId4" Type="http://schemas.openxmlformats.org/officeDocument/2006/relationships/oleObject" Target="../embeddings/oleObject6.bin"/><Relationship Id="rId9" Type="http://schemas.openxmlformats.org/officeDocument/2006/relationships/image" Target="../media/image7.wmf"/><Relationship Id="rId14" Type="http://schemas.openxmlformats.org/officeDocument/2006/relationships/image" Target="../media/image9.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457200" y="274638"/>
            <a:ext cx="8229600" cy="778098"/>
          </a:xfrm>
        </p:spPr>
        <p:txBody>
          <a:bodyPr/>
          <a:lstStyle/>
          <a:p>
            <a:r>
              <a:rPr kumimoji="1" lang="en-US" altLang="ja-JP" dirty="0" err="1" smtClean="0">
                <a:effectLst>
                  <a:outerShdw blurRad="38100" dist="38100" dir="2700000" algn="tl">
                    <a:srgbClr val="000000">
                      <a:alpha val="43137"/>
                    </a:srgbClr>
                  </a:outerShdw>
                </a:effectLst>
              </a:rPr>
              <a:t>ecalj</a:t>
            </a:r>
            <a:r>
              <a:rPr kumimoji="1" lang="en-US" altLang="ja-JP" dirty="0" smtClean="0">
                <a:effectLst>
                  <a:outerShdw blurRad="38100" dist="38100" dir="2700000" algn="tl">
                    <a:srgbClr val="000000">
                      <a:alpha val="43137"/>
                    </a:srgbClr>
                  </a:outerShdw>
                </a:effectLst>
              </a:rPr>
              <a:t> course menu</a:t>
            </a:r>
            <a:endParaRPr kumimoji="1" lang="ja-JP" altLang="en-US" dirty="0">
              <a:effectLst>
                <a:outerShdw blurRad="38100" dist="38100" dir="2700000" algn="tl">
                  <a:srgbClr val="000000">
                    <a:alpha val="43137"/>
                  </a:srgbClr>
                </a:outerShdw>
              </a:effectLst>
            </a:endParaRPr>
          </a:p>
        </p:txBody>
      </p:sp>
      <p:sp>
        <p:nvSpPr>
          <p:cNvPr id="10" name="テキスト ボックス 9"/>
          <p:cNvSpPr txBox="1"/>
          <p:nvPr/>
        </p:nvSpPr>
        <p:spPr>
          <a:xfrm>
            <a:off x="1225904" y="1124744"/>
            <a:ext cx="7128792" cy="5632311"/>
          </a:xfrm>
          <a:prstGeom prst="rect">
            <a:avLst/>
          </a:prstGeom>
          <a:noFill/>
        </p:spPr>
        <p:txBody>
          <a:bodyPr wrap="square" rtlCol="0">
            <a:spAutoFit/>
          </a:bodyPr>
          <a:lstStyle/>
          <a:p>
            <a:r>
              <a:rPr lang="en-US" altLang="ja-JP" u="sng" dirty="0" smtClean="0"/>
              <a:t>Monday 15:40~17:40,17:50~19:20</a:t>
            </a:r>
          </a:p>
          <a:p>
            <a:endParaRPr lang="en-US" altLang="ja-JP" u="sng" dirty="0" smtClean="0"/>
          </a:p>
          <a:p>
            <a:pPr marL="285750" indent="-285750">
              <a:buFont typeface="Arial" pitchFamily="34" charset="0"/>
              <a:buChar char="•"/>
            </a:pPr>
            <a:r>
              <a:rPr lang="en-US" altLang="ja-JP" dirty="0" smtClean="0">
                <a:effectLst>
                  <a:outerShdw blurRad="38100" dist="38100" dir="2700000" algn="tl">
                    <a:srgbClr val="000000">
                      <a:alpha val="43137"/>
                    </a:srgbClr>
                  </a:outerShdw>
                </a:effectLst>
              </a:rPr>
              <a:t>LECTURE1:  PMT method</a:t>
            </a:r>
          </a:p>
          <a:p>
            <a:r>
              <a:rPr lang="en-US" altLang="ja-JP" dirty="0" smtClean="0"/>
              <a:t>     How to solve one-body problem? </a:t>
            </a:r>
            <a:r>
              <a:rPr lang="en-US" altLang="ja-JP" dirty="0" smtClean="0">
                <a:sym typeface="Wingdings" pitchFamily="2" charset="2"/>
              </a:rPr>
              <a:t>PMT=</a:t>
            </a:r>
            <a:r>
              <a:rPr lang="en-US" altLang="ja-JP" dirty="0" smtClean="0"/>
              <a:t> LAPW+LMTO </a:t>
            </a:r>
          </a:p>
          <a:p>
            <a:endParaRPr lang="en-US" altLang="ja-JP" dirty="0" smtClean="0"/>
          </a:p>
          <a:p>
            <a:pPr marL="285750" indent="-285750">
              <a:buFont typeface="Arial" pitchFamily="34" charset="0"/>
              <a:buChar char="•"/>
            </a:pPr>
            <a:r>
              <a:rPr lang="en-US" altLang="ja-JP" dirty="0" smtClean="0">
                <a:effectLst>
                  <a:outerShdw blurRad="38100" dist="38100" dir="2700000" algn="tl">
                    <a:srgbClr val="000000">
                      <a:alpha val="43137"/>
                    </a:srgbClr>
                  </a:outerShdw>
                </a:effectLst>
              </a:rPr>
              <a:t>LECTURE2:  </a:t>
            </a:r>
            <a:r>
              <a:rPr lang="en-US" altLang="ja-JP" dirty="0" err="1" smtClean="0">
                <a:effectLst>
                  <a:outerShdw blurRad="38100" dist="38100" dir="2700000" algn="tl">
                    <a:srgbClr val="000000">
                      <a:alpha val="43137"/>
                    </a:srgbClr>
                  </a:outerShdw>
                </a:effectLst>
              </a:rPr>
              <a:t>Quasiparticle</a:t>
            </a:r>
            <a:r>
              <a:rPr lang="en-US" altLang="ja-JP" dirty="0" smtClean="0">
                <a:effectLst>
                  <a:outerShdw blurRad="38100" dist="38100" dir="2700000" algn="tl">
                    <a:srgbClr val="000000">
                      <a:alpha val="43137"/>
                    </a:srgbClr>
                  </a:outerShdw>
                </a:effectLst>
              </a:rPr>
              <a:t> self-consistent GW method</a:t>
            </a:r>
          </a:p>
          <a:p>
            <a:r>
              <a:rPr lang="en-US" altLang="ja-JP" dirty="0" smtClean="0"/>
              <a:t>     theory and results until now.  </a:t>
            </a:r>
          </a:p>
          <a:p>
            <a:r>
              <a:rPr lang="en-US" altLang="ja-JP" dirty="0"/>
              <a:t> </a:t>
            </a:r>
            <a:r>
              <a:rPr lang="en-US" altLang="ja-JP" dirty="0" smtClean="0"/>
              <a:t>    Some kinds of numerical techniques.</a:t>
            </a:r>
          </a:p>
          <a:p>
            <a:pPr marL="285750" indent="-285750">
              <a:buFont typeface="Arial" pitchFamily="34" charset="0"/>
              <a:buChar char="•"/>
            </a:pPr>
            <a:endParaRPr lang="en-US" altLang="ja-JP" dirty="0" smtClean="0">
              <a:effectLst>
                <a:outerShdw blurRad="38100" dist="38100" dir="2700000" algn="tl">
                  <a:srgbClr val="000000">
                    <a:alpha val="43137"/>
                  </a:srgbClr>
                </a:outerShdw>
              </a:effectLst>
            </a:endParaRPr>
          </a:p>
          <a:p>
            <a:pPr marL="285750" indent="-285750">
              <a:buFont typeface="Arial" pitchFamily="34" charset="0"/>
              <a:buChar char="•"/>
            </a:pPr>
            <a:r>
              <a:rPr lang="en-US" altLang="ja-JP" dirty="0" smtClean="0">
                <a:effectLst>
                  <a:outerShdw blurRad="38100" dist="38100" dir="2700000" algn="tl">
                    <a:srgbClr val="000000">
                      <a:alpha val="43137"/>
                    </a:srgbClr>
                  </a:outerShdw>
                </a:effectLst>
              </a:rPr>
              <a:t>Get Started!</a:t>
            </a:r>
          </a:p>
          <a:p>
            <a:r>
              <a:rPr lang="en-US" altLang="ja-JP" dirty="0"/>
              <a:t> </a:t>
            </a:r>
            <a:r>
              <a:rPr lang="en-US" altLang="ja-JP" dirty="0" smtClean="0"/>
              <a:t>   Install </a:t>
            </a:r>
            <a:r>
              <a:rPr lang="en-US" altLang="ja-JP" dirty="0" err="1" smtClean="0"/>
              <a:t>ecalj</a:t>
            </a:r>
            <a:r>
              <a:rPr lang="en-US" altLang="ja-JP" dirty="0" smtClean="0"/>
              <a:t>, and go through “</a:t>
            </a:r>
            <a:r>
              <a:rPr lang="en-US" altLang="ja-JP" dirty="0" err="1" smtClean="0"/>
              <a:t>ecalj</a:t>
            </a:r>
            <a:r>
              <a:rPr lang="en-US" altLang="ja-JP" dirty="0" smtClean="0"/>
              <a:t>  tutorial”.</a:t>
            </a:r>
          </a:p>
          <a:p>
            <a:r>
              <a:rPr lang="en-US" altLang="ja-JP" dirty="0" smtClean="0"/>
              <a:t>    Observe how it works.</a:t>
            </a:r>
          </a:p>
          <a:p>
            <a:endParaRPr lang="en-US" altLang="ja-JP" dirty="0" smtClean="0"/>
          </a:p>
          <a:p>
            <a:r>
              <a:rPr lang="en-US" altLang="ja-JP" dirty="0" smtClean="0"/>
              <a:t>-------------------------------------------------------------------------</a:t>
            </a:r>
          </a:p>
          <a:p>
            <a:r>
              <a:rPr lang="en-US" altLang="ja-JP" dirty="0" smtClean="0"/>
              <a:t>Tuesday: 9:00~17:20, Wednesday 9:00~11:00 (or to 12:10).</a:t>
            </a:r>
          </a:p>
          <a:p>
            <a:pPr marL="285750" indent="-285750">
              <a:buFont typeface="Arial" pitchFamily="34" charset="0"/>
              <a:buChar char="•"/>
            </a:pPr>
            <a:r>
              <a:rPr lang="en-US" altLang="ja-JP" dirty="0" smtClean="0"/>
              <a:t>     ctrl file and output.</a:t>
            </a:r>
          </a:p>
          <a:p>
            <a:pPr marL="285750" indent="-285750">
              <a:buFont typeface="Arial" pitchFamily="34" charset="0"/>
              <a:buChar char="•"/>
            </a:pPr>
            <a:r>
              <a:rPr lang="en-US" altLang="ja-JP" dirty="0" smtClean="0"/>
              <a:t>     Numerical technique and </a:t>
            </a:r>
            <a:r>
              <a:rPr lang="en-US" altLang="ja-JP" dirty="0" err="1" smtClean="0"/>
              <a:t>GWinput</a:t>
            </a:r>
            <a:r>
              <a:rPr lang="en-US" altLang="ja-JP" dirty="0" smtClean="0"/>
              <a:t>.</a:t>
            </a:r>
          </a:p>
          <a:p>
            <a:pPr marL="285750" indent="-285750">
              <a:buFont typeface="Arial" pitchFamily="34" charset="0"/>
              <a:buChar char="•"/>
            </a:pPr>
            <a:r>
              <a:rPr lang="en-US" altLang="ja-JP" dirty="0"/>
              <a:t> </a:t>
            </a:r>
            <a:r>
              <a:rPr lang="en-US" altLang="ja-JP" dirty="0" smtClean="0"/>
              <a:t>    Read output (console output, data).</a:t>
            </a:r>
          </a:p>
          <a:p>
            <a:pPr marL="285750" indent="-285750">
              <a:buFont typeface="Arial" pitchFamily="34" charset="0"/>
              <a:buChar char="•"/>
            </a:pPr>
            <a:r>
              <a:rPr lang="en-US" altLang="ja-JP" dirty="0" smtClean="0"/>
              <a:t>     Check points (How to get reliable results?)   </a:t>
            </a:r>
          </a:p>
          <a:p>
            <a:endParaRPr lang="en-US" altLang="ja-JP" dirty="0"/>
          </a:p>
        </p:txBody>
      </p:sp>
    </p:spTree>
    <p:extLst>
      <p:ext uri="{BB962C8B-B14F-4D97-AF65-F5344CB8AC3E}">
        <p14:creationId xmlns:p14="http://schemas.microsoft.com/office/powerpoint/2010/main" val="3450307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7"/>
          <p:cNvGrpSpPr>
            <a:grpSpLocks noChangeAspect="1"/>
          </p:cNvGrpSpPr>
          <p:nvPr/>
        </p:nvGrpSpPr>
        <p:grpSpPr bwMode="auto">
          <a:xfrm>
            <a:off x="395288" y="1052513"/>
            <a:ext cx="6008687" cy="5410200"/>
            <a:chOff x="249" y="300"/>
            <a:chExt cx="3785" cy="3408"/>
          </a:xfrm>
        </p:grpSpPr>
        <p:sp>
          <p:nvSpPr>
            <p:cNvPr id="17417" name="AutoShape 6"/>
            <p:cNvSpPr>
              <a:spLocks noChangeAspect="1" noChangeArrowheads="1" noTextEdit="1"/>
            </p:cNvSpPr>
            <p:nvPr/>
          </p:nvSpPr>
          <p:spPr bwMode="auto">
            <a:xfrm>
              <a:off x="249" y="300"/>
              <a:ext cx="3779" cy="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pic>
          <p:nvPicPr>
            <p:cNvPr id="1741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300"/>
              <a:ext cx="3785" cy="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正方形/長方形 7"/>
          <p:cNvSpPr/>
          <p:nvPr/>
        </p:nvSpPr>
        <p:spPr>
          <a:xfrm>
            <a:off x="179388" y="5949950"/>
            <a:ext cx="5616575" cy="792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7412" name="テキスト ボックス 5"/>
          <p:cNvSpPr txBox="1">
            <a:spLocks noChangeArrowheads="1"/>
          </p:cNvSpPr>
          <p:nvPr/>
        </p:nvSpPr>
        <p:spPr bwMode="auto">
          <a:xfrm>
            <a:off x="5724525" y="1052513"/>
            <a:ext cx="296386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3600"/>
              <a:t>fcc Cu </a:t>
            </a:r>
          </a:p>
          <a:p>
            <a:pPr eaLnBrk="1" hangingPunct="1"/>
            <a:endParaRPr lang="en-US" altLang="ja-JP" sz="2800"/>
          </a:p>
          <a:p>
            <a:pPr eaLnBrk="1" hangingPunct="1"/>
            <a:r>
              <a:rPr lang="en-US" altLang="ja-JP" sz="2800"/>
              <a:t>plane wave is not</a:t>
            </a:r>
          </a:p>
          <a:p>
            <a:pPr eaLnBrk="1" hangingPunct="1"/>
            <a:r>
              <a:rPr lang="en-US" altLang="ja-JP" sz="2800"/>
              <a:t>so efficient for </a:t>
            </a:r>
            <a:r>
              <a:rPr lang="en-US" altLang="ja-JP" sz="2800" i="1"/>
              <a:t>3d</a:t>
            </a:r>
          </a:p>
        </p:txBody>
      </p:sp>
      <p:sp>
        <p:nvSpPr>
          <p:cNvPr id="17413" name="Text Box 7"/>
          <p:cNvSpPr txBox="1">
            <a:spLocks noChangeArrowheads="1"/>
          </p:cNvSpPr>
          <p:nvPr/>
        </p:nvSpPr>
        <p:spPr bwMode="auto">
          <a:xfrm>
            <a:off x="2771775" y="5734050"/>
            <a:ext cx="4581525"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a:t>D.Singh et al PRB49,17424</a:t>
            </a:r>
          </a:p>
        </p:txBody>
      </p:sp>
      <p:cxnSp>
        <p:nvCxnSpPr>
          <p:cNvPr id="10" name="直線矢印コネクタ 9"/>
          <p:cNvCxnSpPr/>
          <p:nvPr/>
        </p:nvCxnSpPr>
        <p:spPr>
          <a:xfrm flipV="1">
            <a:off x="2484438" y="3933825"/>
            <a:ext cx="3382962" cy="3587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15" name="テキスト ボックス 10"/>
          <p:cNvSpPr txBox="1">
            <a:spLocks noChangeArrowheads="1"/>
          </p:cNvSpPr>
          <p:nvPr/>
        </p:nvSpPr>
        <p:spPr bwMode="auto">
          <a:xfrm>
            <a:off x="5867400" y="3500438"/>
            <a:ext cx="313213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solidFill>
                  <a:srgbClr val="FF0000"/>
                </a:solidFill>
              </a:rPr>
              <a:t>15Ry or more for </a:t>
            </a:r>
          </a:p>
          <a:p>
            <a:pPr eaLnBrk="1" hangingPunct="1"/>
            <a:r>
              <a:rPr lang="en-US" altLang="ja-JP" sz="2400">
                <a:solidFill>
                  <a:srgbClr val="FF0000"/>
                </a:solidFill>
              </a:rPr>
              <a:t>~1mRy convergence</a:t>
            </a:r>
          </a:p>
          <a:p>
            <a:pPr eaLnBrk="1" hangingPunct="1"/>
            <a:endParaRPr lang="en-US" altLang="ja-JP" sz="2000">
              <a:solidFill>
                <a:srgbClr val="FF0000"/>
              </a:solidFill>
            </a:endParaRPr>
          </a:p>
        </p:txBody>
      </p:sp>
      <p:sp>
        <p:nvSpPr>
          <p:cNvPr id="17416" name="テキスト ボックス 10"/>
          <p:cNvSpPr txBox="1">
            <a:spLocks noChangeArrowheads="1"/>
          </p:cNvSpPr>
          <p:nvPr/>
        </p:nvSpPr>
        <p:spPr bwMode="auto">
          <a:xfrm>
            <a:off x="468313" y="260350"/>
            <a:ext cx="284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a:t>Linearized APW</a:t>
            </a:r>
            <a:endParaRPr lang="ja-JP" altLang="en-US" sz="2800"/>
          </a:p>
        </p:txBody>
      </p:sp>
    </p:spTree>
    <p:extLst>
      <p:ext uri="{BB962C8B-B14F-4D97-AF65-F5344CB8AC3E}">
        <p14:creationId xmlns:p14="http://schemas.microsoft.com/office/powerpoint/2010/main" val="644554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836613"/>
            <a:ext cx="5726112"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pic>
      <p:sp>
        <p:nvSpPr>
          <p:cNvPr id="3076" name="Text Box 3"/>
          <p:cNvSpPr txBox="1">
            <a:spLocks noChangeArrowheads="1"/>
          </p:cNvSpPr>
          <p:nvPr/>
        </p:nvSpPr>
        <p:spPr bwMode="auto">
          <a:xfrm>
            <a:off x="684213" y="5473700"/>
            <a:ext cx="81375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buFont typeface="Arial" charset="0"/>
              <a:buChar char="•"/>
            </a:pPr>
            <a:r>
              <a:rPr lang="en-US" altLang="ja-JP" sz="2800"/>
              <a:t>Good for localized orbitals such as Cu(3d), O(2p)</a:t>
            </a:r>
          </a:p>
          <a:p>
            <a:pPr eaLnBrk="1" hangingPunct="1">
              <a:buFont typeface="Arial" charset="0"/>
              <a:buChar char="•"/>
            </a:pPr>
            <a:r>
              <a:rPr lang="ja-JP" altLang="en-US" sz="2800"/>
              <a:t>Ｎ</a:t>
            </a:r>
            <a:r>
              <a:rPr lang="en-US" altLang="ja-JP" sz="2800"/>
              <a:t>ot so good for extended states, surface.</a:t>
            </a:r>
          </a:p>
          <a:p>
            <a:pPr eaLnBrk="1" hangingPunct="1">
              <a:buFont typeface="Arial" charset="0"/>
              <a:buChar char="•"/>
            </a:pPr>
            <a:r>
              <a:rPr lang="en-US" altLang="ja-JP" sz="2800"/>
              <a:t>Not systematic</a:t>
            </a:r>
          </a:p>
        </p:txBody>
      </p:sp>
      <p:sp>
        <p:nvSpPr>
          <p:cNvPr id="3077" name="Text Box 11"/>
          <p:cNvSpPr txBox="1">
            <a:spLocks noChangeArrowheads="1"/>
          </p:cNvSpPr>
          <p:nvPr/>
        </p:nvSpPr>
        <p:spPr bwMode="auto">
          <a:xfrm>
            <a:off x="250825" y="188913"/>
            <a:ext cx="1395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4000">
                <a:solidFill>
                  <a:srgbClr val="FF0000"/>
                </a:solidFill>
              </a:rPr>
              <a:t>ＭＴＯ</a:t>
            </a:r>
            <a:endParaRPr lang="en-US" altLang="ja-JP" sz="4000">
              <a:solidFill>
                <a:srgbClr val="FF0000"/>
              </a:solidFill>
            </a:endParaRPr>
          </a:p>
        </p:txBody>
      </p:sp>
      <p:sp>
        <p:nvSpPr>
          <p:cNvPr id="3078" name="テキスト ボックス 6"/>
          <p:cNvSpPr txBox="1">
            <a:spLocks noChangeArrowheads="1"/>
          </p:cNvSpPr>
          <p:nvPr/>
        </p:nvSpPr>
        <p:spPr bwMode="auto">
          <a:xfrm>
            <a:off x="3635375" y="260350"/>
            <a:ext cx="50974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Atom-centered Hankel function, e.g,</a:t>
            </a:r>
          </a:p>
          <a:p>
            <a:pPr eaLnBrk="1" hangingPunct="1"/>
            <a:endParaRPr lang="ja-JP" altLang="en-US" sz="2400"/>
          </a:p>
        </p:txBody>
      </p:sp>
      <p:cxnSp>
        <p:nvCxnSpPr>
          <p:cNvPr id="3079" name="直線矢印コネクタ 8"/>
          <p:cNvCxnSpPr>
            <a:cxnSpLocks noChangeShapeType="1"/>
          </p:cNvCxnSpPr>
          <p:nvPr/>
        </p:nvCxnSpPr>
        <p:spPr bwMode="auto">
          <a:xfrm rot="5400000">
            <a:off x="3672682" y="1377156"/>
            <a:ext cx="863600" cy="3603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正方形/長方形 8"/>
          <p:cNvSpPr/>
          <p:nvPr/>
        </p:nvSpPr>
        <p:spPr>
          <a:xfrm>
            <a:off x="5292725" y="1268413"/>
            <a:ext cx="1223963"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graphicFrame>
        <p:nvGraphicFramePr>
          <p:cNvPr id="3074" name="Object 2"/>
          <p:cNvGraphicFramePr>
            <a:graphicFrameLocks noChangeAspect="1"/>
          </p:cNvGraphicFramePr>
          <p:nvPr/>
        </p:nvGraphicFramePr>
        <p:xfrm>
          <a:off x="4500563" y="765175"/>
          <a:ext cx="3402012" cy="836613"/>
        </p:xfrm>
        <a:graphic>
          <a:graphicData uri="http://schemas.openxmlformats.org/presentationml/2006/ole">
            <mc:AlternateContent xmlns:mc="http://schemas.openxmlformats.org/markup-compatibility/2006">
              <mc:Choice xmlns:v="urn:schemas-microsoft-com:vml" Requires="v">
                <p:oleObj spid="_x0000_s33922" name="Equation" r:id="rId5" imgW="1600200" imgH="393480" progId="Equation.DSMT4">
                  <p:embed/>
                </p:oleObj>
              </mc:Choice>
              <mc:Fallback>
                <p:oleObj name="Equation" r:id="rId5" imgW="16002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765175"/>
                        <a:ext cx="3402012"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1" name="直線矢印コネクタ 10"/>
          <p:cNvCxnSpPr/>
          <p:nvPr/>
        </p:nvCxnSpPr>
        <p:spPr>
          <a:xfrm>
            <a:off x="1690688" y="3573463"/>
            <a:ext cx="15859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82" name="テキスト ボックス 10"/>
          <p:cNvSpPr txBox="1">
            <a:spLocks noChangeArrowheads="1"/>
          </p:cNvSpPr>
          <p:nvPr/>
        </p:nvSpPr>
        <p:spPr bwMode="auto">
          <a:xfrm>
            <a:off x="2195513" y="3573463"/>
            <a:ext cx="1335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t>MT region</a:t>
            </a:r>
            <a:endParaRPr lang="ja-JP" altLang="en-US" sz="2000"/>
          </a:p>
        </p:txBody>
      </p:sp>
      <p:cxnSp>
        <p:nvCxnSpPr>
          <p:cNvPr id="14" name="直線矢印コネクタ 13"/>
          <p:cNvCxnSpPr/>
          <p:nvPr/>
        </p:nvCxnSpPr>
        <p:spPr>
          <a:xfrm>
            <a:off x="4498975" y="3789363"/>
            <a:ext cx="122555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84" name="テキスト ボックス 10"/>
          <p:cNvSpPr txBox="1">
            <a:spLocks noChangeArrowheads="1"/>
          </p:cNvSpPr>
          <p:nvPr/>
        </p:nvSpPr>
        <p:spPr bwMode="auto">
          <a:xfrm>
            <a:off x="4716463" y="3789363"/>
            <a:ext cx="1333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t>MT region</a:t>
            </a:r>
            <a:endParaRPr lang="ja-JP" altLang="en-US" sz="2000"/>
          </a:p>
        </p:txBody>
      </p:sp>
      <p:sp>
        <p:nvSpPr>
          <p:cNvPr id="3085" name="テキスト ボックス 7"/>
          <p:cNvSpPr txBox="1">
            <a:spLocks noChangeArrowheads="1"/>
          </p:cNvSpPr>
          <p:nvPr/>
        </p:nvSpPr>
        <p:spPr bwMode="auto">
          <a:xfrm>
            <a:off x="1116013" y="4076700"/>
            <a:ext cx="7845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u="sng">
                <a:solidFill>
                  <a:srgbClr val="00B050"/>
                </a:solidFill>
              </a:rPr>
              <a:t>3-components</a:t>
            </a:r>
            <a:r>
              <a:rPr lang="ja-JP" altLang="en-US" sz="2400">
                <a:solidFill>
                  <a:srgbClr val="00B050"/>
                </a:solidFill>
              </a:rPr>
              <a:t>　　</a:t>
            </a:r>
            <a:endParaRPr lang="en-US" altLang="ja-JP" sz="2400">
              <a:solidFill>
                <a:srgbClr val="00B050"/>
              </a:solidFill>
            </a:endParaRPr>
          </a:p>
          <a:p>
            <a:pPr eaLnBrk="1" hangingPunct="1"/>
            <a:r>
              <a:rPr lang="en-US" altLang="ja-JP" sz="2400">
                <a:solidFill>
                  <a:srgbClr val="00B050"/>
                </a:solidFill>
              </a:rPr>
              <a:t>  Hankel   </a:t>
            </a:r>
            <a:r>
              <a:rPr lang="ja-JP" altLang="en-US" sz="2400">
                <a:solidFill>
                  <a:srgbClr val="00B050"/>
                </a:solidFill>
              </a:rPr>
              <a:t>＋    </a:t>
            </a:r>
            <a:r>
              <a:rPr lang="en-US" altLang="ja-JP" sz="2400">
                <a:solidFill>
                  <a:srgbClr val="00B050"/>
                </a:solidFill>
              </a:rPr>
              <a:t>Atomic-like part </a:t>
            </a:r>
            <a:r>
              <a:rPr lang="ja-JP" altLang="en-US" sz="2400">
                <a:solidFill>
                  <a:srgbClr val="00B050"/>
                </a:solidFill>
              </a:rPr>
              <a:t>－  </a:t>
            </a:r>
            <a:r>
              <a:rPr lang="en-US" altLang="ja-JP" sz="2400">
                <a:solidFill>
                  <a:srgbClr val="00B050"/>
                </a:solidFill>
              </a:rPr>
              <a:t>counter part of Hankel</a:t>
            </a:r>
          </a:p>
          <a:p>
            <a:pPr eaLnBrk="1" hangingPunct="1"/>
            <a:r>
              <a:rPr lang="en-US" altLang="ja-JP" sz="2400">
                <a:solidFill>
                  <a:srgbClr val="00B050"/>
                </a:solidFill>
              </a:rPr>
              <a:t>     0</a:t>
            </a:r>
            <a:r>
              <a:rPr lang="en-US" altLang="ja-JP" sz="2400" baseline="30000">
                <a:solidFill>
                  <a:srgbClr val="00B050"/>
                </a:solidFill>
              </a:rPr>
              <a:t>th</a:t>
            </a:r>
            <a:r>
              <a:rPr lang="en-US" altLang="ja-JP" sz="2400">
                <a:solidFill>
                  <a:srgbClr val="00B050"/>
                </a:solidFill>
              </a:rPr>
              <a:t>                       1</a:t>
            </a:r>
            <a:r>
              <a:rPr lang="en-US" altLang="ja-JP" sz="2400" baseline="30000">
                <a:solidFill>
                  <a:srgbClr val="00B050"/>
                </a:solidFill>
              </a:rPr>
              <a:t>st</a:t>
            </a:r>
            <a:r>
              <a:rPr lang="en-US" altLang="ja-JP" sz="2400">
                <a:solidFill>
                  <a:srgbClr val="00B050"/>
                </a:solidFill>
              </a:rPr>
              <a:t>                               2</a:t>
            </a:r>
            <a:r>
              <a:rPr lang="en-US" altLang="ja-JP" sz="2400" baseline="30000">
                <a:solidFill>
                  <a:srgbClr val="00B050"/>
                </a:solidFill>
              </a:rPr>
              <a:t>nd</a:t>
            </a:r>
            <a:endParaRPr lang="ja-JP" altLang="en-US" sz="2400">
              <a:solidFill>
                <a:srgbClr val="00B050"/>
              </a:solidFill>
            </a:endParaRPr>
          </a:p>
        </p:txBody>
      </p:sp>
      <p:sp>
        <p:nvSpPr>
          <p:cNvPr id="22" name="フリーフォーム 21"/>
          <p:cNvSpPr/>
          <p:nvPr/>
        </p:nvSpPr>
        <p:spPr>
          <a:xfrm>
            <a:off x="1428750" y="1109663"/>
            <a:ext cx="5586413" cy="1333500"/>
          </a:xfrm>
          <a:custGeom>
            <a:avLst/>
            <a:gdLst>
              <a:gd name="connsiteX0" fmla="*/ 0 w 5586413"/>
              <a:gd name="connsiteY0" fmla="*/ 862012 h 1333500"/>
              <a:gd name="connsiteX1" fmla="*/ 257175 w 5586413"/>
              <a:gd name="connsiteY1" fmla="*/ 704850 h 1333500"/>
              <a:gd name="connsiteX2" fmla="*/ 414338 w 5586413"/>
              <a:gd name="connsiteY2" fmla="*/ 533400 h 1333500"/>
              <a:gd name="connsiteX3" fmla="*/ 628650 w 5586413"/>
              <a:gd name="connsiteY3" fmla="*/ 319087 h 1333500"/>
              <a:gd name="connsiteX4" fmla="*/ 1057275 w 5586413"/>
              <a:gd name="connsiteY4" fmla="*/ 19050 h 1333500"/>
              <a:gd name="connsiteX5" fmla="*/ 1585913 w 5586413"/>
              <a:gd name="connsiteY5" fmla="*/ 433387 h 1333500"/>
              <a:gd name="connsiteX6" fmla="*/ 1714500 w 5586413"/>
              <a:gd name="connsiteY6" fmla="*/ 604837 h 1333500"/>
              <a:gd name="connsiteX7" fmla="*/ 2057400 w 5586413"/>
              <a:gd name="connsiteY7" fmla="*/ 862012 h 1333500"/>
              <a:gd name="connsiteX8" fmla="*/ 2714625 w 5586413"/>
              <a:gd name="connsiteY8" fmla="*/ 1104900 h 1333500"/>
              <a:gd name="connsiteX9" fmla="*/ 3429000 w 5586413"/>
              <a:gd name="connsiteY9" fmla="*/ 1204912 h 1333500"/>
              <a:gd name="connsiteX10" fmla="*/ 4100513 w 5586413"/>
              <a:gd name="connsiteY10" fmla="*/ 1290637 h 1333500"/>
              <a:gd name="connsiteX11" fmla="*/ 4857750 w 5586413"/>
              <a:gd name="connsiteY11" fmla="*/ 1319212 h 1333500"/>
              <a:gd name="connsiteX12" fmla="*/ 5586413 w 5586413"/>
              <a:gd name="connsiteY12" fmla="*/ 13335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413" h="1333500">
                <a:moveTo>
                  <a:pt x="0" y="862012"/>
                </a:moveTo>
                <a:cubicBezTo>
                  <a:pt x="94059" y="810815"/>
                  <a:pt x="188119" y="759619"/>
                  <a:pt x="257175" y="704850"/>
                </a:cubicBezTo>
                <a:cubicBezTo>
                  <a:pt x="326231" y="650081"/>
                  <a:pt x="352426" y="597694"/>
                  <a:pt x="414338" y="533400"/>
                </a:cubicBezTo>
                <a:cubicBezTo>
                  <a:pt x="476250" y="469106"/>
                  <a:pt x="521494" y="404812"/>
                  <a:pt x="628650" y="319087"/>
                </a:cubicBezTo>
                <a:cubicBezTo>
                  <a:pt x="735806" y="233362"/>
                  <a:pt x="897731" y="0"/>
                  <a:pt x="1057275" y="19050"/>
                </a:cubicBezTo>
                <a:cubicBezTo>
                  <a:pt x="1216819" y="38100"/>
                  <a:pt x="1476376" y="335756"/>
                  <a:pt x="1585913" y="433387"/>
                </a:cubicBezTo>
                <a:cubicBezTo>
                  <a:pt x="1695450" y="531018"/>
                  <a:pt x="1635919" y="533400"/>
                  <a:pt x="1714500" y="604837"/>
                </a:cubicBezTo>
                <a:cubicBezTo>
                  <a:pt x="1793081" y="676274"/>
                  <a:pt x="1890713" y="778668"/>
                  <a:pt x="2057400" y="862012"/>
                </a:cubicBezTo>
                <a:cubicBezTo>
                  <a:pt x="2224088" y="945356"/>
                  <a:pt x="2486025" y="1047750"/>
                  <a:pt x="2714625" y="1104900"/>
                </a:cubicBezTo>
                <a:cubicBezTo>
                  <a:pt x="2943225" y="1162050"/>
                  <a:pt x="3429000" y="1204912"/>
                  <a:pt x="3429000" y="1204912"/>
                </a:cubicBezTo>
                <a:cubicBezTo>
                  <a:pt x="3659981" y="1235868"/>
                  <a:pt x="3862388" y="1271587"/>
                  <a:pt x="4100513" y="1290637"/>
                </a:cubicBezTo>
                <a:cubicBezTo>
                  <a:pt x="4338638" y="1309687"/>
                  <a:pt x="4857750" y="1319212"/>
                  <a:pt x="4857750" y="1319212"/>
                </a:cubicBezTo>
                <a:cubicBezTo>
                  <a:pt x="5105400" y="1326356"/>
                  <a:pt x="5457826" y="1316831"/>
                  <a:pt x="5586413" y="1333500"/>
                </a:cubicBezTo>
              </a:path>
            </a:pathLst>
          </a:cu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a:p>
        </p:txBody>
      </p:sp>
      <p:cxnSp>
        <p:nvCxnSpPr>
          <p:cNvPr id="24" name="直線矢印コネクタ 23"/>
          <p:cNvCxnSpPr/>
          <p:nvPr/>
        </p:nvCxnSpPr>
        <p:spPr>
          <a:xfrm flipH="1" flipV="1">
            <a:off x="6804025" y="2420938"/>
            <a:ext cx="71438" cy="5762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a:spLocks noChangeArrowheads="1"/>
          </p:cNvSpPr>
          <p:nvPr/>
        </p:nvSpPr>
        <p:spPr bwMode="auto">
          <a:xfrm>
            <a:off x="6272213" y="2997200"/>
            <a:ext cx="2763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solidFill>
                  <a:srgbClr val="FF0000"/>
                </a:solidFill>
              </a:rPr>
              <a:t>Smooth Hakel function</a:t>
            </a:r>
          </a:p>
        </p:txBody>
      </p:sp>
    </p:spTree>
    <p:extLst>
      <p:ext uri="{BB962C8B-B14F-4D97-AF65-F5344CB8AC3E}">
        <p14:creationId xmlns:p14="http://schemas.microsoft.com/office/powerpoint/2010/main" val="3733737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テキスト ボックス 6"/>
          <p:cNvSpPr txBox="1">
            <a:spLocks noChangeArrowheads="1"/>
          </p:cNvSpPr>
          <p:nvPr/>
        </p:nvSpPr>
        <p:spPr bwMode="auto">
          <a:xfrm>
            <a:off x="539750" y="260350"/>
            <a:ext cx="8280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6000"/>
              <a:t>PMT =A</a:t>
            </a:r>
            <a:r>
              <a:rPr lang="en-US" altLang="ja-JP" sz="6000" b="1" u="sng">
                <a:solidFill>
                  <a:srgbClr val="00B050"/>
                </a:solidFill>
              </a:rPr>
              <a:t>P</a:t>
            </a:r>
            <a:r>
              <a:rPr lang="en-US" altLang="ja-JP" sz="6000"/>
              <a:t>W + </a:t>
            </a:r>
            <a:r>
              <a:rPr lang="en-US" altLang="ja-JP" sz="6000" b="1" u="sng">
                <a:solidFill>
                  <a:srgbClr val="00B050"/>
                </a:solidFill>
              </a:rPr>
              <a:t>MT</a:t>
            </a:r>
            <a:r>
              <a:rPr lang="en-US" altLang="ja-JP" sz="6000"/>
              <a:t>O</a:t>
            </a:r>
            <a:endParaRPr lang="ja-JP" altLang="en-US" sz="6000"/>
          </a:p>
        </p:txBody>
      </p:sp>
      <p:sp>
        <p:nvSpPr>
          <p:cNvPr id="18435" name="正方形/長方形 4"/>
          <p:cNvSpPr>
            <a:spLocks noChangeArrowheads="1"/>
          </p:cNvSpPr>
          <p:nvPr/>
        </p:nvSpPr>
        <p:spPr bwMode="auto">
          <a:xfrm>
            <a:off x="539750" y="1830570"/>
            <a:ext cx="8280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ja-JP" sz="2400" b="1" i="1" dirty="0"/>
              <a:t>T.K and  </a:t>
            </a:r>
            <a:r>
              <a:rPr lang="en-US" altLang="ja-JP" sz="2400" b="1" i="1" dirty="0" err="1"/>
              <a:t>M.van</a:t>
            </a:r>
            <a:r>
              <a:rPr lang="en-US" altLang="ja-JP" sz="2400" b="1" i="1" dirty="0"/>
              <a:t> </a:t>
            </a:r>
            <a:r>
              <a:rPr lang="en-US" altLang="ja-JP" sz="2400" b="1" i="1" dirty="0" err="1"/>
              <a:t>Schilfgaarde</a:t>
            </a:r>
            <a:endParaRPr lang="en-US" altLang="ja-JP" sz="2400" b="1" i="1" dirty="0"/>
          </a:p>
          <a:p>
            <a:r>
              <a:rPr lang="en-US" altLang="ja-JP" sz="2400" b="1" dirty="0"/>
              <a:t>  arXiv:0808.1604</a:t>
            </a:r>
          </a:p>
          <a:p>
            <a:r>
              <a:rPr lang="en-US" altLang="ja-JP" sz="2400" b="1" dirty="0"/>
              <a:t>  Phys. Rev. B 81, 125117 (2010</a:t>
            </a:r>
            <a:r>
              <a:rPr lang="en-US" altLang="ja-JP" sz="2400" b="1" dirty="0" smtClean="0"/>
              <a:t>)</a:t>
            </a:r>
          </a:p>
          <a:p>
            <a:endParaRPr lang="en-US" altLang="ja-JP" sz="2400" b="1" dirty="0"/>
          </a:p>
          <a:p>
            <a:pPr eaLnBrk="1" hangingPunct="1"/>
            <a:r>
              <a:rPr lang="en-US" altLang="ja-JP" sz="2400" b="1" dirty="0"/>
              <a:t> </a:t>
            </a:r>
            <a:r>
              <a:rPr lang="en-US" altLang="ja-JP" sz="2400" b="1" i="1" dirty="0"/>
              <a:t>T.K and  </a:t>
            </a:r>
            <a:r>
              <a:rPr lang="en-US" altLang="ja-JP" sz="2400" b="1" i="1" dirty="0" smtClean="0"/>
              <a:t>H. </a:t>
            </a:r>
            <a:r>
              <a:rPr lang="en-US" altLang="ja-JP" sz="2400" b="1" i="1" dirty="0"/>
              <a:t>Kino</a:t>
            </a:r>
            <a:endParaRPr lang="en-US" altLang="ja-JP" sz="2400" b="1" dirty="0"/>
          </a:p>
          <a:p>
            <a:pPr eaLnBrk="1" hangingPunct="1"/>
            <a:r>
              <a:rPr lang="en-US" altLang="ja-JP" sz="2400" dirty="0" smtClean="0">
                <a:sym typeface="Wingdings" pitchFamily="2" charset="2"/>
              </a:rPr>
              <a:t>  </a:t>
            </a:r>
            <a:r>
              <a:rPr lang="en-US" altLang="ja-JP" sz="2400" dirty="0" err="1" smtClean="0">
                <a:sym typeface="Wingdings" pitchFamily="2" charset="2"/>
              </a:rPr>
              <a:t>Supercell</a:t>
            </a:r>
            <a:r>
              <a:rPr lang="en-US" altLang="ja-JP" sz="2400" dirty="0" smtClean="0">
                <a:sym typeface="Wingdings" pitchFamily="2" charset="2"/>
              </a:rPr>
              <a:t> calculations from </a:t>
            </a:r>
            <a:r>
              <a:rPr lang="en-US" altLang="ja-JP" sz="2400" dirty="0" smtClean="0"/>
              <a:t>H</a:t>
            </a:r>
            <a:r>
              <a:rPr lang="en-US" altLang="ja-JP" sz="2000" dirty="0" smtClean="0"/>
              <a:t>2</a:t>
            </a:r>
            <a:r>
              <a:rPr lang="en-US" altLang="ja-JP" sz="2400" dirty="0" smtClean="0"/>
              <a:t> </a:t>
            </a:r>
            <a:r>
              <a:rPr lang="en-US" altLang="ja-JP" sz="2400" dirty="0"/>
              <a:t>through </a:t>
            </a:r>
            <a:r>
              <a:rPr lang="en-US" altLang="ja-JP" sz="2400" dirty="0" smtClean="0"/>
              <a:t>Kr</a:t>
            </a:r>
            <a:r>
              <a:rPr lang="en-US" altLang="ja-JP" sz="2000" dirty="0" smtClean="0"/>
              <a:t>2. </a:t>
            </a:r>
            <a:endParaRPr lang="ja-JP" altLang="en-US" sz="2400" dirty="0"/>
          </a:p>
          <a:p>
            <a:pPr eaLnBrk="1" hangingPunct="1"/>
            <a:r>
              <a:rPr lang="en-US" altLang="ja-JP" sz="2400" dirty="0"/>
              <a:t>  </a:t>
            </a:r>
            <a:r>
              <a:rPr lang="en-US" altLang="ja-JP" sz="2400" u="sng" dirty="0" smtClean="0"/>
              <a:t>Almost automatic </a:t>
            </a:r>
            <a:r>
              <a:rPr lang="en-US" altLang="ja-JP" sz="2400" u="sng" dirty="0"/>
              <a:t>setting of MTOs with APWs </a:t>
            </a:r>
            <a:endParaRPr lang="en-US" altLang="ja-JP" sz="2400" u="sng" dirty="0" smtClean="0"/>
          </a:p>
          <a:p>
            <a:pPr eaLnBrk="1" hangingPunct="1"/>
            <a:r>
              <a:rPr lang="en-US" altLang="ja-JP" sz="2400" u="sng" dirty="0"/>
              <a:t> </a:t>
            </a:r>
            <a:r>
              <a:rPr lang="en-US" altLang="ja-JP" sz="2400" u="sng" dirty="0" smtClean="0"/>
              <a:t>(</a:t>
            </a:r>
            <a:r>
              <a:rPr lang="en-US" altLang="ja-JP" sz="2400" u="sng" dirty="0"/>
              <a:t>Energy cutoff 3~4Ry)</a:t>
            </a:r>
            <a:r>
              <a:rPr lang="en-US" altLang="ja-JP" sz="2400" dirty="0"/>
              <a:t> .</a:t>
            </a:r>
          </a:p>
          <a:p>
            <a:r>
              <a:rPr lang="en-US" altLang="ja-JP" sz="2400" i="1" dirty="0"/>
              <a:t>  Journal of the Physical Society of Japan</a:t>
            </a:r>
            <a:r>
              <a:rPr lang="en-US" altLang="ja-JP" sz="2400" dirty="0"/>
              <a:t>, </a:t>
            </a:r>
          </a:p>
          <a:p>
            <a:r>
              <a:rPr lang="en-US" altLang="ja-JP" sz="2400" dirty="0"/>
              <a:t>  vol. 82, no. 12, p. 124714, </a:t>
            </a:r>
            <a:r>
              <a:rPr lang="en-US" altLang="ja-JP" sz="2400" dirty="0" smtClean="0"/>
              <a:t>(2013).</a:t>
            </a:r>
            <a:endParaRPr lang="en-US" altLang="ja-JP" sz="2400" b="1" dirty="0"/>
          </a:p>
        </p:txBody>
      </p:sp>
    </p:spTree>
    <p:extLst>
      <p:ext uri="{BB962C8B-B14F-4D97-AF65-F5344CB8AC3E}">
        <p14:creationId xmlns:p14="http://schemas.microsoft.com/office/powerpoint/2010/main" val="324102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22" name="Object 14"/>
          <p:cNvGraphicFramePr>
            <a:graphicFrameLocks noChangeAspect="1"/>
          </p:cNvGraphicFramePr>
          <p:nvPr/>
        </p:nvGraphicFramePr>
        <p:xfrm>
          <a:off x="3130550" y="1916113"/>
          <a:ext cx="1249363" cy="742950"/>
        </p:xfrm>
        <a:graphic>
          <a:graphicData uri="http://schemas.openxmlformats.org/presentationml/2006/ole">
            <mc:AlternateContent xmlns:mc="http://schemas.openxmlformats.org/markup-compatibility/2006">
              <mc:Choice xmlns:v="urn:schemas-microsoft-com:vml" Requires="v">
                <p:oleObj spid="_x0000_s46210" name="Equation" r:id="rId4" imgW="469800" imgH="279360" progId="Equation.DSMT4">
                  <p:embed/>
                </p:oleObj>
              </mc:Choice>
              <mc:Fallback>
                <p:oleObj name="Equation" r:id="rId4" imgW="46980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0550" y="1916113"/>
                        <a:ext cx="124936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テキスト ボックス 6"/>
          <p:cNvSpPr txBox="1">
            <a:spLocks noChangeArrowheads="1"/>
          </p:cNvSpPr>
          <p:nvPr/>
        </p:nvSpPr>
        <p:spPr bwMode="auto">
          <a:xfrm>
            <a:off x="65088" y="2636838"/>
            <a:ext cx="2635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dirty="0"/>
              <a:t>Envelope function</a:t>
            </a:r>
          </a:p>
          <a:p>
            <a:pPr eaLnBrk="1" hangingPunct="1"/>
            <a:r>
              <a:rPr lang="en-US" altLang="ja-JP" sz="2400" dirty="0"/>
              <a:t>PW </a:t>
            </a:r>
            <a:r>
              <a:rPr lang="en-US" altLang="ja-JP" sz="2400" dirty="0" smtClean="0"/>
              <a:t>or  </a:t>
            </a:r>
            <a:r>
              <a:rPr lang="en-US" altLang="ja-JP" sz="2400" dirty="0" err="1" smtClean="0"/>
              <a:t>smHankel</a:t>
            </a:r>
            <a:endParaRPr lang="ja-JP" altLang="en-US" sz="2400" dirty="0"/>
          </a:p>
        </p:txBody>
      </p:sp>
      <p:sp>
        <p:nvSpPr>
          <p:cNvPr id="4109" name="テキスト ボックス 9"/>
          <p:cNvSpPr txBox="1">
            <a:spLocks noChangeArrowheads="1"/>
          </p:cNvSpPr>
          <p:nvPr/>
        </p:nvSpPr>
        <p:spPr bwMode="auto">
          <a:xfrm>
            <a:off x="3059113" y="2636838"/>
            <a:ext cx="24622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Atomic-like parts</a:t>
            </a:r>
          </a:p>
          <a:p>
            <a:pPr eaLnBrk="1" hangingPunct="1"/>
            <a:r>
              <a:rPr lang="en-US" altLang="ja-JP" sz="2400"/>
              <a:t>for </a:t>
            </a:r>
            <a:endParaRPr lang="ja-JP" altLang="en-US" sz="2400"/>
          </a:p>
        </p:txBody>
      </p:sp>
      <p:sp>
        <p:nvSpPr>
          <p:cNvPr id="4110" name="テキスト ボックス 12"/>
          <p:cNvSpPr txBox="1">
            <a:spLocks noChangeArrowheads="1"/>
          </p:cNvSpPr>
          <p:nvPr/>
        </p:nvSpPr>
        <p:spPr bwMode="auto">
          <a:xfrm>
            <a:off x="5867400" y="2565400"/>
            <a:ext cx="1897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Counter part</a:t>
            </a:r>
          </a:p>
          <a:p>
            <a:pPr eaLnBrk="1" hangingPunct="1"/>
            <a:r>
              <a:rPr lang="en-US" altLang="ja-JP" sz="2400"/>
              <a:t>for</a:t>
            </a:r>
            <a:endParaRPr lang="ja-JP" altLang="en-US" sz="2400"/>
          </a:p>
        </p:txBody>
      </p:sp>
      <p:graphicFrame>
        <p:nvGraphicFramePr>
          <p:cNvPr id="3074" name="Object 2"/>
          <p:cNvGraphicFramePr>
            <a:graphicFrameLocks noChangeAspect="1"/>
          </p:cNvGraphicFramePr>
          <p:nvPr/>
        </p:nvGraphicFramePr>
        <p:xfrm>
          <a:off x="3708400" y="3068638"/>
          <a:ext cx="922338" cy="558800"/>
        </p:xfrm>
        <a:graphic>
          <a:graphicData uri="http://schemas.openxmlformats.org/presentationml/2006/ole">
            <mc:AlternateContent xmlns:mc="http://schemas.openxmlformats.org/markup-compatibility/2006">
              <mc:Choice xmlns:v="urn:schemas-microsoft-com:vml" Requires="v">
                <p:oleObj spid="_x0000_s46211" name="Equation" r:id="rId6" imgW="419040" imgH="253800" progId="Equation.DSMT4">
                  <p:embed/>
                </p:oleObj>
              </mc:Choice>
              <mc:Fallback>
                <p:oleObj name="Equation" r:id="rId6" imgW="41904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3068638"/>
                        <a:ext cx="92233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1" name="テキスト ボックス 31"/>
          <p:cNvSpPr txBox="1">
            <a:spLocks noChangeArrowheads="1"/>
          </p:cNvSpPr>
          <p:nvPr/>
        </p:nvSpPr>
        <p:spPr bwMode="auto">
          <a:xfrm>
            <a:off x="3209794" y="3860800"/>
            <a:ext cx="30909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b="1" dirty="0">
                <a:solidFill>
                  <a:srgbClr val="FF0000"/>
                </a:solidFill>
              </a:rPr>
              <a:t>Augmentation </a:t>
            </a:r>
            <a:r>
              <a:rPr lang="en-US" altLang="ja-JP" sz="2400" b="1" dirty="0" smtClean="0">
                <a:solidFill>
                  <a:srgbClr val="FF0000"/>
                </a:solidFill>
              </a:rPr>
              <a:t>parts</a:t>
            </a:r>
            <a:endParaRPr lang="ja-JP" altLang="en-US" sz="2400" b="1" dirty="0">
              <a:solidFill>
                <a:srgbClr val="FF0000"/>
              </a:solidFill>
            </a:endParaRPr>
          </a:p>
        </p:txBody>
      </p:sp>
      <p:cxnSp>
        <p:nvCxnSpPr>
          <p:cNvPr id="4112" name="直線矢印コネクタ 33"/>
          <p:cNvCxnSpPr>
            <a:cxnSpLocks noChangeShapeType="1"/>
          </p:cNvCxnSpPr>
          <p:nvPr/>
        </p:nvCxnSpPr>
        <p:spPr bwMode="auto">
          <a:xfrm flipV="1">
            <a:off x="5148263" y="2636838"/>
            <a:ext cx="719137" cy="1152525"/>
          </a:xfrm>
          <a:prstGeom prst="straightConnector1">
            <a:avLst/>
          </a:prstGeom>
          <a:noFill/>
          <a:ln w="9525" algn="ctr">
            <a:solidFill>
              <a:srgbClr val="FF0000"/>
            </a:solidFill>
            <a:round/>
            <a:headEnd/>
            <a:tailEnd type="arrow" w="lg" len="lg"/>
          </a:ln>
          <a:extLst>
            <a:ext uri="{909E8E84-426E-40DD-AFC4-6F175D3DCCD1}">
              <a14:hiddenFill xmlns:a14="http://schemas.microsoft.com/office/drawing/2010/main">
                <a:noFill/>
              </a14:hiddenFill>
            </a:ext>
          </a:extLst>
        </p:spPr>
      </p:cxnSp>
      <p:graphicFrame>
        <p:nvGraphicFramePr>
          <p:cNvPr id="3076" name="Object 17"/>
          <p:cNvGraphicFramePr>
            <a:graphicFrameLocks noChangeAspect="1"/>
          </p:cNvGraphicFramePr>
          <p:nvPr/>
        </p:nvGraphicFramePr>
        <p:xfrm>
          <a:off x="4027488" y="4221163"/>
          <a:ext cx="1670050" cy="484187"/>
        </p:xfrm>
        <a:graphic>
          <a:graphicData uri="http://schemas.openxmlformats.org/presentationml/2006/ole">
            <mc:AlternateContent xmlns:mc="http://schemas.openxmlformats.org/markup-compatibility/2006">
              <mc:Choice xmlns:v="urn:schemas-microsoft-com:vml" Requires="v">
                <p:oleObj spid="_x0000_s46212" name="Equation" r:id="rId8" imgW="787320" imgH="228600" progId="Equation.DSMT4">
                  <p:embed/>
                </p:oleObj>
              </mc:Choice>
              <mc:Fallback>
                <p:oleObj name="Equation" r:id="rId8" imgW="78732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7488" y="4221163"/>
                        <a:ext cx="1670050"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113" name="直線矢印コネクタ 37"/>
          <p:cNvCxnSpPr>
            <a:cxnSpLocks noChangeShapeType="1"/>
          </p:cNvCxnSpPr>
          <p:nvPr/>
        </p:nvCxnSpPr>
        <p:spPr bwMode="auto">
          <a:xfrm flipH="1" flipV="1">
            <a:off x="4211638" y="2492375"/>
            <a:ext cx="792162" cy="1368425"/>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17415" name="Object 7"/>
          <p:cNvGraphicFramePr>
            <a:graphicFrameLocks noChangeAspect="1"/>
          </p:cNvGraphicFramePr>
          <p:nvPr>
            <p:extLst>
              <p:ext uri="{D42A27DB-BD31-4B8C-83A1-F6EECF244321}">
                <p14:modId xmlns:p14="http://schemas.microsoft.com/office/powerpoint/2010/main" val="2828196522"/>
              </p:ext>
            </p:extLst>
          </p:nvPr>
        </p:nvGraphicFramePr>
        <p:xfrm>
          <a:off x="1475656" y="4941168"/>
          <a:ext cx="5802312" cy="646112"/>
        </p:xfrm>
        <a:graphic>
          <a:graphicData uri="http://schemas.openxmlformats.org/presentationml/2006/ole">
            <mc:AlternateContent xmlns:mc="http://schemas.openxmlformats.org/markup-compatibility/2006">
              <mc:Choice xmlns:v="urn:schemas-microsoft-com:vml" Requires="v">
                <p:oleObj spid="_x0000_s46213" name="Equation" r:id="rId10" imgW="2514600" imgH="279360" progId="Equation.DSMT4">
                  <p:embed/>
                </p:oleObj>
              </mc:Choice>
              <mc:Fallback>
                <p:oleObj name="Equation" r:id="rId10" imgW="2514600" imgH="2793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5656" y="4941168"/>
                        <a:ext cx="5802312"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8"/>
          <p:cNvGraphicFramePr>
            <a:graphicFrameLocks noChangeAspect="1"/>
          </p:cNvGraphicFramePr>
          <p:nvPr/>
        </p:nvGraphicFramePr>
        <p:xfrm>
          <a:off x="760413" y="1916113"/>
          <a:ext cx="1484312" cy="742950"/>
        </p:xfrm>
        <a:graphic>
          <a:graphicData uri="http://schemas.openxmlformats.org/presentationml/2006/ole">
            <mc:AlternateContent xmlns:mc="http://schemas.openxmlformats.org/markup-compatibility/2006">
              <mc:Choice xmlns:v="urn:schemas-microsoft-com:vml" Requires="v">
                <p:oleObj spid="_x0000_s46214" name="Equation" r:id="rId12" imgW="558720" imgH="279360" progId="Equation.DSMT4">
                  <p:embed/>
                </p:oleObj>
              </mc:Choice>
              <mc:Fallback>
                <p:oleObj name="Equation" r:id="rId12" imgW="558720" imgH="2793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0413" y="1916113"/>
                        <a:ext cx="1484312"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2"/>
          <p:cNvGraphicFramePr>
            <a:graphicFrameLocks noChangeAspect="1"/>
          </p:cNvGraphicFramePr>
          <p:nvPr/>
        </p:nvGraphicFramePr>
        <p:xfrm>
          <a:off x="6516688" y="2997200"/>
          <a:ext cx="1008062" cy="682625"/>
        </p:xfrm>
        <a:graphic>
          <a:graphicData uri="http://schemas.openxmlformats.org/presentationml/2006/ole">
            <mc:AlternateContent xmlns:mc="http://schemas.openxmlformats.org/markup-compatibility/2006">
              <mc:Choice xmlns:v="urn:schemas-microsoft-com:vml" Requires="v">
                <p:oleObj spid="_x0000_s46215" name="Equation" r:id="rId14" imgW="419040" imgH="253800" progId="Equation.DSMT4">
                  <p:embed/>
                </p:oleObj>
              </mc:Choice>
              <mc:Fallback>
                <p:oleObj name="Equation" r:id="rId14" imgW="41904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688" y="2997200"/>
                        <a:ext cx="1008062"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nvGraphicFramePr>
        <p:xfrm>
          <a:off x="2771775" y="692150"/>
          <a:ext cx="3757613" cy="427038"/>
        </p:xfrm>
        <a:graphic>
          <a:graphicData uri="http://schemas.openxmlformats.org/presentationml/2006/ole">
            <mc:AlternateContent xmlns:mc="http://schemas.openxmlformats.org/markup-compatibility/2006">
              <mc:Choice xmlns:v="urn:schemas-microsoft-com:vml" Requires="v">
                <p:oleObj spid="_x0000_s46216" name="Equation" r:id="rId15" imgW="1562040" imgH="177480" progId="Equation.DSMT4">
                  <p:embed/>
                </p:oleObj>
              </mc:Choice>
              <mc:Fallback>
                <p:oleObj name="Equation" r:id="rId15" imgW="1562040" imgH="1774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692150"/>
                        <a:ext cx="375761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4"/>
          <p:cNvGraphicFramePr>
            <a:graphicFrameLocks noChangeAspect="1"/>
          </p:cNvGraphicFramePr>
          <p:nvPr/>
        </p:nvGraphicFramePr>
        <p:xfrm>
          <a:off x="5867400" y="1989138"/>
          <a:ext cx="1216025" cy="742950"/>
        </p:xfrm>
        <a:graphic>
          <a:graphicData uri="http://schemas.openxmlformats.org/presentationml/2006/ole">
            <mc:AlternateContent xmlns:mc="http://schemas.openxmlformats.org/markup-compatibility/2006">
              <mc:Choice xmlns:v="urn:schemas-microsoft-com:vml" Requires="v">
                <p:oleObj spid="_x0000_s46217" name="Equation" r:id="rId17" imgW="457200" imgH="279360" progId="Equation.DSMT4">
                  <p:embed/>
                </p:oleObj>
              </mc:Choice>
              <mc:Fallback>
                <p:oleObj name="Equation" r:id="rId17" imgW="457200" imgH="27936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7400" y="1989138"/>
                        <a:ext cx="121602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 name="テキスト ボックス 46"/>
          <p:cNvSpPr txBox="1">
            <a:spLocks noChangeArrowheads="1"/>
          </p:cNvSpPr>
          <p:nvPr/>
        </p:nvSpPr>
        <p:spPr bwMode="auto">
          <a:xfrm>
            <a:off x="5795963" y="4292600"/>
            <a:ext cx="266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b="1">
                <a:solidFill>
                  <a:srgbClr val="FF0000"/>
                </a:solidFill>
              </a:rPr>
              <a:t>Radial-part expansion</a:t>
            </a:r>
            <a:endParaRPr lang="ja-JP" altLang="en-US" b="1">
              <a:solidFill>
                <a:srgbClr val="FF0000"/>
              </a:solidFill>
            </a:endParaRPr>
          </a:p>
        </p:txBody>
      </p:sp>
      <p:sp>
        <p:nvSpPr>
          <p:cNvPr id="50" name="正方形/長方形 49"/>
          <p:cNvSpPr/>
          <p:nvPr/>
        </p:nvSpPr>
        <p:spPr>
          <a:xfrm>
            <a:off x="71438" y="1700213"/>
            <a:ext cx="8964612" cy="3024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aphicFrame>
        <p:nvGraphicFramePr>
          <p:cNvPr id="5" name="Object 7"/>
          <p:cNvGraphicFramePr>
            <a:graphicFrameLocks noChangeAspect="1"/>
          </p:cNvGraphicFramePr>
          <p:nvPr/>
        </p:nvGraphicFramePr>
        <p:xfrm>
          <a:off x="323850" y="1412875"/>
          <a:ext cx="3575050" cy="646113"/>
        </p:xfrm>
        <a:graphic>
          <a:graphicData uri="http://schemas.openxmlformats.org/presentationml/2006/ole">
            <mc:AlternateContent xmlns:mc="http://schemas.openxmlformats.org/markup-compatibility/2006">
              <mc:Choice xmlns:v="urn:schemas-microsoft-com:vml" Requires="v">
                <p:oleObj spid="_x0000_s46218" name="Equation" r:id="rId19" imgW="1549080" imgH="279360" progId="Equation.DSMT4">
                  <p:embed/>
                </p:oleObj>
              </mc:Choice>
              <mc:Fallback>
                <p:oleObj name="Equation" r:id="rId19" imgW="1549080" imgH="27936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3850" y="1412875"/>
                        <a:ext cx="3575050" cy="6461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8" name="テキスト ボックス 57"/>
          <p:cNvSpPr txBox="1">
            <a:spLocks noChangeArrowheads="1"/>
          </p:cNvSpPr>
          <p:nvPr/>
        </p:nvSpPr>
        <p:spPr bwMode="auto">
          <a:xfrm>
            <a:off x="2916238" y="4221163"/>
            <a:ext cx="1084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solidFill>
                  <a:srgbClr val="FF0000"/>
                </a:solidFill>
              </a:rPr>
              <a:t>Cutoff:</a:t>
            </a:r>
            <a:endParaRPr lang="ja-JP" altLang="en-US">
              <a:solidFill>
                <a:srgbClr val="FF0000"/>
              </a:solidFill>
            </a:endParaRPr>
          </a:p>
        </p:txBody>
      </p:sp>
      <p:sp>
        <p:nvSpPr>
          <p:cNvPr id="59" name="テキスト ボックス 58"/>
          <p:cNvSpPr txBox="1"/>
          <p:nvPr/>
        </p:nvSpPr>
        <p:spPr>
          <a:xfrm>
            <a:off x="539750" y="0"/>
            <a:ext cx="3057525" cy="646113"/>
          </a:xfrm>
          <a:prstGeom prst="rect">
            <a:avLst/>
          </a:prstGeom>
          <a:noFill/>
          <a:ln>
            <a:solidFill>
              <a:schemeClr val="accent1">
                <a:shade val="50000"/>
              </a:schemeClr>
            </a:solidFill>
          </a:ln>
        </p:spPr>
        <p:txBody>
          <a:bodyPr wrap="none">
            <a:spAutoFit/>
          </a:bodyPr>
          <a:lstStyle/>
          <a:p>
            <a:pPr>
              <a:defRPr/>
            </a:pPr>
            <a:r>
              <a:rPr lang="en-US" altLang="ja-JP" sz="3600" dirty="0"/>
              <a:t>Basis function</a:t>
            </a:r>
            <a:endParaRPr lang="ja-JP" altLang="en-US" sz="24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323529" y="5805264"/>
                <a:ext cx="8133084" cy="369332"/>
              </a:xfrm>
              <a:prstGeom prst="rect">
                <a:avLst/>
              </a:prstGeom>
              <a:noFill/>
            </p:spPr>
            <p:txBody>
              <a:bodyPr wrap="square" rtlCol="0">
                <a:spAutoFit/>
              </a:bodyPr>
              <a:lstStyle/>
              <a:p>
                <a:r>
                  <a:rPr kumimoji="1" lang="en-US" altLang="ja-JP" dirty="0" smtClean="0"/>
                  <a:t>Electron density</a:t>
                </a:r>
                <a:r>
                  <a:rPr lang="en-US" altLang="ja-JP" dirty="0" smtClean="0"/>
                  <a:t> </a:t>
                </a:r>
                <a14:m>
                  <m:oMath xmlns:m="http://schemas.openxmlformats.org/officeDocument/2006/math">
                    <m:r>
                      <m:rPr>
                        <m:sty m:val="p"/>
                      </m:rPr>
                      <a:rPr lang="en-US" altLang="ja-JP" dirty="0" smtClean="0">
                        <a:solidFill>
                          <a:prstClr val="black"/>
                        </a:solidFill>
                        <a:latin typeface="Cambria Math"/>
                      </a:rPr>
                      <m:t>n</m:t>
                    </m:r>
                    <m:d>
                      <m:dPr>
                        <m:ctrlPr>
                          <a:rPr lang="en-US" altLang="ja-JP" i="1" dirty="0" smtClean="0">
                            <a:solidFill>
                              <a:prstClr val="black"/>
                            </a:solidFill>
                            <a:latin typeface="Cambria Math" panose="02040503050406030204" pitchFamily="18" charset="0"/>
                          </a:rPr>
                        </m:ctrlPr>
                      </m:dPr>
                      <m:e>
                        <m:r>
                          <a:rPr lang="en-US" altLang="ja-JP" b="1" i="1">
                            <a:solidFill>
                              <a:prstClr val="black"/>
                            </a:solidFill>
                            <a:latin typeface="Cambria Math"/>
                          </a:rPr>
                          <m:t>𝒓</m:t>
                        </m:r>
                      </m:e>
                    </m:d>
                  </m:oMath>
                </a14:m>
                <a:r>
                  <a:rPr lang="en-US" altLang="ja-JP" dirty="0" smtClean="0"/>
                  <a:t> and potential </a:t>
                </a:r>
                <a14:m>
                  <m:oMath xmlns:m="http://schemas.openxmlformats.org/officeDocument/2006/math">
                    <m:r>
                      <a:rPr lang="en-US" altLang="ja-JP" i="1">
                        <a:solidFill>
                          <a:prstClr val="black"/>
                        </a:solidFill>
                        <a:latin typeface="Cambria Math"/>
                      </a:rPr>
                      <m:t>𝑉</m:t>
                    </m:r>
                    <m:r>
                      <a:rPr lang="en-US" altLang="ja-JP" i="1">
                        <a:solidFill>
                          <a:prstClr val="black"/>
                        </a:solidFill>
                        <a:latin typeface="Cambria Math"/>
                      </a:rPr>
                      <m:t>(</m:t>
                    </m:r>
                    <m:r>
                      <a:rPr lang="en-US" altLang="ja-JP" b="1" i="1">
                        <a:solidFill>
                          <a:prstClr val="black"/>
                        </a:solidFill>
                        <a:latin typeface="Cambria Math"/>
                      </a:rPr>
                      <m:t>𝒓</m:t>
                    </m:r>
                    <m:r>
                      <a:rPr lang="en-US" altLang="ja-JP" i="1">
                        <a:solidFill>
                          <a:prstClr val="black"/>
                        </a:solidFill>
                        <a:latin typeface="Cambria Math"/>
                      </a:rPr>
                      <m:t>)</m:t>
                    </m:r>
                  </m:oMath>
                </a14:m>
                <a:r>
                  <a:rPr lang="en-US" altLang="ja-JP" dirty="0" smtClean="0"/>
                  <a:t> are expanded in a similar manner.</a:t>
                </a:r>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23529" y="5805264"/>
                <a:ext cx="8133084" cy="369332"/>
              </a:xfrm>
              <a:prstGeom prst="rect">
                <a:avLst/>
              </a:prstGeom>
              <a:blipFill rotWithShape="1">
                <a:blip r:embed="rId21"/>
                <a:stretch>
                  <a:fillRect l="-600"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14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858090"/>
            <a:ext cx="7532896" cy="1477328"/>
          </a:xfrm>
          <a:prstGeom prst="rect">
            <a:avLst/>
          </a:prstGeom>
          <a:noFill/>
        </p:spPr>
        <p:txBody>
          <a:bodyPr wrap="none" rtlCol="0">
            <a:spAutoFit/>
          </a:bodyPr>
          <a:lstStyle/>
          <a:p>
            <a:r>
              <a:rPr kumimoji="1" lang="en-US" altLang="ja-JP" b="1" dirty="0" smtClean="0"/>
              <a:t>Local orbitals(lo):  </a:t>
            </a:r>
            <a:r>
              <a:rPr kumimoji="1" lang="en-US" altLang="ja-JP" dirty="0" smtClean="0"/>
              <a:t>basis functions which are Non-zero only </a:t>
            </a:r>
            <a:r>
              <a:rPr kumimoji="1" lang="en-US" altLang="ja-JP" dirty="0" err="1" smtClean="0"/>
              <a:t>wihtin</a:t>
            </a:r>
            <a:r>
              <a:rPr kumimoji="1" lang="en-US" altLang="ja-JP" dirty="0" smtClean="0"/>
              <a:t> </a:t>
            </a:r>
            <a:r>
              <a:rPr kumimoji="1" lang="en-US" altLang="ja-JP" dirty="0" err="1" smtClean="0"/>
              <a:t>MTs.</a:t>
            </a:r>
            <a:endParaRPr kumimoji="1" lang="en-US" altLang="ja-JP" dirty="0" smtClean="0"/>
          </a:p>
          <a:p>
            <a:endParaRPr lang="en-US" altLang="ja-JP" dirty="0"/>
          </a:p>
          <a:p>
            <a:r>
              <a:rPr lang="en-US" altLang="ja-JP" dirty="0" err="1" smtClean="0"/>
              <a:t>e.g</a:t>
            </a:r>
            <a:r>
              <a:rPr lang="en-US" altLang="ja-JP" dirty="0" smtClean="0"/>
              <a:t>, see </a:t>
            </a:r>
            <a:r>
              <a:rPr lang="en-US" altLang="ja-JP" dirty="0" smtClean="0">
                <a:hlinkClick r:id="rId2"/>
              </a:rPr>
              <a:t>http</a:t>
            </a:r>
            <a:r>
              <a:rPr lang="en-US" altLang="ja-JP" dirty="0">
                <a:hlinkClick r:id="rId2"/>
              </a:rPr>
              <a:t>://</a:t>
            </a:r>
            <a:r>
              <a:rPr lang="en-US" altLang="ja-JP" dirty="0" smtClean="0">
                <a:hlinkClick r:id="rId2"/>
              </a:rPr>
              <a:t>www.wien2k.at/lapw/index.html</a:t>
            </a:r>
            <a:endParaRPr lang="en-US" altLang="ja-JP" dirty="0" smtClean="0"/>
          </a:p>
          <a:p>
            <a:endParaRPr kumimoji="1" lang="en-US" altLang="ja-JP" dirty="0"/>
          </a:p>
          <a:p>
            <a:r>
              <a:rPr lang="en-US" altLang="ja-JP" dirty="0" smtClean="0"/>
              <a:t>This is also used together.</a:t>
            </a:r>
            <a:endParaRPr kumimoji="1" lang="ja-JP" altLang="en-US" dirty="0"/>
          </a:p>
        </p:txBody>
      </p:sp>
    </p:spTree>
    <p:extLst>
      <p:ext uri="{BB962C8B-B14F-4D97-AF65-F5344CB8AC3E}">
        <p14:creationId xmlns:p14="http://schemas.microsoft.com/office/powerpoint/2010/main" val="3256848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04813"/>
            <a:ext cx="8993188"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テキスト ボックス 4"/>
          <p:cNvSpPr txBox="1">
            <a:spLocks noChangeArrowheads="1"/>
          </p:cNvSpPr>
          <p:nvPr/>
        </p:nvSpPr>
        <p:spPr bwMode="auto">
          <a:xfrm>
            <a:off x="611188" y="6146800"/>
            <a:ext cx="85328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a:t>N</a:t>
            </a:r>
            <a:r>
              <a:rPr lang="en-US" altLang="ja-JP" sz="2800" baseline="-25000"/>
              <a:t>basis</a:t>
            </a:r>
            <a:r>
              <a:rPr lang="en-US" altLang="ja-JP" sz="2800"/>
              <a:t>=1081+36×2, </a:t>
            </a:r>
            <a:r>
              <a:rPr lang="ja-JP" altLang="en-US" sz="2800"/>
              <a:t>　</a:t>
            </a:r>
            <a:r>
              <a:rPr lang="en-US" altLang="ja-JP" sz="2800"/>
              <a:t>1973+36×</a:t>
            </a:r>
            <a:r>
              <a:rPr lang="ja-JP" altLang="en-US" sz="2800"/>
              <a:t>２</a:t>
            </a:r>
            <a:r>
              <a:rPr lang="en-US" altLang="ja-JP" sz="2800"/>
              <a:t>, </a:t>
            </a:r>
            <a:r>
              <a:rPr lang="ja-JP" altLang="en-US" sz="2800"/>
              <a:t>　</a:t>
            </a:r>
            <a:r>
              <a:rPr lang="en-US" altLang="ja-JP" sz="2800"/>
              <a:t>3025+36×</a:t>
            </a:r>
            <a:r>
              <a:rPr lang="ja-JP" altLang="en-US" sz="2800"/>
              <a:t>２</a:t>
            </a:r>
          </a:p>
        </p:txBody>
      </p:sp>
    </p:spTree>
    <p:extLst>
      <p:ext uri="{BB962C8B-B14F-4D97-AF65-F5344CB8AC3E}">
        <p14:creationId xmlns:p14="http://schemas.microsoft.com/office/powerpoint/2010/main" val="1272716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テキスト ボックス 1"/>
          <p:cNvSpPr txBox="1">
            <a:spLocks noChangeArrowheads="1"/>
          </p:cNvSpPr>
          <p:nvPr/>
        </p:nvSpPr>
        <p:spPr bwMode="auto">
          <a:xfrm>
            <a:off x="684213" y="404813"/>
            <a:ext cx="415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a:solidFill>
                  <a:srgbClr val="009973"/>
                </a:solidFill>
              </a:rPr>
              <a:t>Comparison with Gaussian</a:t>
            </a:r>
            <a:endParaRPr lang="ja-JP" altLang="en-US" sz="2800">
              <a:solidFill>
                <a:srgbClr val="009973"/>
              </a:solidFill>
            </a:endParaRP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125538"/>
            <a:ext cx="66960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420938"/>
            <a:ext cx="66770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550" y="4400550"/>
            <a:ext cx="6477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5318125"/>
            <a:ext cx="6524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3" name="直線コネクタ 10"/>
          <p:cNvCxnSpPr>
            <a:cxnSpLocks noChangeShapeType="1"/>
          </p:cNvCxnSpPr>
          <p:nvPr/>
        </p:nvCxnSpPr>
        <p:spPr bwMode="auto">
          <a:xfrm>
            <a:off x="5580063" y="3068638"/>
            <a:ext cx="1079500" cy="730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9704" name="テキスト ボックス 8"/>
          <p:cNvSpPr txBox="1">
            <a:spLocks noChangeArrowheads="1"/>
          </p:cNvSpPr>
          <p:nvPr/>
        </p:nvSpPr>
        <p:spPr bwMode="auto">
          <a:xfrm>
            <a:off x="2555875" y="6237288"/>
            <a:ext cx="455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a:t>ＮＲ：</a:t>
            </a:r>
            <a:r>
              <a:rPr lang="en-US" altLang="ja-JP"/>
              <a:t>non relativistic</a:t>
            </a:r>
            <a:r>
              <a:rPr lang="ja-JP" altLang="en-US"/>
              <a:t>　　　ＧＴＯ：</a:t>
            </a:r>
            <a:r>
              <a:rPr lang="en-US" altLang="ja-JP"/>
              <a:t>6-311+G(d,p)</a:t>
            </a:r>
            <a:endParaRPr lang="ja-JP" altLang="en-US"/>
          </a:p>
        </p:txBody>
      </p:sp>
      <p:pic>
        <p:nvPicPr>
          <p:cNvPr id="2970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500438"/>
            <a:ext cx="655161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192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AutoShape 4" descr="data:image/jpeg;base64,/9j/4AAQSkZJRgABAQAAAQABAAD/2wCEAAkGBhAREBMSExIWEhUTEhQYFRcSFhgUGRgYFhMYFhgeFRsXGyceGBkkGhoaHy8hIycpOC0tFiAxNTAqNSY3LC0BCQoKBQUFDQUFDSkYEhgpKSkpKSkpKSkpKSkpKSkpKSkpKSkpKSkpKSkpKSkpKSkpKSkpKSkpKSkpKSkpKSkpKf/AABEIAOEA4QMBIgACEQEDEQH/xAAbAAEAAwEBAQEAAAAAAAAAAAAAAwQFAgEGB//EAD4QAAICAQIDBQUFBgYCAwEAAAECABEDEiEEMUEFEyJRYQYycYGRFEJSocEVI1OSsdFicnOC4fCyszM0oiT/xAAUAQEAAAAAAAAAAAAAAAAAAAAA/8QAFBEBAAAAAAAAAAAAAAAAAAAAAP/aAAwDAQACEQMRAD8A/cYiICIiAiJBn4ghlULqJDHmBVVzvpv0+kCeJWwZ2BCZK1HkwHhbazXkRvt5C/OrMBERAREQEREBERAREQEREBERARE8uB7EotkanyawApYaWoLSEjc9CaO/w2NSThuN1uy6SulEayQb1Fh90kfd8/8AkLUREBERAREQEREBK52yg9HWvgVJNfME/wAssSvxo8IP4XQ//oX+Vj5wJM+EOpU/UcwRuCPUHec8NmJtW95djXXyI9D/AHHSTSvnxHUHXcgUR+JedfEHcfMbXcCxE5x5Awscj/3fyPpOoCIiAiIgIiICIiAiIgIiICZGbD+7y5K8SZGYMOZCPZv12ZR6fEiXshZnK6igUA7VbX8QaAo+u/TrW7Z7ETiOHbhyxRW02RZNBgxvezdEWfO4ETY+HVyWVjpbYuWZboNS7kDcihW55WZL2VjKvkB2IGIfTHe3pZP0lHsf2WODiTn78uDiGMroA91MYFtZJoqzUf4rTU9zMxPLIqAHpqUkUfKwRXnRgXIiICIiAiIgIiICV+JGoonmQx+CEH63XyuWJWLhsoA30q2quhJWgfXn9IFmIiBA+Ag6koE+8Dyb+x9fqDtXWHiQxrkw5qdiP7j1G0lkHEcIrlSdmQkqwqxYo1Y6gwJ4lBuFyowZMhZfvI+5Y2bon3djsBQ8I5CT/bOgR78ipH58vzgdcXxS411NyHl6Cz9ACflJplZ8ByZVQ71T5DewWzpRR5Fls+ejfymrAREQEREBERAREQKnEYgcqbX4Wu9xQr87Io/Hzk32VPwgfDb61z+cyeMx8V3WRQQMr42TFkDXThSQSNAAF2fyPpxwnC9oDLiOTIpQBu8ArclnIrw9FKj4gwNVVpjoAFUD5Xz5DnsROn4UMKYlgeYNAH6ATrD94n8R/Lb9J79oTbxLuaG43PkPWBD2fmLIQeaOyG6s6WIBNbWVo/OWpTXw5yo5ZELV/iQqpPzDKP8AbLkBERAREQETxyaNbmtpTxZcmkN/8gI8QUaSD6C968jv8eUC1mUlSAaJBo+RrnOODru0oaQVBAHSxc4+28wUcHoKvV8CCQPmRUk4bEVUA8+vxO5r0gSyBuPxCryILbSPENyOg35+knmDl9jOHYAFnpcgyCiq+IADcqoJFCqN+lQNjBxeN70Or6TTaWDUfI1yMmmZ2L7P4+FOQozt3rBm1kHcXyoDzmnAREQM/PkOLKG0lxmKqdO5UqGN0TutXy5UTRvbQmZ25mpF05ERw6soe21aWFgBfFuLFgHnOeFyZ8za77pFYDTpa2oAn3wpq9rK9Nq5wNWIkPC5Sykn8eQfJcjKPyECaIiAiIgIiIFfiD48Y/xE/II36kSbI1AnyFytjLF3YAEClHyFmunMkf7ZOuUGwRRrkfL+kDzuLQqfvAgkevPnMTgfYvh8Xc7sxwuXUk0b0BN9NXyB/wCNptcM4K7Hlt+e35RxXGJjXU5oDmaJ6gdB6wKuVr4pAt2Mba+dBWPh9N2U7/4ZoTO7M1O2TMy6dekICKOhQSCfIksT9JowEREBETxjsekCLiOKVBve90ACSaFmgP8AvKOGxEAk7FjZA5A0Nh/frIeG048XeNse7DOTZOy2bvfznGJuIID+AA792VOqugLa61V6c4F+JTy9pClCAu7e6o25GiXv3QDsb8qomeLw2c7tm0nyRF0j46rY/UQLsSsnEkELkFHkGA8DH03JU+h+RMswEi4niVxrqY7fUknkAOpPlJGYAEnYDnco8HjOUjM4/wBJT91T1P8AiI+gNedgXHnyblzhHRUCs3+8sCL9APmZxxfA58g0tkUKT4u7D4200RswY79enKaUQKnBdnjHZLM7EAam56VugPqfje8txEBK3Ae4f9TL/wC1pZlbgPcP+pl/9rQLMREBESoeO/erjAsHXZ8tNX8RZAPqfQ0FuRcRm0gdSxAUcrJ/4BPyksrPRy78lx3vy8RI/op+sDI43tjNh7zHjwNkZAtMVcK7Gmc3Wn73IHzmliyHJjxsyUxINEcud8/QGWOGuq6DYEiiRXUT3ILYDy8X0O35/wBIDIitzqxXlY32/OUOKx68uNLLKwLsbFEJWkbDlqYH/bMftT2Sx5eJyU5BzhS+lUGhUKlSGq7Lp8/F5CavZvYrYDhUP3iYsRQa6BApeQUAH3R8LPyDXiIgIiICR58WpSvKwR9ZJECnpORWxZBRKkErsGB2tbuvgbr1G57OZ095dQH3l515lfMel+nlPV8WUnoi6fm1MfoAv83pK7cdkZ6xIGVSwcvaAkHTSGjZBuzVbc4FrBw+MEugHjokjr1/W/nJpQ4XvO8oYyibltTAjUd/3dX153Xwl+B46AgggEHmDuD8ZV7h09w6h+DITt/lbcj4G/lLcQMvtLiw2DIhBVylBT11EIKI2YWQNvPeppgTjLgVq1AHSwYX0I5EeskgIiICIlfPmJOhPe6nmFHmfXyEBnzG9Ce91PRR5+p8hJMGEIoUevPmSTZJ9Sd4w4QgofEk8yTzJ9ZJARK54u9kBc/Rfm3L6X8JzwHFNkDErpp2UH8Wk0SOo3sb+V9YFqY/BYMjOlqwGNsh1OFDEGwFGnmvIk+g585sT57tvsHvOJTOMpDDHoXHVgm28RpgaGvf4CBsnIzEhfCAaLEXv1Cj9T5cjPThCo293zJ5nzv5Sn2B2L9lxHHrOS2uyKPuKtGj/h/OXAS+k1QsHc7ny2HyPOB19oXr4f8AMCP67SPEGA1CmuzvYPMkb7/pK3tB2yOEwHMUL0QKG3PqTRoD1lLsX2tXic5wjGVrCmTVdg6kxsRy6a6/2mBo4W/fsSK14103sf3bNq2I298H6y9KfFisuA9Szr8jjZj+aCXICIiAiIgIiIFPNgy23dlQHIJLWSpoAlRybYda38+Un4XhxjXSCTuSSeZLMWJNbbkmSxAREQEStm7NwuSzY1JPMkTj9j8P/CX6QLkSn+x+H/hL9I/Y/D/wl+kC5Ep/sfh/4S/SP2Pw/wDCX6QJM2Y3oT3up6KPX18hJMGEIKHzJ3JPmT1MYOHRBSqFHkNpJATwwxoX/wAzOHtBgZEZG1d4QMdqw1E1XMctxvApZu8JwoWXuTpxso95mBYHp7h0jruAZsF8eJQuyj7qqPL8KqLPyEye2eBznBXDn98rjSxKjpTk6lIs6m+bXJeycfFh7zaaOMAkEXqFEbBR5tv6chygXxld/dGgc7aiSPQA8vU/SdY6U7ksTVsfyG2w58h531uc4OHBUWDfnyPkOXpPOJcIjCtgrMx50Nzfqf7QJszgCje4PK+XXlOMXEDSOpoe7v8A02E+f4H234VzhoZNWd9ClkC0dGN97bwisi+e9zT7YHEd1kHDkDMShW6qgyave2vSGG8C+dfPb4b/ANf+J0jggEdZj9lYuPGRTmdTj7pQwFX3m9tYHLkNPzvoLD8ZgVWtkZkTUU1AnkKtfM2By6jzgSO4fiUAIPdpkLVvpLFAt+RrVL8p9k4QuFKINjUStUWbxMRW1WTLkBERAREQEREBERAREQEREBERAREQETjLmVRbGvj5+Q8z6RiyhhY/oRy8wdxA54pgEaxqBFaT969q387r5zM4LsTBj5oAQylbLMBQWtLMbOyqP9oFVMvtbsnivtLv9qCY8uhca6ntGLYwSi3V6Q42I98+c3+AUpiTG7HKyoqu1E6jpFmzzvnuesCXGrG9xp1HzvnvvfnY+UZsIA2vcgczRs9R/X5zMX2p4PGrA5lAxtpagTRJcUdIO9o/LyvaarHU1HkKI9ao/kYGH2z2vxyZMq4cAdVw2hKObyWDRoixpsbdRuRL/BtlfAHzKEyNYZVsLXeELYPTSQaPmbrlNIyrkz+G2ZFBQsQxqlFEm+gF7mttoHLcDgQADFjFVpGlVA00QRttWkH/AGjyng7QW7BDahtTKSQpN6aO/X6H5QuqZsRTwZFyKVLK96rHQ0d63qYHAt2fw7CuIyg8Izoy6S1HIzMQ+nH4uR3G3hvpA+tALb2VHSqv5n+0+e7a9k8L5C5Zv37Y0etICqGDLp8PPUoFm/em5w176RsTYDeHnvY8vhX0nvFYyyHVQHPnyINggnYURfLpA97N4EYMOPEpLDGgUFqsgChdAC/lLMq9ncaMqagQSDpbSbAYc69Oo9CJagIiICIiAiIgIiICIiAnjNQuQ8cf3b+LTakA77EihsNyb6CfLcB7GZ1+z6+KZhhfVpa6Yd4HpqNXzHUC63gfS4jkyKGJ0KwBAUW1EXux2HyHznGMZgXBdSA2zMLNaV2IXSOd731lhXZha1XS73/tOMWP8XJPLkTQNt5mB8w/szxNCuON96zg2/3xRWw/uihQPrPpW4VdQ1/vLseLcXVil5DYHfn6xg7RwZBaZEazXhYGzp1V/Lv8J5kZca5Mp5IrHzNKCTud4Hv2ZUdSihSRRpQNh+d7/wDamV+0MOLUy8XiCHK1glD4mtmDHUCzXdUdgORkC+2aNlwYThJ79ipNghCGceLbf3L+c64n2R4UkK4yFQ/eimJ8VFWuhdUQP7dQu5wwUEnvGLKgL+EWzCqX7oFA3RJr5y7wGSxyqxuv4WBKsB5iwd/n1mP23wnEvxGI4ioxppOS2AJUsoarG3gBF/mI7BwcRiwOeKfW2MEhkIalGNTQpRuCH2rr6wLWTsDgmLE4Fp2UsaIUsrMQauubMbrfWfPfSy0ANP3SAAPpX0M+c409o5M6d1+6xKjK6hsbeLTammFnZgCL22Pi5TU7G4fMuI/adBcMaKge7QqtKjre1dYGlmfahzI2rnMjjuw8WU6mOQ+A4yilarxHfULuj59B87vE8bi4bGcmUjGtgE0TuxpRsCetSj+3cOfKmPBlBdhqJAYgJo1BhdKSQwA+J8oFFuLw8B3HCrjz5FyuKJHeV40TxHoPEOfl6zMHanAsmfJ9lOovboW3yMoJDtZ3Aqt7q+Xn9LxetsDlm2DadYADHHqCvY5XV1XpyMv5+AVsZQeDyKUCPUev94FDs3gqYHm6++9sbJvwDV0Aq/gOvLF7bxdpOXTHWQpmQhaxhe7ZTuQ5ANNyBvdfnNzBlYE4sQptRLF7IRVpRtdsSBtvyF/G7wnCFCzM2tnIs1WwGwA6Ab/UwJ0UAbCvhtOoiAiIgIiICIiAiIgJFnzVQG7N7o/U+QHU/qRK/GaS6q/u6WJDGlJDKBfnueXqPSY+LFxigEquMi78WM7alIDFtXgA1CgQdufWBtIDWtyGIsLQoDetgSfEeVn8t7r9r8anD4TkcazYFFqtj8dh8JYx93k1FHDCzekgi6reuvzlXAmXIDl1eIZGCpZVNKMU8QHU0TZGxrygQdl+0+PNxLcOq+7iVw6srK2pUalr/ON/QzS4rIiWXYKrJRLEDlfn8ZUfGzNpy5dGrkmLlVgeJ9Orc/5buhJz2dhxAuEW1UnxWa5sed0SdyevW4GInYvBJpGEu7FiQiZQSTQvVqOwob3+I9SJsYuz8jC8mRgTvpxHQq3WwI8R+JP0mK/s47Z82c8Q95kQaUD+DToNKQeex8ve35CtbEMvD4d/3iov3j4tugq78hfzJ5wPcmdsbjFjJyFr2dja0t3rok9NiD7w3FgHGPY/H95j/wD6tXdsXe2Kgq7atPgQA1TKLHIA7XQ1m4TKodyyqVxsNQBYsdWssRXh67AGr60BHaPZC5uGbGWYd4FuyCbJB8VbN0G9iBcOHwqbJoqaocuvT/tSLtN1ZEFrTOh0lgusAg0t8zy2mbwfssMGRcveE6MPdaSNitCrJPMML5dTtyq3xC5M7juyEXE5Gpqayp8VLp9KvUOu0CBji4i+I4d++IGgjHk0kGx94EEVXu3Rud4eyuI0qveDEFYMNOrIeYNWSAF23G+xO+869nPZfFwQyDGSRkbV4qseY257zZgZXG9n5My6cq4siagdPjXdTYOqz16V8552N7P4cIR+7VcoQBiP8oBArbSKAHoJrRAzl4Fyyq1d2hLbHd2u1sVsBZNWd68poxEBERAREQEREBERARE4z5NKs1XpUmvgLgdzB9o/arFwyobvW+klNJ00QDZY0NyB85V7V4zijxCKqHQ2MEuhZ1FjJtslEGl6dBVSb2by5M2BTmwrjfVpKNjNhVC1Zbfl530gVOF7QxcU+r94fsuQa9ZUghiysaHKq1egv5bY4DhhT6Q/ILd5aG5rGN6HPYeXpLbILr3QAOW17mhfkN/rMPL2pmQ5ivCA6HCow1EunJm3QcmBvfluLFEhsvw65FDIxQ6fCyVy+BFEeh/KZfby8Tg4RV4U3kVkBPgtgSdZ/eNWonfrZPrLvZmU6NJP7whnIKsoBdiaFjkCanGNcqZEbK2vXagKAFRue291QIvf5XAyuxU485so4pQMBSwQFBZ9S0TpYsp0jblVeYs7q8CLDUAedm3b08TGTe8x32FeVWN/j5T5HhfZzjHOWuLIHfsbDZeekqV2fZASKF/d6dA+tUMqgbMBQ2FGuXL858f2p7JX3qrxDM3EZFyBApNAF6vx6UXx7tQ93YXPq14Vse6szctSuS9jrpLbhvnXT1HPZOClLldLZCWIIogXSrXSlrbzuB6+PTw+nNkApAHckKPKzq2+tyLh+0sTnuS+PVpFaHU6lOoWou/unatvMyz2l2emfE+LJZRxTUSDXPmJjN7DcMWVtWS1QqDqXYHXZ93Y07D5+kDQ4vMfCqNqbIaVtm0177UBWw6m9yB13u8Lwy41Ci+psmySTZJPUk7yp2Z2JjwFmBZ2Yk6nIJFhRQ0gADwjp0mhAREQERIeI4jTQA1MeQ/U+Sjz/U1A7fMq82A+JAnP2vH+Nf5hI8fBLzcB2PMsAfpfIen9TvO/sWL+Gn8o/tA9+14/xr/MI+14/wAa/wAwnn2LF/DT+Uf2j7Fi/hp/KP7QPfteP8a/zCPteP8AGv8AMJ59ixfw0/lH9o+xYv4afyj+0DtMqtyIPwNzucY8Kr7qhfgAP6TuAiIgJndu9uY+ExjI4Ygtp8IG2xYk2QAAATc0ZHlwK1alDUbGoA0ara/Qn6wPkux+28Z4jJjVm/dMxcuFCKbZHok2F1Ba5Cn5WCZo8AyKi5ANHvF62ZsRclSWvxEWLO58Rrnvf4rs/GMgykaiAqopoKDZArb1+VTA4vhRnBwtqNs6G/LHksBSFoAuoYmyTW/IwPqFwoa0kVz2ogj/AL1EY86i1JqjQsGq+PLblMfhfZLDgyJmRm148fdgkLQQnr4bsXzvp8pugBV8gB1/qYGfnzovEYypGrJ4GUc2Asq3wU6hf+Pn0Njj1bwsoB0k6gSFtSpB3o8tjXpIuyU1A52HiygHf7qfcUeW259SZoQMb9oh8WLHjYK+Wh4SrFRRLEUaugaPn06TV4fh1RQqigBsBPDwyXehbsG6HMcj8ZLAREQEREBERAREh4jiNNADUze6P6k+QHU+vmagOI4jTQAtj7o/U+QHn+pqOH4fTZJ1MeZ/QeQHQfqSS4fh9NknUx5n9B5AdB+pJM0BERAREQETxWBFje57AREQEREBERAg4zhu8QrqKnYhlqwQbBFgjY+co9lcI4xoCVrGXUAKejFbNm7A238yTLXavamPhsTZcl6Vq9ILG2YKKA57kTHT2swIrUXI7psysUI8JVsniPntz8zR33IbZ1Namh59bHmL/wCfKfJdoe2eRsTr9lY3kbGe7YsAoFsWPdigy6gD6EmgLm92D2keJwjMGB6Agabo04Is9QQD6fWfiMuvJgA56mc+ihGS79S4r0JgXxPYiAiIgIiICIiAiIgJUyf/AGE/0sv/AJ4pblTJ/wDYT/Sy/wDnigW4iICIiB4TMbN2g2R3x4iMgNDYUAKprYch9SdW1Vc1ONLd2+gW2ltI2Nmthua+s+U4X9q48uFe7Tu2yg5yp1nSWZdtTWPCF5DkB1JoPquC4c48YUmyLs1Qskk0Ogs7DoJPEQEREBERAREQIeL4PHlXRkRXUkHS4DDbcbGZGXsMKrKMGN1plBU+PSRQADDSaFCiek3YgfN4QjYWwY0UM5XwY/cxmlLFqBAXUCdJ96x0Nzb4bs9EYsookVQ5AXfhHJbO+0nTGAKAA+G06gIiICIiAiIgIiICIiAlZ8Z75GrYY8gJ9S2Mj+h+ksxAREQEREBERAREQEREBERAREQEREBERAREQEREBERAREQEREBERAREQEREBERAREQEREBERA//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5366" name="AutoShape 6" descr="data:image/jpeg;base64,/9j/4AAQSkZJRgABAQAAAQABAAD/2wCEAAkGBhAREBMSExIWEhUTEhQYFRcSFhgUGRgYFhMYFhgeFRsXGyceGBkkGhoaHy8hIycpOC0tFiAxNTAqNSY3LC0BCQoKBQUFDQUFDSkYEhgpKSkpKSkpKSkpKSkpKSkpKSkpKSkpKSkpKSkpKSkpKSkpKSkpKSkpKSkpKSkpKSkpKf/AABEIAOEA4QMBIgACEQEDEQH/xAAbAAEAAwEBAQEAAAAAAAAAAAAAAwQFAgEGB//EAD4QAAICAQIDBQUFBgYCAwEAAAECABEDEiEEMUEFEyJRYQYycYGRFEJSocEVI1OSsdFicnOC4fCyszM0oiT/xAAUAQEAAAAAAAAAAAAAAAAAAAAA/8QAFBEBAAAAAAAAAAAAAAAAAAAAAP/aAAwDAQACEQMRAD8A/cYiICIiAiJBn4ghlULqJDHmBVVzvpv0+kCeJWwZ2BCZK1HkwHhbazXkRvt5C/OrMBERAREQEREBERAREQEREBERARE8uB7EotkanyawApYaWoLSEjc9CaO/w2NSThuN1uy6SulEayQb1Fh90kfd8/8AkLUREBERAREQEREBK52yg9HWvgVJNfME/wAssSvxo8IP4XQ//oX+Vj5wJM+EOpU/UcwRuCPUHec8NmJtW95djXXyI9D/AHHSTSvnxHUHXcgUR+JedfEHcfMbXcCxE5x5Awscj/3fyPpOoCIiAiIgIiICIiAiIgIiICZGbD+7y5K8SZGYMOZCPZv12ZR6fEiXshZnK6igUA7VbX8QaAo+u/TrW7Z7ETiOHbhyxRW02RZNBgxvezdEWfO4ETY+HVyWVjpbYuWZboNS7kDcihW55WZL2VjKvkB2IGIfTHe3pZP0lHsf2WODiTn78uDiGMroA91MYFtZJoqzUf4rTU9zMxPLIqAHpqUkUfKwRXnRgXIiICIiAiIgIiICV+JGoonmQx+CEH63XyuWJWLhsoA30q2quhJWgfXn9IFmIiBA+Ag6koE+8Dyb+x9fqDtXWHiQxrkw5qdiP7j1G0lkHEcIrlSdmQkqwqxYo1Y6gwJ4lBuFyowZMhZfvI+5Y2bon3djsBQ8I5CT/bOgR78ipH58vzgdcXxS411NyHl6Cz9ACflJplZ8ByZVQ71T5DewWzpRR5Fls+ejfymrAREQEREBERAREQKnEYgcqbX4Wu9xQr87Io/Hzk32VPwgfDb61z+cyeMx8V3WRQQMr42TFkDXThSQSNAAF2fyPpxwnC9oDLiOTIpQBu8ArclnIrw9FKj4gwNVVpjoAFUD5Xz5DnsROn4UMKYlgeYNAH6ATrD94n8R/Lb9J79oTbxLuaG43PkPWBD2fmLIQeaOyG6s6WIBNbWVo/OWpTXw5yo5ZELV/iQqpPzDKP8AbLkBERAREQETxyaNbmtpTxZcmkN/8gI8QUaSD6C968jv8eUC1mUlSAaJBo+RrnOODru0oaQVBAHSxc4+28wUcHoKvV8CCQPmRUk4bEVUA8+vxO5r0gSyBuPxCryILbSPENyOg35+knmDl9jOHYAFnpcgyCiq+IADcqoJFCqN+lQNjBxeN70Or6TTaWDUfI1yMmmZ2L7P4+FOQozt3rBm1kHcXyoDzmnAREQM/PkOLKG0lxmKqdO5UqGN0TutXy5UTRvbQmZ25mpF05ERw6soe21aWFgBfFuLFgHnOeFyZ8za77pFYDTpa2oAn3wpq9rK9Nq5wNWIkPC5Sykn8eQfJcjKPyECaIiAiIgIiIFfiD48Y/xE/II36kSbI1AnyFytjLF3YAEClHyFmunMkf7ZOuUGwRRrkfL+kDzuLQqfvAgkevPnMTgfYvh8Xc7sxwuXUk0b0BN9NXyB/wCNptcM4K7Hlt+e35RxXGJjXU5oDmaJ6gdB6wKuVr4pAt2Mba+dBWPh9N2U7/4ZoTO7M1O2TMy6dekICKOhQSCfIksT9JowEREBETxjsekCLiOKVBve90ACSaFmgP8AvKOGxEAk7FjZA5A0Nh/frIeG048XeNse7DOTZOy2bvfznGJuIID+AA792VOqugLa61V6c4F+JTy9pClCAu7e6o25GiXv3QDsb8qomeLw2c7tm0nyRF0j46rY/UQLsSsnEkELkFHkGA8DH03JU+h+RMswEi4niVxrqY7fUknkAOpPlJGYAEnYDnco8HjOUjM4/wBJT91T1P8AiI+gNedgXHnyblzhHRUCs3+8sCL9APmZxxfA58g0tkUKT4u7D4200RswY79enKaUQKnBdnjHZLM7EAam56VugPqfje8txEBK3Ae4f9TL/wC1pZlbgPcP+pl/9rQLMREBESoeO/erjAsHXZ8tNX8RZAPqfQ0FuRcRm0gdSxAUcrJ/4BPyksrPRy78lx3vy8RI/op+sDI43tjNh7zHjwNkZAtMVcK7Gmc3Wn73IHzmliyHJjxsyUxINEcud8/QGWOGuq6DYEiiRXUT3ILYDy8X0O35/wBIDIitzqxXlY32/OUOKx68uNLLKwLsbFEJWkbDlqYH/bMftT2Sx5eJyU5BzhS+lUGhUKlSGq7Lp8/F5CavZvYrYDhUP3iYsRQa6BApeQUAH3R8LPyDXiIgIiICR58WpSvKwR9ZJECnpORWxZBRKkErsGB2tbuvgbr1G57OZ095dQH3l515lfMel+nlPV8WUnoi6fm1MfoAv83pK7cdkZ6xIGVSwcvaAkHTSGjZBuzVbc4FrBw+MEugHjokjr1/W/nJpQ4XvO8oYyibltTAjUd/3dX153Xwl+B46AgggEHmDuD8ZV7h09w6h+DITt/lbcj4G/lLcQMvtLiw2DIhBVylBT11EIKI2YWQNvPeppgTjLgVq1AHSwYX0I5EeskgIiICIlfPmJOhPe6nmFHmfXyEBnzG9Ce91PRR5+p8hJMGEIoUevPmSTZJ9Sd4w4QgofEk8yTzJ9ZJARK54u9kBc/Rfm3L6X8JzwHFNkDErpp2UH8Wk0SOo3sb+V9YFqY/BYMjOlqwGNsh1OFDEGwFGnmvIk+g585sT57tvsHvOJTOMpDDHoXHVgm28RpgaGvf4CBsnIzEhfCAaLEXv1Cj9T5cjPThCo293zJ5nzv5Sn2B2L9lxHHrOS2uyKPuKtGj/h/OXAS+k1QsHc7ny2HyPOB19oXr4f8AMCP67SPEGA1CmuzvYPMkb7/pK3tB2yOEwHMUL0QKG3PqTRoD1lLsX2tXic5wjGVrCmTVdg6kxsRy6a6/2mBo4W/fsSK14103sf3bNq2I298H6y9KfFisuA9Szr8jjZj+aCXICIiAiIgIiIFPNgy23dlQHIJLWSpoAlRybYda38+Un4XhxjXSCTuSSeZLMWJNbbkmSxAREQEStm7NwuSzY1JPMkTj9j8P/CX6QLkSn+x+H/hL9I/Y/D/wl+kC5Ep/sfh/4S/SP2Pw/wDCX6QJM2Y3oT3up6KPX18hJMGEIKHzJ3JPmT1MYOHRBSqFHkNpJATwwxoX/wAzOHtBgZEZG1d4QMdqw1E1XMctxvApZu8JwoWXuTpxso95mBYHp7h0jruAZsF8eJQuyj7qqPL8KqLPyEye2eBznBXDn98rjSxKjpTk6lIs6m+bXJeycfFh7zaaOMAkEXqFEbBR5tv6chygXxld/dGgc7aiSPQA8vU/SdY6U7ksTVsfyG2w58h531uc4OHBUWDfnyPkOXpPOJcIjCtgrMx50Nzfqf7QJszgCje4PK+XXlOMXEDSOpoe7v8A02E+f4H234VzhoZNWd9ClkC0dGN97bwisi+e9zT7YHEd1kHDkDMShW6qgyave2vSGG8C+dfPb4b/ANf+J0jggEdZj9lYuPGRTmdTj7pQwFX3m9tYHLkNPzvoLD8ZgVWtkZkTUU1AnkKtfM2By6jzgSO4fiUAIPdpkLVvpLFAt+RrVL8p9k4QuFKINjUStUWbxMRW1WTLkBERAREQEREBERAREQEREBERAREQETjLmVRbGvj5+Q8z6RiyhhY/oRy8wdxA54pgEaxqBFaT969q387r5zM4LsTBj5oAQylbLMBQWtLMbOyqP9oFVMvtbsnivtLv9qCY8uhca6ntGLYwSi3V6Q42I98+c3+AUpiTG7HKyoqu1E6jpFmzzvnuesCXGrG9xp1HzvnvvfnY+UZsIA2vcgczRs9R/X5zMX2p4PGrA5lAxtpagTRJcUdIO9o/LyvaarHU1HkKI9ao/kYGH2z2vxyZMq4cAdVw2hKObyWDRoixpsbdRuRL/BtlfAHzKEyNYZVsLXeELYPTSQaPmbrlNIyrkz+G2ZFBQsQxqlFEm+gF7mttoHLcDgQADFjFVpGlVA00QRttWkH/AGjyng7QW7BDahtTKSQpN6aO/X6H5QuqZsRTwZFyKVLK96rHQ0d63qYHAt2fw7CuIyg8Izoy6S1HIzMQ+nH4uR3G3hvpA+tALb2VHSqv5n+0+e7a9k8L5C5Zv37Y0etICqGDLp8PPUoFm/em5w176RsTYDeHnvY8vhX0nvFYyyHVQHPnyINggnYURfLpA97N4EYMOPEpLDGgUFqsgChdAC/lLMq9ncaMqagQSDpbSbAYc69Oo9CJagIiICIiAiIgIiICIiAnjNQuQ8cf3b+LTakA77EihsNyb6CfLcB7GZ1+z6+KZhhfVpa6Yd4HpqNXzHUC63gfS4jkyKGJ0KwBAUW1EXux2HyHznGMZgXBdSA2zMLNaV2IXSOd731lhXZha1XS73/tOMWP8XJPLkTQNt5mB8w/szxNCuON96zg2/3xRWw/uihQPrPpW4VdQ1/vLseLcXVil5DYHfn6xg7RwZBaZEazXhYGzp1V/Lv8J5kZca5Mp5IrHzNKCTud4Hv2ZUdSihSRRpQNh+d7/wDamV+0MOLUy8XiCHK1glD4mtmDHUCzXdUdgORkC+2aNlwYThJ79ipNghCGceLbf3L+c64n2R4UkK4yFQ/eimJ8VFWuhdUQP7dQu5wwUEnvGLKgL+EWzCqX7oFA3RJr5y7wGSxyqxuv4WBKsB5iwd/n1mP23wnEvxGI4ioxppOS2AJUsoarG3gBF/mI7BwcRiwOeKfW2MEhkIalGNTQpRuCH2rr6wLWTsDgmLE4Fp2UsaIUsrMQauubMbrfWfPfSy0ANP3SAAPpX0M+c409o5M6d1+6xKjK6hsbeLTammFnZgCL22Pi5TU7G4fMuI/adBcMaKge7QqtKjre1dYGlmfahzI2rnMjjuw8WU6mOQ+A4yilarxHfULuj59B87vE8bi4bGcmUjGtgE0TuxpRsCetSj+3cOfKmPBlBdhqJAYgJo1BhdKSQwA+J8oFFuLw8B3HCrjz5FyuKJHeV40TxHoPEOfl6zMHanAsmfJ9lOovboW3yMoJDtZ3Aqt7q+Xn9LxetsDlm2DadYADHHqCvY5XV1XpyMv5+AVsZQeDyKUCPUev94FDs3gqYHm6++9sbJvwDV0Aq/gOvLF7bxdpOXTHWQpmQhaxhe7ZTuQ5ANNyBvdfnNzBlYE4sQptRLF7IRVpRtdsSBtvyF/G7wnCFCzM2tnIs1WwGwA6Ab/UwJ0UAbCvhtOoiAiIgIiICIiAiIgJFnzVQG7N7o/U+QHU/qRK/GaS6q/u6WJDGlJDKBfnueXqPSY+LFxigEquMi78WM7alIDFtXgA1CgQdufWBtIDWtyGIsLQoDetgSfEeVn8t7r9r8anD4TkcazYFFqtj8dh8JYx93k1FHDCzekgi6reuvzlXAmXIDl1eIZGCpZVNKMU8QHU0TZGxrygQdl+0+PNxLcOq+7iVw6srK2pUalr/ON/QzS4rIiWXYKrJRLEDlfn8ZUfGzNpy5dGrkmLlVgeJ9Orc/5buhJz2dhxAuEW1UnxWa5sed0SdyevW4GInYvBJpGEu7FiQiZQSTQvVqOwob3+I9SJsYuz8jC8mRgTvpxHQq3WwI8R+JP0mK/s47Z82c8Q95kQaUD+DToNKQeex8ve35CtbEMvD4d/3iov3j4tugq78hfzJ5wPcmdsbjFjJyFr2dja0t3rok9NiD7w3FgHGPY/H95j/wD6tXdsXe2Kgq7atPgQA1TKLHIA7XQ1m4TKodyyqVxsNQBYsdWssRXh67AGr60BHaPZC5uGbGWYd4FuyCbJB8VbN0G9iBcOHwqbJoqaocuvT/tSLtN1ZEFrTOh0lgusAg0t8zy2mbwfssMGRcveE6MPdaSNitCrJPMML5dTtyq3xC5M7juyEXE5Gpqayp8VLp9KvUOu0CBji4i+I4d++IGgjHk0kGx94EEVXu3Rud4eyuI0qveDEFYMNOrIeYNWSAF23G+xO+869nPZfFwQyDGSRkbV4qseY257zZgZXG9n5My6cq4siagdPjXdTYOqz16V8552N7P4cIR+7VcoQBiP8oBArbSKAHoJrRAzl4Fyyq1d2hLbHd2u1sVsBZNWd68poxEBERAREQEREBERARE4z5NKs1XpUmvgLgdzB9o/arFwyobvW+klNJ00QDZY0NyB85V7V4zijxCKqHQ2MEuhZ1FjJtslEGl6dBVSb2by5M2BTmwrjfVpKNjNhVC1Zbfl530gVOF7QxcU+r94fsuQa9ZUghiysaHKq1egv5bY4DhhT6Q/ILd5aG5rGN6HPYeXpLbILr3QAOW17mhfkN/rMPL2pmQ5ivCA6HCow1EunJm3QcmBvfluLFEhsvw65FDIxQ6fCyVy+BFEeh/KZfby8Tg4RV4U3kVkBPgtgSdZ/eNWonfrZPrLvZmU6NJP7whnIKsoBdiaFjkCanGNcqZEbK2vXagKAFRue291QIvf5XAyuxU485so4pQMBSwQFBZ9S0TpYsp0jblVeYs7q8CLDUAedm3b08TGTe8x32FeVWN/j5T5HhfZzjHOWuLIHfsbDZeekqV2fZASKF/d6dA+tUMqgbMBQ2FGuXL858f2p7JX3qrxDM3EZFyBApNAF6vx6UXx7tQ93YXPq14Vse6szctSuS9jrpLbhvnXT1HPZOClLldLZCWIIogXSrXSlrbzuB6+PTw+nNkApAHckKPKzq2+tyLh+0sTnuS+PVpFaHU6lOoWou/unatvMyz2l2emfE+LJZRxTUSDXPmJjN7DcMWVtWS1QqDqXYHXZ93Y07D5+kDQ4vMfCqNqbIaVtm0177UBWw6m9yB13u8Lwy41Ci+psmySTZJPUk7yp2Z2JjwFmBZ2Yk6nIJFhRQ0gADwjp0mhAREQERIeI4jTQA1MeQ/U+Sjz/U1A7fMq82A+JAnP2vH+Nf5hI8fBLzcB2PMsAfpfIen9TvO/sWL+Gn8o/tA9+14/xr/MI+14/wAa/wAwnn2LF/DT+Uf2j7Fi/hp/KP7QPfteP8a/zCPteP8AGv8AMJ59ixfw0/lH9o+xYv4afyj+0DtMqtyIPwNzucY8Kr7qhfgAP6TuAiIgJndu9uY+ExjI4Ygtp8IG2xYk2QAAATc0ZHlwK1alDUbGoA0ara/Qn6wPkux+28Z4jJjVm/dMxcuFCKbZHok2F1Ba5Cn5WCZo8AyKi5ANHvF62ZsRclSWvxEWLO58Rrnvf4rs/GMgykaiAqopoKDZArb1+VTA4vhRnBwtqNs6G/LHksBSFoAuoYmyTW/IwPqFwoa0kVz2ogj/AL1EY86i1JqjQsGq+PLblMfhfZLDgyJmRm148fdgkLQQnr4bsXzvp8pugBV8gB1/qYGfnzovEYypGrJ4GUc2Asq3wU6hf+Pn0Njj1bwsoB0k6gSFtSpB3o8tjXpIuyU1A52HiygHf7qfcUeW259SZoQMb9oh8WLHjYK+Wh4SrFRRLEUaugaPn06TV4fh1RQqigBsBPDwyXehbsG6HMcj8ZLAREQEREBERAREh4jiNNADUze6P6k+QHU+vmagOI4jTQAtj7o/U+QHn+pqOH4fTZJ1MeZ/QeQHQfqSS4fh9NknUx5n9B5AdB+pJM0BERAREQETxWBFje57AREQEREBERAg4zhu8QrqKnYhlqwQbBFgjY+co9lcI4xoCVrGXUAKejFbNm7A238yTLXavamPhsTZcl6Vq9ILG2YKKA57kTHT2swIrUXI7psysUI8JVsniPntz8zR33IbZ1Namh59bHmL/wCfKfJdoe2eRsTr9lY3kbGe7YsAoFsWPdigy6gD6EmgLm92D2keJwjMGB6Agabo04Is9QQD6fWfiMuvJgA56mc+ihGS79S4r0JgXxPYiAiIgIiICIiAiIgJUyf/AGE/0sv/AJ4pblTJ/wDYT/Sy/wDnigW4iICIiB4TMbN2g2R3x4iMgNDYUAKprYch9SdW1Vc1ONLd2+gW2ltI2Nmthua+s+U4X9q48uFe7Tu2yg5yp1nSWZdtTWPCF5DkB1JoPquC4c48YUmyLs1Qskk0Ogs7DoJPEQEREBERAREQIeL4PHlXRkRXUkHS4DDbcbGZGXsMKrKMGN1plBU+PSRQADDSaFCiek3YgfN4QjYWwY0UM5XwY/cxmlLFqBAXUCdJ96x0Nzb4bs9EYsookVQ5AXfhHJbO+0nTGAKAA+G06gIiICIiAiIgIiICIiAlZ8Z75GrYY8gJ9S2Mj+h+ksxAREQEREBERAREQEREBERAREQEREBERAREQEREBERAREQEREBERAREQEREBERAREQEREBERA//2Q=="/>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2" name="タイトル 2"/>
          <p:cNvSpPr txBox="1">
            <a:spLocks/>
          </p:cNvSpPr>
          <p:nvPr/>
        </p:nvSpPr>
        <p:spPr bwMode="auto">
          <a:xfrm>
            <a:off x="385763" y="476672"/>
            <a:ext cx="82296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5pPr>
            <a:lvl6pPr marL="457200" algn="ctr" rtl="0" fontAlgn="base">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fontAlgn="base">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pitchFamily="50" charset="-128"/>
              </a:defRPr>
            </a:lvl9pPr>
          </a:lstStyle>
          <a:p>
            <a:pPr eaLnBrk="1" hangingPunct="1">
              <a:defRPr/>
            </a:pPr>
            <a:r>
              <a:rPr lang="en-US" altLang="ja-JP" sz="4000" dirty="0" err="1" smtClean="0">
                <a:solidFill>
                  <a:srgbClr val="000000"/>
                </a:solidFill>
                <a:latin typeface="Arial"/>
                <a:cs typeface="+mn-cs"/>
              </a:rPr>
              <a:t>Quasiparticle</a:t>
            </a:r>
            <a:r>
              <a:rPr lang="en-US" altLang="ja-JP" sz="4000" dirty="0" smtClean="0">
                <a:solidFill>
                  <a:srgbClr val="000000"/>
                </a:solidFill>
                <a:latin typeface="Arial"/>
                <a:cs typeface="+mn-cs"/>
              </a:rPr>
              <a:t> self-consistent GW </a:t>
            </a:r>
          </a:p>
          <a:p>
            <a:pPr eaLnBrk="1" hangingPunct="1">
              <a:defRPr/>
            </a:pPr>
            <a:r>
              <a:rPr lang="en-US" altLang="ja-JP" sz="3200" dirty="0" smtClean="0">
                <a:solidFill>
                  <a:srgbClr val="000000"/>
                </a:solidFill>
                <a:latin typeface="Arial"/>
                <a:cs typeface="+mn-cs"/>
              </a:rPr>
              <a:t>Takao </a:t>
            </a:r>
            <a:r>
              <a:rPr lang="en-US" altLang="ja-JP" sz="3200" dirty="0" err="1" smtClean="0">
                <a:solidFill>
                  <a:srgbClr val="000000"/>
                </a:solidFill>
                <a:latin typeface="Arial"/>
                <a:cs typeface="+mn-cs"/>
              </a:rPr>
              <a:t>kotani</a:t>
            </a:r>
            <a:r>
              <a:rPr lang="en-US" altLang="ja-JP" sz="3200" i="1" dirty="0" smtClean="0">
                <a:solidFill>
                  <a:srgbClr val="000000"/>
                </a:solidFill>
                <a:latin typeface="Arial"/>
                <a:cs typeface="+mn-cs"/>
              </a:rPr>
              <a:t>(</a:t>
            </a:r>
            <a:r>
              <a:rPr lang="en-US" altLang="ja-JP" sz="3200" i="1" dirty="0" err="1" smtClean="0">
                <a:solidFill>
                  <a:srgbClr val="000000"/>
                </a:solidFill>
                <a:latin typeface="Arial"/>
                <a:cs typeface="+mn-cs"/>
              </a:rPr>
              <a:t>tottori</a:t>
            </a:r>
            <a:r>
              <a:rPr lang="en-US" altLang="ja-JP" sz="3200" i="1" dirty="0" smtClean="0">
                <a:solidFill>
                  <a:srgbClr val="000000"/>
                </a:solidFill>
                <a:latin typeface="Arial"/>
                <a:cs typeface="+mn-cs"/>
              </a:rPr>
              <a:t> university)</a:t>
            </a:r>
            <a:r>
              <a:rPr lang="ja-JP" altLang="ja-JP" sz="3200" dirty="0" smtClean="0"/>
              <a:t/>
            </a:r>
            <a:br>
              <a:rPr lang="ja-JP" altLang="ja-JP" sz="3200" dirty="0" smtClean="0"/>
            </a:br>
            <a:endParaRPr lang="ja-JP" altLang="en-US" sz="3200" dirty="0"/>
          </a:p>
        </p:txBody>
      </p:sp>
      <p:sp>
        <p:nvSpPr>
          <p:cNvPr id="2" name="テキスト ボックス 1"/>
          <p:cNvSpPr txBox="1"/>
          <p:nvPr/>
        </p:nvSpPr>
        <p:spPr>
          <a:xfrm>
            <a:off x="1071610" y="2564904"/>
            <a:ext cx="7715226" cy="2062103"/>
          </a:xfrm>
          <a:prstGeom prst="rect">
            <a:avLst/>
          </a:prstGeom>
          <a:noFill/>
        </p:spPr>
        <p:txBody>
          <a:bodyPr wrap="square" rtlCol="0">
            <a:spAutoFit/>
          </a:bodyPr>
          <a:lstStyle/>
          <a:p>
            <a:pPr marL="457200" indent="-457200">
              <a:buFont typeface="Arial" pitchFamily="34" charset="0"/>
              <a:buChar char="•"/>
            </a:pPr>
            <a:r>
              <a:rPr kumimoji="1" lang="en-US" altLang="ja-JP" sz="3200" dirty="0" smtClean="0">
                <a:latin typeface="+mj-ea"/>
                <a:ea typeface="+mj-ea"/>
              </a:rPr>
              <a:t>Mean field theory. </a:t>
            </a:r>
          </a:p>
          <a:p>
            <a:pPr lvl="1"/>
            <a:r>
              <a:rPr lang="en-US" altLang="ja-JP" sz="3200" dirty="0" smtClean="0">
                <a:latin typeface="+mj-ea"/>
                <a:ea typeface="+mj-ea"/>
              </a:rPr>
              <a:t>What the eigenvalue means?</a:t>
            </a:r>
          </a:p>
          <a:p>
            <a:pPr marL="457200" indent="-457200">
              <a:buFont typeface="Arial" pitchFamily="34" charset="0"/>
              <a:buChar char="•"/>
            </a:pPr>
            <a:r>
              <a:rPr lang="en-US" altLang="ja-JP" sz="3200" dirty="0" smtClean="0">
                <a:latin typeface="+mj-ea"/>
                <a:ea typeface="+mj-ea"/>
              </a:rPr>
              <a:t>G</a:t>
            </a:r>
            <a:r>
              <a:rPr lang="en-US" altLang="ja-JP" sz="3200" dirty="0" smtClean="0">
                <a:latin typeface="+mj-ea"/>
              </a:rPr>
              <a:t>W, and QSGW method</a:t>
            </a:r>
          </a:p>
          <a:p>
            <a:r>
              <a:rPr lang="en-US" altLang="ja-JP" sz="3200" dirty="0">
                <a:latin typeface="+mj-ea"/>
                <a:ea typeface="+mj-ea"/>
              </a:rPr>
              <a:t> </a:t>
            </a:r>
            <a:r>
              <a:rPr lang="en-US" altLang="ja-JP" sz="3200" dirty="0" smtClean="0">
                <a:latin typeface="+mj-ea"/>
                <a:ea typeface="+mj-ea"/>
              </a:rPr>
              <a:t>   Minimum and previous results.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3528" y="260648"/>
            <a:ext cx="8626079" cy="523220"/>
          </a:xfrm>
          <a:prstGeom prst="rect">
            <a:avLst/>
          </a:prstGeom>
          <a:noFill/>
        </p:spPr>
        <p:txBody>
          <a:bodyPr wrap="none" rtlCol="0">
            <a:spAutoFit/>
          </a:bodyPr>
          <a:lstStyle/>
          <a:p>
            <a:r>
              <a:rPr kumimoji="1" lang="en-US" altLang="ja-JP" sz="2800" u="sng" dirty="0" smtClean="0"/>
              <a:t>Mean field theory gives independent-particle picture </a:t>
            </a:r>
            <a:endParaRPr kumimoji="1" lang="ja-JP" altLang="en-US" sz="2800" u="sng" dirty="0"/>
          </a:p>
        </p:txBody>
      </p:sp>
      <p:sp>
        <p:nvSpPr>
          <p:cNvPr id="3" name="テキスト ボックス 2"/>
          <p:cNvSpPr txBox="1"/>
          <p:nvPr/>
        </p:nvSpPr>
        <p:spPr>
          <a:xfrm>
            <a:off x="1691680" y="1052736"/>
            <a:ext cx="3903633" cy="1569660"/>
          </a:xfrm>
          <a:prstGeom prst="rect">
            <a:avLst/>
          </a:prstGeom>
          <a:noFill/>
        </p:spPr>
        <p:txBody>
          <a:bodyPr wrap="none" rtlCol="0">
            <a:spAutoFit/>
          </a:bodyPr>
          <a:lstStyle/>
          <a:p>
            <a:pPr marL="342900" indent="-342900">
              <a:buFont typeface="Arial" pitchFamily="34" charset="0"/>
              <a:buChar char="•"/>
            </a:pPr>
            <a:r>
              <a:rPr kumimoji="1" lang="en-US" altLang="ja-JP" sz="2400" dirty="0" err="1" smtClean="0">
                <a:effectLst>
                  <a:outerShdw blurRad="38100" dist="38100" dir="2700000" algn="tl">
                    <a:srgbClr val="000000">
                      <a:alpha val="43137"/>
                    </a:srgbClr>
                  </a:outerShdw>
                </a:effectLst>
              </a:rPr>
              <a:t>Hartree-Fock</a:t>
            </a:r>
            <a:r>
              <a:rPr kumimoji="1" lang="en-US" altLang="ja-JP" sz="2400" dirty="0" smtClean="0">
                <a:effectLst>
                  <a:outerShdw blurRad="38100" dist="38100" dir="2700000" algn="tl">
                    <a:srgbClr val="000000">
                      <a:alpha val="43137"/>
                    </a:srgbClr>
                  </a:outerShdw>
                </a:effectLst>
              </a:rPr>
              <a:t> theory</a:t>
            </a:r>
            <a:endParaRPr lang="en-US" altLang="ja-JP" sz="2400" dirty="0">
              <a:effectLst>
                <a:outerShdw blurRad="38100" dist="38100" dir="2700000" algn="tl">
                  <a:srgbClr val="000000">
                    <a:alpha val="43137"/>
                  </a:srgbClr>
                </a:outerShdw>
              </a:effectLst>
            </a:endParaRPr>
          </a:p>
          <a:p>
            <a:pPr marL="342900" indent="-342900">
              <a:buFont typeface="Arial" pitchFamily="34" charset="0"/>
              <a:buChar char="•"/>
            </a:pPr>
            <a:r>
              <a:rPr kumimoji="1" lang="en-US" altLang="ja-JP" sz="2400" dirty="0" smtClean="0">
                <a:effectLst>
                  <a:outerShdw blurRad="38100" dist="38100" dir="2700000" algn="tl">
                    <a:srgbClr val="000000">
                      <a:alpha val="43137"/>
                    </a:srgbClr>
                  </a:outerShdw>
                </a:effectLst>
              </a:rPr>
              <a:t>Density functional theory</a:t>
            </a:r>
          </a:p>
          <a:p>
            <a:endParaRPr lang="en-US" altLang="ja-JP" sz="2400" dirty="0" smtClean="0"/>
          </a:p>
          <a:p>
            <a:endParaRPr lang="en-US" altLang="ja-JP" sz="2400" dirty="0"/>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005554178"/>
              </p:ext>
            </p:extLst>
          </p:nvPr>
        </p:nvGraphicFramePr>
        <p:xfrm>
          <a:off x="539552" y="1988840"/>
          <a:ext cx="5760640" cy="975469"/>
        </p:xfrm>
        <a:graphic>
          <a:graphicData uri="http://schemas.openxmlformats.org/presentationml/2006/ole">
            <mc:AlternateContent xmlns:mc="http://schemas.openxmlformats.org/markup-compatibility/2006">
              <mc:Choice xmlns:v="urn:schemas-microsoft-com:vml" Requires="v">
                <p:oleObj spid="_x0000_s40158" name="Equation" r:id="rId3" imgW="3149280" imgH="533160" progId="Equation.DSMT4">
                  <p:embed/>
                </p:oleObj>
              </mc:Choice>
              <mc:Fallback>
                <p:oleObj name="Equation" r:id="rId3" imgW="3149280" imgH="533160" progId="Equation.DSMT4">
                  <p:embed/>
                  <p:pic>
                    <p:nvPicPr>
                      <p:cNvPr id="0" name="オブジェクト 8"/>
                      <p:cNvPicPr>
                        <a:picLocks noChangeAspect="1" noChangeArrowheads="1"/>
                      </p:cNvPicPr>
                      <p:nvPr/>
                    </p:nvPicPr>
                    <p:blipFill>
                      <a:blip r:embed="rId4"/>
                      <a:srcRect/>
                      <a:stretch>
                        <a:fillRect/>
                      </a:stretch>
                    </p:blipFill>
                    <p:spPr bwMode="auto">
                      <a:xfrm>
                        <a:off x="539552" y="1988840"/>
                        <a:ext cx="5760640" cy="975469"/>
                      </a:xfrm>
                      <a:prstGeom prst="rect">
                        <a:avLst/>
                      </a:prstGeom>
                      <a:noFill/>
                      <a:ln>
                        <a:noFill/>
                      </a:ln>
                    </p:spPr>
                  </p:pic>
                </p:oleObj>
              </mc:Fallback>
            </mc:AlternateContent>
          </a:graphicData>
        </a:graphic>
      </p:graphicFrame>
      <p:graphicFrame>
        <p:nvGraphicFramePr>
          <p:cNvPr id="5" name="オブジェクト 4"/>
          <p:cNvGraphicFramePr>
            <a:graphicFrameLocks noChangeAspect="1"/>
          </p:cNvGraphicFramePr>
          <p:nvPr>
            <p:extLst>
              <p:ext uri="{D42A27DB-BD31-4B8C-83A1-F6EECF244321}">
                <p14:modId xmlns:p14="http://schemas.microsoft.com/office/powerpoint/2010/main" val="2593815507"/>
              </p:ext>
            </p:extLst>
          </p:nvPr>
        </p:nvGraphicFramePr>
        <p:xfrm>
          <a:off x="282575" y="2935288"/>
          <a:ext cx="5253038" cy="1273175"/>
        </p:xfrm>
        <a:graphic>
          <a:graphicData uri="http://schemas.openxmlformats.org/presentationml/2006/ole">
            <mc:AlternateContent xmlns:mc="http://schemas.openxmlformats.org/markup-compatibility/2006">
              <mc:Choice xmlns:v="urn:schemas-microsoft-com:vml" Requires="v">
                <p:oleObj spid="_x0000_s40159" name="Equation" r:id="rId5" imgW="2781000" imgH="672840" progId="Equation.DSMT4">
                  <p:embed/>
                </p:oleObj>
              </mc:Choice>
              <mc:Fallback>
                <p:oleObj name="Equation" r:id="rId5" imgW="2781000" imgH="672840" progId="Equation.DSMT4">
                  <p:embed/>
                  <p:pic>
                    <p:nvPicPr>
                      <p:cNvPr id="0" name="オブジェクト 3"/>
                      <p:cNvPicPr>
                        <a:picLocks noChangeAspect="1" noChangeArrowheads="1"/>
                      </p:cNvPicPr>
                      <p:nvPr/>
                    </p:nvPicPr>
                    <p:blipFill>
                      <a:blip r:embed="rId6"/>
                      <a:srcRect/>
                      <a:stretch>
                        <a:fillRect/>
                      </a:stretch>
                    </p:blipFill>
                    <p:spPr bwMode="auto">
                      <a:xfrm>
                        <a:off x="282575" y="2935288"/>
                        <a:ext cx="5253038" cy="1273175"/>
                      </a:xfrm>
                      <a:prstGeom prst="rect">
                        <a:avLst/>
                      </a:prstGeom>
                      <a:noFill/>
                      <a:ln>
                        <a:noFill/>
                      </a:ln>
                    </p:spPr>
                  </p:pic>
                </p:oleObj>
              </mc:Fallback>
            </mc:AlternateContent>
          </a:graphicData>
        </a:graphic>
      </p:graphicFrame>
      <p:graphicFrame>
        <p:nvGraphicFramePr>
          <p:cNvPr id="8" name="オブジェクト 7"/>
          <p:cNvGraphicFramePr>
            <a:graphicFrameLocks noChangeAspect="1"/>
          </p:cNvGraphicFramePr>
          <p:nvPr>
            <p:extLst>
              <p:ext uri="{D42A27DB-BD31-4B8C-83A1-F6EECF244321}">
                <p14:modId xmlns:p14="http://schemas.microsoft.com/office/powerpoint/2010/main" val="4116982105"/>
              </p:ext>
            </p:extLst>
          </p:nvPr>
        </p:nvGraphicFramePr>
        <p:xfrm>
          <a:off x="1907704" y="4653136"/>
          <a:ext cx="4330700" cy="1668462"/>
        </p:xfrm>
        <a:graphic>
          <a:graphicData uri="http://schemas.openxmlformats.org/presentationml/2006/ole">
            <mc:AlternateContent xmlns:mc="http://schemas.openxmlformats.org/markup-compatibility/2006">
              <mc:Choice xmlns:v="urn:schemas-microsoft-com:vml" Requires="v">
                <p:oleObj spid="_x0000_s40160" name="Equation" r:id="rId7" imgW="1714320" imgH="660240" progId="Equation.DSMT4">
                  <p:embed/>
                </p:oleObj>
              </mc:Choice>
              <mc:Fallback>
                <p:oleObj name="Equation" r:id="rId7" imgW="1714320" imgH="660240" progId="Equation.DSMT4">
                  <p:embed/>
                  <p:pic>
                    <p:nvPicPr>
                      <p:cNvPr id="0" name=""/>
                      <p:cNvPicPr/>
                      <p:nvPr/>
                    </p:nvPicPr>
                    <p:blipFill>
                      <a:blip r:embed="rId8"/>
                      <a:stretch>
                        <a:fillRect/>
                      </a:stretch>
                    </p:blipFill>
                    <p:spPr>
                      <a:xfrm>
                        <a:off x="1907704" y="4653136"/>
                        <a:ext cx="4330700" cy="1668462"/>
                      </a:xfrm>
                      <a:prstGeom prst="rect">
                        <a:avLst/>
                      </a:prstGeom>
                    </p:spPr>
                  </p:pic>
                </p:oleObj>
              </mc:Fallback>
            </mc:AlternateContent>
          </a:graphicData>
        </a:graphic>
      </p:graphicFrame>
    </p:spTree>
    <p:extLst>
      <p:ext uri="{BB962C8B-B14F-4D97-AF65-F5344CB8AC3E}">
        <p14:creationId xmlns:p14="http://schemas.microsoft.com/office/powerpoint/2010/main" val="4004876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1" y="546943"/>
            <a:ext cx="5076056" cy="428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コネクタ 3"/>
          <p:cNvCxnSpPr/>
          <p:nvPr/>
        </p:nvCxnSpPr>
        <p:spPr>
          <a:xfrm>
            <a:off x="5783084" y="1216632"/>
            <a:ext cx="309634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7011610" y="928600"/>
            <a:ext cx="2088232" cy="369332"/>
          </a:xfrm>
          <a:prstGeom prst="rect">
            <a:avLst/>
          </a:prstGeom>
          <a:noFill/>
        </p:spPr>
        <p:txBody>
          <a:bodyPr wrap="square" rtlCol="0">
            <a:spAutoFit/>
          </a:bodyPr>
          <a:lstStyle/>
          <a:p>
            <a:r>
              <a:rPr kumimoji="1" lang="en-US" altLang="ja-JP" dirty="0" smtClean="0"/>
              <a:t>Vacuum level</a:t>
            </a:r>
            <a:endParaRPr kumimoji="1" lang="ja-JP" altLang="en-US" dirty="0"/>
          </a:p>
        </p:txBody>
      </p:sp>
      <p:cxnSp>
        <p:nvCxnSpPr>
          <p:cNvPr id="7" name="直線コネクタ 6"/>
          <p:cNvCxnSpPr/>
          <p:nvPr/>
        </p:nvCxnSpPr>
        <p:spPr>
          <a:xfrm>
            <a:off x="5999108" y="1576672"/>
            <a:ext cx="776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999108" y="3304864"/>
            <a:ext cx="776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558915" y="1853894"/>
            <a:ext cx="7769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7526329" y="2903950"/>
            <a:ext cx="77693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125148" y="3556934"/>
            <a:ext cx="2555508" cy="523220"/>
          </a:xfrm>
          <a:prstGeom prst="rect">
            <a:avLst/>
          </a:prstGeom>
          <a:noFill/>
        </p:spPr>
        <p:txBody>
          <a:bodyPr wrap="none" rtlCol="0">
            <a:spAutoFit/>
          </a:bodyPr>
          <a:lstStyle/>
          <a:p>
            <a:r>
              <a:rPr kumimoji="1" lang="en-US" altLang="ja-JP" sz="2800" dirty="0" smtClean="0">
                <a:solidFill>
                  <a:srgbClr val="FF0000"/>
                </a:solidFill>
              </a:rPr>
              <a:t>HF  </a:t>
            </a:r>
            <a:r>
              <a:rPr kumimoji="1" lang="en-US" altLang="ja-JP" sz="2800" dirty="0" smtClean="0"/>
              <a:t>          </a:t>
            </a:r>
            <a:r>
              <a:rPr kumimoji="1" lang="en-US" altLang="ja-JP" sz="2800" dirty="0" smtClean="0">
                <a:solidFill>
                  <a:srgbClr val="0070C0"/>
                </a:solidFill>
              </a:rPr>
              <a:t>LDA</a:t>
            </a:r>
            <a:endParaRPr kumimoji="1" lang="ja-JP" altLang="en-US" sz="2800" dirty="0">
              <a:solidFill>
                <a:srgbClr val="0070C0"/>
              </a:solidFill>
            </a:endParaRPr>
          </a:p>
        </p:txBody>
      </p:sp>
      <p:sp>
        <p:nvSpPr>
          <p:cNvPr id="11" name="テキスト ボックス 10"/>
          <p:cNvSpPr txBox="1"/>
          <p:nvPr/>
        </p:nvSpPr>
        <p:spPr>
          <a:xfrm>
            <a:off x="6206331" y="1429198"/>
            <a:ext cx="851515" cy="369332"/>
          </a:xfrm>
          <a:prstGeom prst="rect">
            <a:avLst/>
          </a:prstGeom>
          <a:noFill/>
        </p:spPr>
        <p:txBody>
          <a:bodyPr wrap="none" rtlCol="0">
            <a:spAutoFit/>
          </a:bodyPr>
          <a:lstStyle/>
          <a:p>
            <a:r>
              <a:rPr lang="en-US" altLang="ja-JP" dirty="0" smtClean="0"/>
              <a:t>LU</a:t>
            </a:r>
            <a:r>
              <a:rPr kumimoji="1" lang="en-US" altLang="ja-JP" dirty="0" smtClean="0"/>
              <a:t>MO</a:t>
            </a:r>
            <a:endParaRPr kumimoji="1" lang="ja-JP" altLang="en-US" dirty="0"/>
          </a:p>
        </p:txBody>
      </p:sp>
      <p:sp>
        <p:nvSpPr>
          <p:cNvPr id="16" name="テキスト ボックス 15"/>
          <p:cNvSpPr txBox="1"/>
          <p:nvPr/>
        </p:nvSpPr>
        <p:spPr>
          <a:xfrm>
            <a:off x="6155035" y="3146466"/>
            <a:ext cx="902811" cy="369332"/>
          </a:xfrm>
          <a:prstGeom prst="rect">
            <a:avLst/>
          </a:prstGeom>
          <a:noFill/>
        </p:spPr>
        <p:txBody>
          <a:bodyPr wrap="none" rtlCol="0">
            <a:spAutoFit/>
          </a:bodyPr>
          <a:lstStyle/>
          <a:p>
            <a:r>
              <a:rPr lang="en-US" altLang="ja-JP" dirty="0" smtClean="0"/>
              <a:t>HOMO</a:t>
            </a:r>
            <a:endParaRPr kumimoji="1" lang="ja-JP" altLang="en-US" dirty="0"/>
          </a:p>
        </p:txBody>
      </p:sp>
      <p:sp>
        <p:nvSpPr>
          <p:cNvPr id="17" name="テキスト ボックス 16"/>
          <p:cNvSpPr txBox="1"/>
          <p:nvPr/>
        </p:nvSpPr>
        <p:spPr>
          <a:xfrm>
            <a:off x="7910089" y="1711396"/>
            <a:ext cx="851515" cy="369332"/>
          </a:xfrm>
          <a:prstGeom prst="rect">
            <a:avLst/>
          </a:prstGeom>
          <a:noFill/>
        </p:spPr>
        <p:txBody>
          <a:bodyPr wrap="none" rtlCol="0">
            <a:spAutoFit/>
          </a:bodyPr>
          <a:lstStyle/>
          <a:p>
            <a:r>
              <a:rPr lang="en-US" altLang="ja-JP" dirty="0" smtClean="0"/>
              <a:t>LU</a:t>
            </a:r>
            <a:r>
              <a:rPr kumimoji="1" lang="en-US" altLang="ja-JP" dirty="0" smtClean="0"/>
              <a:t>MO</a:t>
            </a:r>
            <a:endParaRPr kumimoji="1" lang="ja-JP" altLang="en-US" dirty="0"/>
          </a:p>
        </p:txBody>
      </p:sp>
      <p:sp>
        <p:nvSpPr>
          <p:cNvPr id="18" name="テキスト ボックス 17"/>
          <p:cNvSpPr txBox="1"/>
          <p:nvPr/>
        </p:nvSpPr>
        <p:spPr>
          <a:xfrm>
            <a:off x="7917661" y="2777134"/>
            <a:ext cx="902811" cy="369332"/>
          </a:xfrm>
          <a:prstGeom prst="rect">
            <a:avLst/>
          </a:prstGeom>
          <a:noFill/>
        </p:spPr>
        <p:txBody>
          <a:bodyPr wrap="none" rtlCol="0">
            <a:spAutoFit/>
          </a:bodyPr>
          <a:lstStyle/>
          <a:p>
            <a:r>
              <a:rPr lang="en-US" altLang="ja-JP" dirty="0" smtClean="0"/>
              <a:t>HOMO</a:t>
            </a:r>
            <a:endParaRPr kumimoji="1" lang="ja-JP" altLang="en-US" dirty="0"/>
          </a:p>
        </p:txBody>
      </p:sp>
      <p:cxnSp>
        <p:nvCxnSpPr>
          <p:cNvPr id="20" name="直線コネクタ 19"/>
          <p:cNvCxnSpPr/>
          <p:nvPr/>
        </p:nvCxnSpPr>
        <p:spPr>
          <a:xfrm>
            <a:off x="2038668" y="2122896"/>
            <a:ext cx="1368152" cy="22620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flipV="1">
            <a:off x="2398708" y="2481418"/>
            <a:ext cx="3456384" cy="849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691219" y="150845"/>
            <a:ext cx="5386330" cy="323165"/>
          </a:xfrm>
          <a:prstGeom prst="rect">
            <a:avLst/>
          </a:prstGeom>
          <a:solidFill>
            <a:schemeClr val="bg1"/>
          </a:solidFill>
        </p:spPr>
        <p:txBody>
          <a:bodyPr wrap="square" rtlCol="0">
            <a:spAutoFit/>
          </a:bodyPr>
          <a:lstStyle/>
          <a:p>
            <a:r>
              <a:rPr lang="en-US" altLang="ja-JP" sz="1500" dirty="0" err="1" smtClean="0"/>
              <a:t>A.J.Cohen</a:t>
            </a:r>
            <a:r>
              <a:rPr lang="en-US" altLang="ja-JP" sz="1500" dirty="0" smtClean="0"/>
              <a:t>, P. Mori-Sanchez, </a:t>
            </a:r>
            <a:r>
              <a:rPr lang="en-US" altLang="ja-JP" sz="1500" dirty="0" err="1" smtClean="0"/>
              <a:t>W.Yang</a:t>
            </a:r>
            <a:r>
              <a:rPr lang="en-US" altLang="ja-JP" sz="1500" dirty="0" smtClean="0"/>
              <a:t>, Science321,792(2008)</a:t>
            </a:r>
          </a:p>
        </p:txBody>
      </p:sp>
      <p:sp>
        <p:nvSpPr>
          <p:cNvPr id="25" name="テキスト ボックス 24"/>
          <p:cNvSpPr txBox="1"/>
          <p:nvPr/>
        </p:nvSpPr>
        <p:spPr>
          <a:xfrm>
            <a:off x="156267" y="150845"/>
            <a:ext cx="3377848" cy="369332"/>
          </a:xfrm>
          <a:prstGeom prst="rect">
            <a:avLst/>
          </a:prstGeom>
          <a:noFill/>
        </p:spPr>
        <p:txBody>
          <a:bodyPr wrap="none" rtlCol="0">
            <a:spAutoFit/>
          </a:bodyPr>
          <a:lstStyle/>
          <a:p>
            <a:r>
              <a:rPr lang="en-US" altLang="ja-JP" b="1" dirty="0" smtClean="0">
                <a:solidFill>
                  <a:srgbClr val="C00000"/>
                </a:solidFill>
              </a:rPr>
              <a:t>Ionization energy of  an atom</a:t>
            </a:r>
            <a:endParaRPr kumimoji="1" lang="ja-JP" altLang="en-US" b="1" dirty="0">
              <a:solidFill>
                <a:srgbClr val="C00000"/>
              </a:solidFill>
            </a:endParaRPr>
          </a:p>
        </p:txBody>
      </p:sp>
      <p:sp>
        <p:nvSpPr>
          <p:cNvPr id="19" name="テキスト ボックス 18"/>
          <p:cNvSpPr txBox="1"/>
          <p:nvPr/>
        </p:nvSpPr>
        <p:spPr>
          <a:xfrm>
            <a:off x="1845191" y="6230580"/>
            <a:ext cx="3860352" cy="369332"/>
          </a:xfrm>
          <a:prstGeom prst="rect">
            <a:avLst/>
          </a:prstGeom>
          <a:noFill/>
        </p:spPr>
        <p:txBody>
          <a:bodyPr wrap="none" rtlCol="0">
            <a:spAutoFit/>
          </a:bodyPr>
          <a:lstStyle/>
          <a:p>
            <a:r>
              <a:rPr lang="en-US" altLang="ja-JP" dirty="0" smtClean="0">
                <a:solidFill>
                  <a:srgbClr val="C00000"/>
                </a:solidFill>
              </a:rPr>
              <a:t>How about solid (infinite system)?</a:t>
            </a:r>
            <a:r>
              <a:rPr lang="en-US" altLang="ja-JP" dirty="0" smtClean="0">
                <a:solidFill>
                  <a:srgbClr val="C00000"/>
                </a:solidFill>
                <a:sym typeface="Wingdings" pitchFamily="2" charset="2"/>
              </a:rPr>
              <a:t></a:t>
            </a:r>
            <a:endParaRPr kumimoji="1" lang="ja-JP" altLang="en-US" dirty="0">
              <a:solidFill>
                <a:srgbClr val="C00000"/>
              </a:solidFill>
            </a:endParaRPr>
          </a:p>
        </p:txBody>
      </p:sp>
      <p:graphicFrame>
        <p:nvGraphicFramePr>
          <p:cNvPr id="3" name="オブジェクト 2"/>
          <p:cNvGraphicFramePr>
            <a:graphicFrameLocks noChangeAspect="1"/>
          </p:cNvGraphicFramePr>
          <p:nvPr>
            <p:extLst>
              <p:ext uri="{D42A27DB-BD31-4B8C-83A1-F6EECF244321}">
                <p14:modId xmlns:p14="http://schemas.microsoft.com/office/powerpoint/2010/main" val="2299724642"/>
              </p:ext>
            </p:extLst>
          </p:nvPr>
        </p:nvGraphicFramePr>
        <p:xfrm>
          <a:off x="183475" y="5013176"/>
          <a:ext cx="4913759" cy="887606"/>
        </p:xfrm>
        <a:graphic>
          <a:graphicData uri="http://schemas.openxmlformats.org/presentationml/2006/ole">
            <mc:AlternateContent xmlns:mc="http://schemas.openxmlformats.org/markup-compatibility/2006">
              <mc:Choice xmlns:v="urn:schemas-microsoft-com:vml" Requires="v">
                <p:oleObj spid="_x0000_s43145" name="Equation" r:id="rId4" imgW="2819160" imgH="431640" progId="Equation.DSMT4">
                  <p:embed/>
                </p:oleObj>
              </mc:Choice>
              <mc:Fallback>
                <p:oleObj name="Equation" r:id="rId4" imgW="2819160" imgH="431640" progId="Equation.DSMT4">
                  <p:embed/>
                  <p:pic>
                    <p:nvPicPr>
                      <p:cNvPr id="0" name="オブジェクト 7"/>
                      <p:cNvPicPr>
                        <a:picLocks noChangeAspect="1" noChangeArrowheads="1"/>
                      </p:cNvPicPr>
                      <p:nvPr/>
                    </p:nvPicPr>
                    <p:blipFill>
                      <a:blip r:embed="rId5"/>
                      <a:srcRect/>
                      <a:stretch>
                        <a:fillRect/>
                      </a:stretch>
                    </p:blipFill>
                    <p:spPr bwMode="auto">
                      <a:xfrm>
                        <a:off x="183475" y="5013176"/>
                        <a:ext cx="4913759" cy="887606"/>
                      </a:xfrm>
                      <a:prstGeom prst="rect">
                        <a:avLst/>
                      </a:prstGeom>
                      <a:noFill/>
                      <a:ln>
                        <a:noFill/>
                      </a:ln>
                    </p:spPr>
                  </p:pic>
                </p:oleObj>
              </mc:Fallback>
            </mc:AlternateContent>
          </a:graphicData>
        </a:graphic>
      </p:graphicFrame>
      <p:graphicFrame>
        <p:nvGraphicFramePr>
          <p:cNvPr id="6" name="オブジェクト 5"/>
          <p:cNvGraphicFramePr>
            <a:graphicFrameLocks noChangeAspect="1"/>
          </p:cNvGraphicFramePr>
          <p:nvPr>
            <p:extLst>
              <p:ext uri="{D42A27DB-BD31-4B8C-83A1-F6EECF244321}">
                <p14:modId xmlns:p14="http://schemas.microsoft.com/office/powerpoint/2010/main" val="2320922044"/>
              </p:ext>
            </p:extLst>
          </p:nvPr>
        </p:nvGraphicFramePr>
        <p:xfrm>
          <a:off x="5839460" y="6021928"/>
          <a:ext cx="3244850" cy="800100"/>
        </p:xfrm>
        <a:graphic>
          <a:graphicData uri="http://schemas.openxmlformats.org/presentationml/2006/ole">
            <mc:AlternateContent xmlns:mc="http://schemas.openxmlformats.org/markup-compatibility/2006">
              <mc:Choice xmlns:v="urn:schemas-microsoft-com:vml" Requires="v">
                <p:oleObj spid="_x0000_s43146" name="Equation" r:id="rId6" imgW="1790640" imgH="431640" progId="Equation.DSMT4">
                  <p:embed/>
                </p:oleObj>
              </mc:Choice>
              <mc:Fallback>
                <p:oleObj name="Equation" r:id="rId6" imgW="1790640" imgH="431640" progId="Equation.DSMT4">
                  <p:embed/>
                  <p:pic>
                    <p:nvPicPr>
                      <p:cNvPr id="0" name="オブジェクト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9460" y="6021928"/>
                        <a:ext cx="32448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10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idx="4294967295"/>
          </p:nvPr>
        </p:nvSpPr>
        <p:spPr>
          <a:xfrm>
            <a:off x="179388" y="260350"/>
            <a:ext cx="8785225" cy="2663825"/>
          </a:xfrm>
        </p:spPr>
        <p:txBody>
          <a:bodyPr/>
          <a:lstStyle/>
          <a:p>
            <a:pPr eaLnBrk="1" hangingPunct="1"/>
            <a:r>
              <a:rPr lang="en-US" altLang="ja-JP" sz="4800" b="1" dirty="0" smtClean="0"/>
              <a:t>The</a:t>
            </a:r>
            <a:r>
              <a:rPr lang="en-US" altLang="ja-JP" sz="4800" b="1" dirty="0" smtClean="0">
                <a:solidFill>
                  <a:srgbClr val="00B0F0"/>
                </a:solidFill>
              </a:rPr>
              <a:t> </a:t>
            </a:r>
            <a:r>
              <a:rPr lang="en-US" altLang="ja-JP" sz="4800" b="1" dirty="0" smtClean="0">
                <a:solidFill>
                  <a:srgbClr val="00B050"/>
                </a:solidFill>
              </a:rPr>
              <a:t>PMT</a:t>
            </a:r>
            <a:r>
              <a:rPr lang="en-US" altLang="ja-JP" sz="4800" b="1" dirty="0" smtClean="0">
                <a:solidFill>
                  <a:srgbClr val="00B0F0"/>
                </a:solidFill>
              </a:rPr>
              <a:t> </a:t>
            </a:r>
            <a:r>
              <a:rPr lang="en-US" altLang="ja-JP" sz="4800" b="1" dirty="0" smtClean="0"/>
              <a:t>method: a new linearized method</a:t>
            </a:r>
            <a:r>
              <a:rPr lang="en-US" altLang="ja-JP" sz="4800" b="1" dirty="0" smtClean="0">
                <a:solidFill>
                  <a:srgbClr val="00B0F0"/>
                </a:solidFill>
              </a:rPr>
              <a:t/>
            </a:r>
            <a:br>
              <a:rPr lang="en-US" altLang="ja-JP" sz="4800" b="1" dirty="0" smtClean="0">
                <a:solidFill>
                  <a:srgbClr val="00B0F0"/>
                </a:solidFill>
              </a:rPr>
            </a:br>
            <a:r>
              <a:rPr lang="en-US" altLang="ja-JP" sz="3600" b="1" dirty="0" smtClean="0">
                <a:solidFill>
                  <a:srgbClr val="00B0F0"/>
                </a:solidFill>
              </a:rPr>
              <a:t/>
            </a:r>
            <a:br>
              <a:rPr lang="en-US" altLang="ja-JP" sz="3600" b="1" dirty="0" smtClean="0">
                <a:solidFill>
                  <a:srgbClr val="00B0F0"/>
                </a:solidFill>
              </a:rPr>
            </a:br>
            <a:r>
              <a:rPr lang="en-US" altLang="ja-JP" sz="3600" b="1" dirty="0" smtClean="0"/>
              <a:t/>
            </a:r>
            <a:br>
              <a:rPr lang="en-US" altLang="ja-JP" sz="3600" b="1" dirty="0" smtClean="0"/>
            </a:br>
            <a:r>
              <a:rPr lang="en-US" altLang="ja-JP" sz="2800" i="1" dirty="0" smtClean="0"/>
              <a:t>Takao </a:t>
            </a:r>
            <a:r>
              <a:rPr lang="en-US" altLang="ja-JP" sz="2800" i="1" dirty="0" err="1" smtClean="0"/>
              <a:t>Kotani</a:t>
            </a:r>
            <a:r>
              <a:rPr lang="en-US" altLang="ja-JP" sz="2800" i="1" dirty="0" smtClean="0"/>
              <a:t> (</a:t>
            </a:r>
            <a:r>
              <a:rPr lang="en-US" altLang="ja-JP" sz="2800" i="1" dirty="0" err="1" smtClean="0"/>
              <a:t>tottori</a:t>
            </a:r>
            <a:r>
              <a:rPr lang="en-US" altLang="ja-JP" sz="2800" i="1" dirty="0" smtClean="0"/>
              <a:t>-u)</a:t>
            </a:r>
            <a:endParaRPr lang="ja-JP" altLang="en-US" sz="2800" i="1" dirty="0" smtClean="0"/>
          </a:p>
        </p:txBody>
      </p:sp>
      <p:sp>
        <p:nvSpPr>
          <p:cNvPr id="9219" name="Rectangle 4"/>
          <p:cNvSpPr>
            <a:spLocks noGrp="1" noChangeArrowheads="1"/>
          </p:cNvSpPr>
          <p:nvPr>
            <p:ph type="body" idx="4294967295"/>
          </p:nvPr>
        </p:nvSpPr>
        <p:spPr>
          <a:xfrm>
            <a:off x="323850" y="3141663"/>
            <a:ext cx="8280400" cy="3513137"/>
          </a:xfrm>
        </p:spPr>
        <p:txBody>
          <a:bodyPr/>
          <a:lstStyle/>
          <a:p>
            <a:pPr eaLnBrk="1" hangingPunct="1">
              <a:buFontTx/>
              <a:buNone/>
              <a:defRPr/>
            </a:pPr>
            <a:r>
              <a:rPr lang="en-US" altLang="ja-JP" sz="3600" dirty="0" smtClean="0"/>
              <a:t>Key point:</a:t>
            </a:r>
          </a:p>
          <a:p>
            <a:pPr eaLnBrk="1" hangingPunct="1">
              <a:buFontTx/>
              <a:buNone/>
              <a:defRPr/>
            </a:pPr>
            <a:r>
              <a:rPr lang="en-US" altLang="ja-JP" sz="3600" dirty="0"/>
              <a:t> </a:t>
            </a:r>
            <a:r>
              <a:rPr lang="en-US" altLang="ja-JP" sz="3600" dirty="0" smtClean="0"/>
              <a:t>     1. Iteration cycle.   </a:t>
            </a:r>
          </a:p>
          <a:p>
            <a:pPr eaLnBrk="1" hangingPunct="1">
              <a:buFontTx/>
              <a:buNone/>
              <a:defRPr/>
            </a:pPr>
            <a:r>
              <a:rPr lang="en-US" altLang="ja-JP" sz="3600" dirty="0"/>
              <a:t> </a:t>
            </a:r>
            <a:r>
              <a:rPr lang="en-US" altLang="ja-JP" sz="3600" dirty="0" smtClean="0"/>
              <a:t>     2. </a:t>
            </a:r>
            <a:r>
              <a:rPr lang="en-US" altLang="ja-JP" sz="3600" dirty="0" err="1" smtClean="0"/>
              <a:t>eigenfunctions</a:t>
            </a:r>
            <a:r>
              <a:rPr lang="en-US" altLang="ja-JP" sz="3600" dirty="0" smtClean="0"/>
              <a:t> are expanded with</a:t>
            </a:r>
          </a:p>
          <a:p>
            <a:pPr eaLnBrk="1" hangingPunct="1">
              <a:buFontTx/>
              <a:buNone/>
              <a:defRPr/>
            </a:pPr>
            <a:r>
              <a:rPr lang="en-US" altLang="ja-JP" sz="3600" dirty="0"/>
              <a:t> </a:t>
            </a:r>
            <a:r>
              <a:rPr lang="en-US" altLang="ja-JP" sz="3600" dirty="0" smtClean="0"/>
              <a:t>          APWs(augmented plane wave)</a:t>
            </a:r>
          </a:p>
          <a:p>
            <a:pPr eaLnBrk="1" hangingPunct="1">
              <a:buFontTx/>
              <a:buNone/>
              <a:defRPr/>
            </a:pPr>
            <a:r>
              <a:rPr lang="en-US" altLang="ja-JP" sz="3600" dirty="0"/>
              <a:t> </a:t>
            </a:r>
            <a:r>
              <a:rPr lang="en-US" altLang="ja-JP" sz="3600" dirty="0" smtClean="0"/>
              <a:t>          and MTOs(muffin-tin orbital)</a:t>
            </a:r>
            <a:endParaRPr lang="en-US" altLang="ja-JP" sz="3600" dirty="0"/>
          </a:p>
        </p:txBody>
      </p:sp>
      <p:sp>
        <p:nvSpPr>
          <p:cNvPr id="4" name="テキスト ボックス 6"/>
          <p:cNvSpPr txBox="1">
            <a:spLocks noChangeArrowheads="1"/>
          </p:cNvSpPr>
          <p:nvPr/>
        </p:nvSpPr>
        <p:spPr bwMode="auto">
          <a:xfrm>
            <a:off x="3779838" y="1557338"/>
            <a:ext cx="4752975" cy="708025"/>
          </a:xfrm>
          <a:prstGeom prst="rect">
            <a:avLst/>
          </a:prstGeom>
          <a:noFill/>
          <a:ln w="9525">
            <a:solidFill>
              <a:schemeClr val="accent1">
                <a:shade val="95000"/>
                <a:satMod val="105000"/>
              </a:schemeClr>
            </a:solidFill>
            <a:miter lim="800000"/>
            <a:headEnd/>
            <a:tailEnd/>
          </a:ln>
        </p:spPr>
        <p:txBody>
          <a:bodyPr>
            <a:spAutoFit/>
          </a:bodyPr>
          <a:lstStyle/>
          <a:p>
            <a:pPr>
              <a:defRPr/>
            </a:pPr>
            <a:r>
              <a:rPr lang="en-US" altLang="ja-JP" sz="4000" b="1" dirty="0">
                <a:solidFill>
                  <a:srgbClr val="00B050"/>
                </a:solidFill>
              </a:rPr>
              <a:t>PMT</a:t>
            </a:r>
            <a:r>
              <a:rPr lang="en-US" altLang="ja-JP" sz="4000" dirty="0"/>
              <a:t> =A</a:t>
            </a:r>
            <a:r>
              <a:rPr lang="en-US" altLang="ja-JP" sz="4000" b="1" u="sng" dirty="0">
                <a:solidFill>
                  <a:srgbClr val="00B050"/>
                </a:solidFill>
              </a:rPr>
              <a:t>P</a:t>
            </a:r>
            <a:r>
              <a:rPr lang="en-US" altLang="ja-JP" sz="4000" dirty="0"/>
              <a:t>W + </a:t>
            </a:r>
            <a:r>
              <a:rPr lang="en-US" altLang="ja-JP" sz="4000" b="1" u="sng" dirty="0">
                <a:solidFill>
                  <a:srgbClr val="00B050"/>
                </a:solidFill>
              </a:rPr>
              <a:t>MT</a:t>
            </a:r>
            <a:r>
              <a:rPr lang="en-US" altLang="ja-JP" sz="4000" dirty="0"/>
              <a:t>O</a:t>
            </a:r>
            <a:endParaRPr lang="ja-JP" altLang="en-US" sz="4000" dirty="0"/>
          </a:p>
        </p:txBody>
      </p:sp>
      <p:sp>
        <p:nvSpPr>
          <p:cNvPr id="13317" name="テキスト ボックス 9"/>
          <p:cNvSpPr txBox="1">
            <a:spLocks noChangeArrowheads="1"/>
          </p:cNvSpPr>
          <p:nvPr/>
        </p:nvSpPr>
        <p:spPr bwMode="auto">
          <a:xfrm>
            <a:off x="7380288" y="2276475"/>
            <a:ext cx="1446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Muffin-tin</a:t>
            </a:r>
            <a:endParaRPr lang="ja-JP" altLang="en-US" sz="2400"/>
          </a:p>
        </p:txBody>
      </p:sp>
    </p:spTree>
    <p:extLst>
      <p:ext uri="{BB962C8B-B14F-4D97-AF65-F5344CB8AC3E}">
        <p14:creationId xmlns:p14="http://schemas.microsoft.com/office/powerpoint/2010/main" val="1917427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オブジェクト 2"/>
          <p:cNvGraphicFramePr>
            <a:graphicFrameLocks noChangeAspect="1"/>
          </p:cNvGraphicFramePr>
          <p:nvPr>
            <p:extLst>
              <p:ext uri="{D42A27DB-BD31-4B8C-83A1-F6EECF244321}">
                <p14:modId xmlns:p14="http://schemas.microsoft.com/office/powerpoint/2010/main" val="1772078090"/>
              </p:ext>
            </p:extLst>
          </p:nvPr>
        </p:nvGraphicFramePr>
        <p:xfrm>
          <a:off x="1166813" y="525463"/>
          <a:ext cx="4649787" cy="1271587"/>
        </p:xfrm>
        <a:graphic>
          <a:graphicData uri="http://schemas.openxmlformats.org/presentationml/2006/ole">
            <mc:AlternateContent xmlns:mc="http://schemas.openxmlformats.org/markup-compatibility/2006">
              <mc:Choice xmlns:v="urn:schemas-microsoft-com:vml" Requires="v">
                <p:oleObj spid="_x0000_s44106" name="Equation" r:id="rId3" imgW="2565360" imgH="685800" progId="Equation.DSMT4">
                  <p:embed/>
                </p:oleObj>
              </mc:Choice>
              <mc:Fallback>
                <p:oleObj name="Equation" r:id="rId3" imgW="2565360" imgH="685800" progId="Equation.DSMT4">
                  <p:embed/>
                  <p:pic>
                    <p:nvPicPr>
                      <p:cNvPr id="0" name="オブジェクト 2"/>
                      <p:cNvPicPr>
                        <a:picLocks noChangeAspect="1" noChangeArrowheads="1"/>
                      </p:cNvPicPr>
                      <p:nvPr/>
                    </p:nvPicPr>
                    <p:blipFill>
                      <a:blip r:embed="rId4"/>
                      <a:srcRect/>
                      <a:stretch>
                        <a:fillRect/>
                      </a:stretch>
                    </p:blipFill>
                    <p:spPr bwMode="auto">
                      <a:xfrm>
                        <a:off x="1166813" y="525463"/>
                        <a:ext cx="4649787" cy="1271587"/>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7" name="テキスト ボックス 6"/>
              <p:cNvSpPr txBox="1"/>
              <p:nvPr/>
            </p:nvSpPr>
            <p:spPr>
              <a:xfrm>
                <a:off x="2123728" y="2012054"/>
                <a:ext cx="3602076" cy="923330"/>
              </a:xfrm>
              <a:prstGeom prst="rect">
                <a:avLst/>
              </a:prstGeom>
              <a:noFill/>
            </p:spPr>
            <p:txBody>
              <a:bodyPr wrap="none" rtlCol="0">
                <a:spAutoFit/>
              </a:bodyPr>
              <a:lstStyle/>
              <a:p>
                <a:r>
                  <a:rPr kumimoji="1" lang="en-US" altLang="ja-JP" dirty="0" smtClean="0"/>
                  <a:t>How accurate </a:t>
                </a:r>
                <a:r>
                  <a:rPr lang="en-US" altLang="ja-JP" dirty="0" smtClean="0"/>
                  <a:t>they are?</a:t>
                </a:r>
              </a:p>
              <a:p>
                <a:endParaRPr kumimoji="1" lang="en-US" altLang="ja-JP" dirty="0"/>
              </a:p>
              <a:p>
                <a:r>
                  <a:rPr lang="en-US" altLang="ja-JP" dirty="0" smtClean="0">
                    <a:solidFill>
                      <a:srgbClr val="FF0000"/>
                    </a:solidFill>
                  </a:rPr>
                  <a:t>              band gap  </a:t>
                </a:r>
                <a:r>
                  <a:rPr lang="en-US" altLang="ja-JP" dirty="0" smtClean="0"/>
                  <a:t>(</a:t>
                </a:r>
                <a14:m>
                  <m:oMath xmlns:m="http://schemas.openxmlformats.org/officeDocument/2006/math">
                    <m:sSub>
                      <m:sSubPr>
                        <m:ctrlPr>
                          <a:rPr lang="en-US" altLang="ja-JP" i="1" smtClean="0">
                            <a:latin typeface="Cambria Math" panose="02040503050406030204" pitchFamily="18" charset="0"/>
                          </a:rPr>
                        </m:ctrlPr>
                      </m:sSubPr>
                      <m:e>
                        <m:r>
                          <a:rPr lang="ja-JP" altLang="en-US" i="1">
                            <a:latin typeface="Cambria Math"/>
                          </a:rPr>
                          <m:t>𝜀</m:t>
                        </m:r>
                      </m:e>
                      <m:sub>
                        <m:r>
                          <a:rPr lang="en-US" altLang="ja-JP" b="1" i="0" smtClean="0">
                            <a:latin typeface="Cambria Math"/>
                          </a:rPr>
                          <m:t>𝐂𝐁𝐌</m:t>
                        </m:r>
                        <m:r>
                          <a:rPr lang="en-US" altLang="ja-JP" b="0" i="1" smtClean="0">
                            <a:latin typeface="Cambria Math"/>
                          </a:rPr>
                          <m:t> </m:t>
                        </m:r>
                      </m:sub>
                    </m:sSub>
                    <m:r>
                      <a:rPr lang="en-US" altLang="ja-JP" b="0" i="1" smtClean="0">
                        <a:latin typeface="Cambria Math"/>
                      </a:rPr>
                      <m:t>−</m:t>
                    </m:r>
                    <m:sSub>
                      <m:sSubPr>
                        <m:ctrlPr>
                          <a:rPr lang="en-US" altLang="ja-JP" i="1">
                            <a:latin typeface="Cambria Math" panose="02040503050406030204" pitchFamily="18" charset="0"/>
                          </a:rPr>
                        </m:ctrlPr>
                      </m:sSubPr>
                      <m:e>
                        <m:r>
                          <a:rPr lang="ja-JP" altLang="en-US" i="1">
                            <a:latin typeface="Cambria Math"/>
                          </a:rPr>
                          <m:t>𝜀</m:t>
                        </m:r>
                      </m:e>
                      <m:sub>
                        <m:r>
                          <a:rPr lang="en-US" altLang="ja-JP" b="1" i="0" smtClean="0">
                            <a:latin typeface="Cambria Math"/>
                          </a:rPr>
                          <m:t>𝐕𝐁𝐌</m:t>
                        </m:r>
                      </m:sub>
                    </m:sSub>
                    <m:r>
                      <a:rPr lang="en-US" altLang="ja-JP" b="0" i="1" smtClean="0">
                        <a:latin typeface="Cambria Math"/>
                      </a:rPr>
                      <m:t>)</m:t>
                    </m:r>
                  </m:oMath>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123728" y="2012054"/>
                <a:ext cx="3602076" cy="923330"/>
              </a:xfrm>
              <a:prstGeom prst="rect">
                <a:avLst/>
              </a:prstGeom>
              <a:blipFill rotWithShape="1">
                <a:blip r:embed="rId5"/>
                <a:stretch>
                  <a:fillRect l="-1354" t="-3289" b="-9211"/>
                </a:stretch>
              </a:blipFill>
            </p:spPr>
            <p:txBody>
              <a:bodyPr/>
              <a:lstStyle/>
              <a:p>
                <a:r>
                  <a:rPr lang="ja-JP" altLang="en-US">
                    <a:noFill/>
                  </a:rPr>
                  <a:t> </a:t>
                </a:r>
              </a:p>
            </p:txBody>
          </p:sp>
        </mc:Fallback>
      </mc:AlternateContent>
      <p:sp>
        <p:nvSpPr>
          <p:cNvPr id="8" name="円弧 7"/>
          <p:cNvSpPr/>
          <p:nvPr/>
        </p:nvSpPr>
        <p:spPr>
          <a:xfrm>
            <a:off x="6589662" y="3005336"/>
            <a:ext cx="2160240" cy="1152128"/>
          </a:xfrm>
          <a:prstGeom prst="arc">
            <a:avLst>
              <a:gd name="adj1" fmla="val 11433263"/>
              <a:gd name="adj2" fmla="val 0"/>
            </a:avLst>
          </a:prstGeom>
          <a:ln w="381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円弧 8"/>
          <p:cNvSpPr/>
          <p:nvPr/>
        </p:nvSpPr>
        <p:spPr>
          <a:xfrm flipV="1">
            <a:off x="6475615" y="1421160"/>
            <a:ext cx="2160240" cy="855712"/>
          </a:xfrm>
          <a:prstGeom prst="arc">
            <a:avLst>
              <a:gd name="adj1" fmla="val 11433263"/>
              <a:gd name="adj2" fmla="val 0"/>
            </a:avLst>
          </a:prstGeom>
          <a:ln w="381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 name="直線矢印コネクタ 10"/>
          <p:cNvCxnSpPr/>
          <p:nvPr/>
        </p:nvCxnSpPr>
        <p:spPr>
          <a:xfrm flipV="1">
            <a:off x="7555735" y="2276872"/>
            <a:ext cx="0" cy="7284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771759" y="2641104"/>
            <a:ext cx="1172116" cy="369332"/>
          </a:xfrm>
          <a:prstGeom prst="rect">
            <a:avLst/>
          </a:prstGeom>
          <a:noFill/>
        </p:spPr>
        <p:txBody>
          <a:bodyPr wrap="none" rtlCol="0">
            <a:spAutoFit/>
          </a:bodyPr>
          <a:lstStyle/>
          <a:p>
            <a:r>
              <a:rPr kumimoji="1" lang="en-US" altLang="ja-JP" dirty="0" smtClean="0"/>
              <a:t>Band gap</a:t>
            </a:r>
            <a:endParaRPr kumimoji="1" lang="ja-JP" altLang="en-US" dirty="0"/>
          </a:p>
        </p:txBody>
      </p:sp>
      <p:sp>
        <p:nvSpPr>
          <p:cNvPr id="13" name="テキスト ボックス 12"/>
          <p:cNvSpPr txBox="1"/>
          <p:nvPr/>
        </p:nvSpPr>
        <p:spPr>
          <a:xfrm>
            <a:off x="7236296" y="3501008"/>
            <a:ext cx="1578189" cy="369332"/>
          </a:xfrm>
          <a:prstGeom prst="rect">
            <a:avLst/>
          </a:prstGeom>
          <a:noFill/>
        </p:spPr>
        <p:txBody>
          <a:bodyPr wrap="none" rtlCol="0">
            <a:spAutoFit/>
          </a:bodyPr>
          <a:lstStyle/>
          <a:p>
            <a:r>
              <a:rPr kumimoji="1" lang="en-US" altLang="ja-JP" dirty="0" smtClean="0"/>
              <a:t>Valence band</a:t>
            </a:r>
            <a:endParaRPr kumimoji="1" lang="ja-JP" altLang="en-US" dirty="0"/>
          </a:p>
        </p:txBody>
      </p:sp>
      <p:sp>
        <p:nvSpPr>
          <p:cNvPr id="14" name="テキスト ボックス 13"/>
          <p:cNvSpPr txBox="1"/>
          <p:nvPr/>
        </p:nvSpPr>
        <p:spPr>
          <a:xfrm>
            <a:off x="7014039" y="1825883"/>
            <a:ext cx="1928733" cy="369332"/>
          </a:xfrm>
          <a:prstGeom prst="rect">
            <a:avLst/>
          </a:prstGeom>
          <a:noFill/>
        </p:spPr>
        <p:txBody>
          <a:bodyPr wrap="none" rtlCol="0">
            <a:spAutoFit/>
          </a:bodyPr>
          <a:lstStyle/>
          <a:p>
            <a:r>
              <a:rPr kumimoji="1" lang="en-US" altLang="ja-JP" dirty="0" smtClean="0"/>
              <a:t>Conduction band</a:t>
            </a:r>
            <a:endParaRPr kumimoji="1" lang="ja-JP" altLang="en-US" dirty="0"/>
          </a:p>
        </p:txBody>
      </p:sp>
      <p:pic>
        <p:nvPicPr>
          <p:cNvPr id="4404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14" y="3403810"/>
            <a:ext cx="3962399"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テキスト ボックス 14"/>
          <p:cNvSpPr txBox="1"/>
          <p:nvPr/>
        </p:nvSpPr>
        <p:spPr>
          <a:xfrm>
            <a:off x="4359141" y="5301208"/>
            <a:ext cx="3326552" cy="646331"/>
          </a:xfrm>
          <a:prstGeom prst="rect">
            <a:avLst/>
          </a:prstGeom>
          <a:noFill/>
        </p:spPr>
        <p:txBody>
          <a:bodyPr wrap="none" rtlCol="0">
            <a:spAutoFit/>
          </a:bodyPr>
          <a:lstStyle/>
          <a:p>
            <a:r>
              <a:rPr kumimoji="1" lang="en-US" altLang="ja-JP" dirty="0" smtClean="0"/>
              <a:t>LDA gives too small </a:t>
            </a:r>
          </a:p>
          <a:p>
            <a:r>
              <a:rPr kumimoji="1" lang="en-US" altLang="ja-JP" dirty="0" smtClean="0"/>
              <a:t>HF(not shown) </a:t>
            </a:r>
            <a:r>
              <a:rPr lang="en-US" altLang="ja-JP" dirty="0" smtClean="0"/>
              <a:t>gives too large</a:t>
            </a:r>
            <a:endParaRPr kumimoji="1" lang="ja-JP" altLang="en-US" dirty="0"/>
          </a:p>
        </p:txBody>
      </p:sp>
      <p:sp>
        <p:nvSpPr>
          <p:cNvPr id="16" name="テキスト ボックス 15"/>
          <p:cNvSpPr txBox="1"/>
          <p:nvPr/>
        </p:nvSpPr>
        <p:spPr>
          <a:xfrm>
            <a:off x="1403648" y="6413772"/>
            <a:ext cx="2480166" cy="369332"/>
          </a:xfrm>
          <a:prstGeom prst="rect">
            <a:avLst/>
          </a:prstGeom>
          <a:noFill/>
        </p:spPr>
        <p:txBody>
          <a:bodyPr wrap="none" rtlCol="0">
            <a:spAutoFit/>
          </a:bodyPr>
          <a:lstStyle/>
          <a:p>
            <a:r>
              <a:rPr kumimoji="1" lang="en-US" altLang="ja-JP" dirty="0" smtClean="0"/>
              <a:t>Experimental gap (</a:t>
            </a:r>
            <a:r>
              <a:rPr kumimoji="1" lang="en-US" altLang="ja-JP" dirty="0" err="1" smtClean="0"/>
              <a:t>eV</a:t>
            </a:r>
            <a:r>
              <a:rPr kumimoji="1" lang="en-US" altLang="ja-JP" dirty="0" smtClean="0"/>
              <a:t>)</a:t>
            </a:r>
            <a:endParaRPr kumimoji="1" lang="ja-JP" altLang="en-US" dirty="0"/>
          </a:p>
        </p:txBody>
      </p:sp>
    </p:spTree>
    <p:extLst>
      <p:ext uri="{BB962C8B-B14F-4D97-AF65-F5344CB8AC3E}">
        <p14:creationId xmlns:p14="http://schemas.microsoft.com/office/powerpoint/2010/main" val="1373366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259632" y="951363"/>
            <a:ext cx="6801862" cy="646331"/>
          </a:xfrm>
          <a:prstGeom prst="rect">
            <a:avLst/>
          </a:prstGeom>
          <a:noFill/>
        </p:spPr>
        <p:txBody>
          <a:bodyPr wrap="none" rtlCol="0">
            <a:spAutoFit/>
          </a:bodyPr>
          <a:lstStyle/>
          <a:p>
            <a:r>
              <a:rPr kumimoji="1" lang="en-US" altLang="ja-JP" sz="3600" dirty="0" smtClean="0"/>
              <a:t>GW </a:t>
            </a:r>
            <a:r>
              <a:rPr lang="en-US" altLang="ja-JP" sz="3600" dirty="0"/>
              <a:t>method</a:t>
            </a:r>
            <a:r>
              <a:rPr kumimoji="1" lang="en-US" altLang="ja-JP" sz="3600" dirty="0" smtClean="0"/>
              <a:t> and QSGW method</a:t>
            </a:r>
            <a:endParaRPr kumimoji="1" lang="ja-JP" altLang="en-US" sz="3600" dirty="0"/>
          </a:p>
        </p:txBody>
      </p:sp>
    </p:spTree>
    <p:extLst>
      <p:ext uri="{BB962C8B-B14F-4D97-AF65-F5344CB8AC3E}">
        <p14:creationId xmlns:p14="http://schemas.microsoft.com/office/powerpoint/2010/main" val="930603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Why </a:t>
            </a:r>
            <a:r>
              <a:rPr lang="ja-JP" altLang="en-US" dirty="0" smtClean="0"/>
              <a:t>ＱＳＧＷ</a:t>
            </a:r>
            <a:r>
              <a:rPr lang="ja-JP" altLang="en-US" dirty="0"/>
              <a:t>？</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22</a:t>
            </a:fld>
            <a:endParaRPr lang="en-US" altLang="ja-JP" dirty="0">
              <a:solidFill>
                <a:prstClr val="black">
                  <a:tint val="75000"/>
                </a:prstClr>
              </a:solidFill>
              <a:ea typeface="ＭＳ Ｐゴシック" pitchFamily="50" charset="-128"/>
            </a:endParaRPr>
          </a:p>
        </p:txBody>
      </p:sp>
      <p:sp>
        <p:nvSpPr>
          <p:cNvPr id="4" name="テキスト ボックス 3"/>
          <p:cNvSpPr txBox="1"/>
          <p:nvPr/>
        </p:nvSpPr>
        <p:spPr>
          <a:xfrm>
            <a:off x="323528" y="863134"/>
            <a:ext cx="8496944" cy="3108543"/>
          </a:xfrm>
          <a:prstGeom prst="rect">
            <a:avLst/>
          </a:prstGeom>
          <a:noFill/>
        </p:spPr>
        <p:txBody>
          <a:bodyPr wrap="square" rtlCol="0">
            <a:spAutoFit/>
          </a:bodyPr>
          <a:lstStyle/>
          <a:p>
            <a:r>
              <a:rPr lang="en-US" altLang="ja-JP" sz="2400" dirty="0" smtClean="0">
                <a:solidFill>
                  <a:prstClr val="black"/>
                </a:solidFill>
                <a:latin typeface="Arial" charset="0"/>
                <a:ea typeface="ＭＳ Ｐゴシック" charset="-128"/>
              </a:rPr>
              <a:t>We need good independent particle picture in order to calculate linear responses (magnetic optical, transport…).</a:t>
            </a:r>
            <a:endParaRPr lang="en-US" altLang="ja-JP" sz="2400" dirty="0" smtClean="0">
              <a:solidFill>
                <a:prstClr val="black"/>
              </a:solidFill>
              <a:latin typeface="Arial" charset="0"/>
              <a:ea typeface="ＭＳ Ｐゴシック" charset="-128"/>
            </a:endParaRPr>
          </a:p>
          <a:p>
            <a:r>
              <a:rPr lang="en-US" altLang="ja-JP" sz="2400" dirty="0" smtClean="0">
                <a:solidFill>
                  <a:prstClr val="black"/>
                </a:solidFill>
                <a:latin typeface="Arial" charset="0"/>
                <a:ea typeface="ＭＳ Ｐゴシック" charset="-128"/>
              </a:rPr>
              <a:t>H0 (eigenvalue and </a:t>
            </a:r>
            <a:r>
              <a:rPr lang="en-US" altLang="ja-JP" sz="2400" dirty="0" err="1" smtClean="0">
                <a:solidFill>
                  <a:prstClr val="black"/>
                </a:solidFill>
                <a:latin typeface="Arial" charset="0"/>
                <a:ea typeface="ＭＳ Ｐゴシック" charset="-128"/>
              </a:rPr>
              <a:t>eigenfunctions</a:t>
            </a:r>
            <a:r>
              <a:rPr lang="en-US" altLang="ja-JP" sz="2400" dirty="0" smtClean="0">
                <a:solidFill>
                  <a:prstClr val="black"/>
                </a:solidFill>
                <a:latin typeface="Arial" charset="0"/>
                <a:ea typeface="ＭＳ Ｐゴシック" charset="-128"/>
              </a:rPr>
              <a:t>) are required.</a:t>
            </a:r>
          </a:p>
          <a:p>
            <a:endParaRPr lang="en-US" altLang="ja-JP" sz="2400" u="sng" dirty="0" smtClean="0">
              <a:solidFill>
                <a:srgbClr val="C0504D">
                  <a:lumMod val="75000"/>
                </a:srgbClr>
              </a:solidFill>
              <a:latin typeface="Arial" charset="0"/>
              <a:ea typeface="ＭＳ Ｐゴシック" charset="-128"/>
            </a:endParaRPr>
          </a:p>
          <a:p>
            <a:r>
              <a:rPr lang="ja-JP" altLang="en-US" sz="2400" b="1" dirty="0" smtClean="0">
                <a:solidFill>
                  <a:srgbClr val="C0504D">
                    <a:lumMod val="75000"/>
                  </a:srgbClr>
                </a:solidFill>
                <a:latin typeface="Arial" charset="0"/>
                <a:ea typeface="ＭＳ Ｐゴシック" charset="-128"/>
              </a:rPr>
              <a:t>＊</a:t>
            </a:r>
            <a:r>
              <a:rPr lang="en-US" altLang="ja-JP" sz="2400" b="1" dirty="0">
                <a:solidFill>
                  <a:srgbClr val="C0504D">
                    <a:lumMod val="75000"/>
                  </a:srgbClr>
                </a:solidFill>
                <a:latin typeface="Arial" charset="0"/>
                <a:ea typeface="ＭＳ Ｐゴシック" charset="-128"/>
              </a:rPr>
              <a:t> Band </a:t>
            </a:r>
            <a:r>
              <a:rPr lang="en-US" altLang="ja-JP" sz="2400" b="1" dirty="0" smtClean="0">
                <a:solidFill>
                  <a:srgbClr val="C0504D">
                    <a:lumMod val="75000"/>
                  </a:srgbClr>
                </a:solidFill>
                <a:latin typeface="Arial" charset="0"/>
                <a:ea typeface="ＭＳ Ｐゴシック" charset="-128"/>
              </a:rPr>
              <a:t>gap, Effective mass</a:t>
            </a:r>
            <a:endParaRPr lang="en-US" altLang="ja-JP" sz="2400" b="1" dirty="0" smtClean="0">
              <a:solidFill>
                <a:srgbClr val="C0504D">
                  <a:lumMod val="75000"/>
                </a:srgbClr>
              </a:solidFill>
              <a:latin typeface="Arial" charset="0"/>
              <a:ea typeface="ＭＳ Ｐゴシック" charset="-128"/>
            </a:endParaRPr>
          </a:p>
          <a:p>
            <a:r>
              <a:rPr lang="ja-JP" altLang="en-US" sz="2400" b="1" dirty="0" smtClean="0">
                <a:solidFill>
                  <a:srgbClr val="C0504D">
                    <a:lumMod val="75000"/>
                  </a:srgbClr>
                </a:solidFill>
                <a:latin typeface="Arial" charset="0"/>
                <a:ea typeface="ＭＳ Ｐゴシック" charset="-128"/>
              </a:rPr>
              <a:t>＊</a:t>
            </a:r>
            <a:r>
              <a:rPr lang="en-US" altLang="ja-JP" sz="2400" b="1" dirty="0" smtClean="0">
                <a:solidFill>
                  <a:srgbClr val="C0504D">
                    <a:lumMod val="75000"/>
                  </a:srgbClr>
                </a:solidFill>
                <a:latin typeface="Arial" charset="0"/>
                <a:ea typeface="ＭＳ Ｐゴシック" charset="-128"/>
              </a:rPr>
              <a:t>Relative position of levels.</a:t>
            </a:r>
            <a:endParaRPr lang="en-US" altLang="ja-JP" sz="2400" b="1" dirty="0" smtClean="0">
              <a:solidFill>
                <a:srgbClr val="C0504D">
                  <a:lumMod val="75000"/>
                </a:srgbClr>
              </a:solidFill>
              <a:latin typeface="Arial" charset="0"/>
              <a:ea typeface="ＭＳ Ｐゴシック" charset="-128"/>
            </a:endParaRPr>
          </a:p>
          <a:p>
            <a:pPr lvl="1"/>
            <a:r>
              <a:rPr lang="ja-JP" altLang="en-US" sz="2400" b="1" dirty="0" smtClean="0">
                <a:solidFill>
                  <a:srgbClr val="C0504D">
                    <a:lumMod val="75000"/>
                  </a:srgbClr>
                </a:solidFill>
                <a:latin typeface="Arial" charset="0"/>
                <a:ea typeface="ＭＳ Ｐゴシック" charset="-128"/>
              </a:rPr>
              <a:t>ＬＵＭＯ－</a:t>
            </a:r>
            <a:r>
              <a:rPr lang="ja-JP" altLang="en-US" sz="2400" b="1" dirty="0" smtClean="0">
                <a:solidFill>
                  <a:srgbClr val="C0504D">
                    <a:lumMod val="75000"/>
                  </a:srgbClr>
                </a:solidFill>
                <a:latin typeface="Arial" charset="0"/>
                <a:ea typeface="ＭＳ Ｐゴシック" charset="-128"/>
              </a:rPr>
              <a:t>ＨＯＭＯ</a:t>
            </a:r>
            <a:r>
              <a:rPr lang="en-US" altLang="ja-JP" sz="2400" b="1" dirty="0" smtClean="0">
                <a:solidFill>
                  <a:srgbClr val="C0504D">
                    <a:lumMod val="75000"/>
                  </a:srgbClr>
                </a:solidFill>
                <a:latin typeface="Arial" charset="0"/>
                <a:ea typeface="ＭＳ Ｐゴシック" charset="-128"/>
              </a:rPr>
              <a:t>, Fermi energy…</a:t>
            </a:r>
            <a:endParaRPr lang="en-US" altLang="ja-JP" sz="2400" b="1" dirty="0" smtClean="0">
              <a:solidFill>
                <a:srgbClr val="C0504D">
                  <a:lumMod val="75000"/>
                </a:srgbClr>
              </a:solidFill>
              <a:latin typeface="Arial" charset="0"/>
              <a:ea typeface="ＭＳ Ｐゴシック" charset="-128"/>
            </a:endParaRPr>
          </a:p>
          <a:p>
            <a:r>
              <a:rPr lang="ja-JP" altLang="en-US" sz="2800" dirty="0">
                <a:solidFill>
                  <a:prstClr val="black"/>
                </a:solidFill>
                <a:latin typeface="Arial" charset="0"/>
                <a:ea typeface="ＭＳ Ｐゴシック" charset="-128"/>
              </a:rPr>
              <a:t>　</a:t>
            </a:r>
            <a:r>
              <a:rPr lang="ja-JP" altLang="en-US" sz="2800" dirty="0" smtClean="0">
                <a:solidFill>
                  <a:prstClr val="black"/>
                </a:solidFill>
                <a:latin typeface="Arial" charset="0"/>
                <a:ea typeface="ＭＳ Ｐゴシック" charset="-128"/>
              </a:rPr>
              <a:t>　</a:t>
            </a:r>
          </a:p>
        </p:txBody>
      </p:sp>
      <p:cxnSp>
        <p:nvCxnSpPr>
          <p:cNvPr id="6" name="直線コネクタ 5"/>
          <p:cNvCxnSpPr/>
          <p:nvPr/>
        </p:nvCxnSpPr>
        <p:spPr>
          <a:xfrm>
            <a:off x="3851920" y="4534807"/>
            <a:ext cx="1224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3851920" y="5614927"/>
            <a:ext cx="122413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436096" y="5353317"/>
            <a:ext cx="1372492" cy="523220"/>
          </a:xfrm>
          <a:prstGeom prst="rect">
            <a:avLst/>
          </a:prstGeom>
          <a:noFill/>
        </p:spPr>
        <p:txBody>
          <a:bodyPr wrap="none" rtlCol="0">
            <a:spAutoFit/>
          </a:bodyPr>
          <a:lstStyle/>
          <a:p>
            <a:r>
              <a:rPr lang="ja-JP" altLang="en-US" sz="2800" smtClean="0">
                <a:solidFill>
                  <a:prstClr val="black"/>
                </a:solidFill>
                <a:latin typeface="Arial" charset="0"/>
                <a:ea typeface="ＭＳ Ｐゴシック" charset="-128"/>
              </a:rPr>
              <a:t>ＨＯＭＯ</a:t>
            </a:r>
            <a:endParaRPr lang="ja-JP" altLang="en-US" sz="2800" dirty="0" smtClean="0">
              <a:solidFill>
                <a:prstClr val="black"/>
              </a:solidFill>
              <a:latin typeface="Arial" charset="0"/>
              <a:ea typeface="ＭＳ Ｐゴシック" charset="-128"/>
            </a:endParaRPr>
          </a:p>
        </p:txBody>
      </p:sp>
      <p:sp>
        <p:nvSpPr>
          <p:cNvPr id="10" name="テキスト ボックス 9"/>
          <p:cNvSpPr txBox="1"/>
          <p:nvPr/>
        </p:nvSpPr>
        <p:spPr>
          <a:xfrm>
            <a:off x="5423945" y="4243461"/>
            <a:ext cx="1309974" cy="523220"/>
          </a:xfrm>
          <a:prstGeom prst="rect">
            <a:avLst/>
          </a:prstGeom>
          <a:noFill/>
        </p:spPr>
        <p:txBody>
          <a:bodyPr wrap="none" rtlCol="0">
            <a:spAutoFit/>
          </a:bodyPr>
          <a:lstStyle/>
          <a:p>
            <a:r>
              <a:rPr lang="ja-JP" altLang="en-US" sz="2800" dirty="0" smtClean="0">
                <a:solidFill>
                  <a:prstClr val="black"/>
                </a:solidFill>
                <a:latin typeface="Arial" charset="0"/>
                <a:ea typeface="ＭＳ Ｐゴシック" charset="-128"/>
              </a:rPr>
              <a:t>ＬＵＭＯ</a:t>
            </a:r>
          </a:p>
        </p:txBody>
      </p:sp>
      <p:sp>
        <p:nvSpPr>
          <p:cNvPr id="11" name="正方形/長方形 10"/>
          <p:cNvSpPr/>
          <p:nvPr/>
        </p:nvSpPr>
        <p:spPr>
          <a:xfrm>
            <a:off x="1043608" y="5156457"/>
            <a:ext cx="2808312" cy="1440160"/>
          </a:xfrm>
          <a:prstGeom prst="rect">
            <a:avLst/>
          </a:prstGeom>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2" name="テキスト ボックス 11"/>
          <p:cNvSpPr txBox="1"/>
          <p:nvPr/>
        </p:nvSpPr>
        <p:spPr>
          <a:xfrm>
            <a:off x="1421167" y="4894847"/>
            <a:ext cx="2305439" cy="523220"/>
          </a:xfrm>
          <a:prstGeom prst="rect">
            <a:avLst/>
          </a:prstGeom>
          <a:noFill/>
        </p:spPr>
        <p:txBody>
          <a:bodyPr wrap="none" rtlCol="0">
            <a:spAutoFit/>
          </a:bodyPr>
          <a:lstStyle/>
          <a:p>
            <a:r>
              <a:rPr lang="en-US" altLang="ja-JP" sz="2800" dirty="0" smtClean="0">
                <a:solidFill>
                  <a:prstClr val="black"/>
                </a:solidFill>
                <a:latin typeface="Arial" charset="0"/>
                <a:ea typeface="ＭＳ Ｐゴシック" charset="-128"/>
              </a:rPr>
              <a:t>Fermi energy</a:t>
            </a:r>
            <a:endParaRPr lang="ja-JP" altLang="en-US" sz="2800" dirty="0" smtClean="0">
              <a:solidFill>
                <a:prstClr val="black"/>
              </a:solidFill>
              <a:latin typeface="Arial" charset="0"/>
              <a:ea typeface="ＭＳ Ｐゴシック" charset="-128"/>
            </a:endParaRPr>
          </a:p>
        </p:txBody>
      </p:sp>
      <p:sp>
        <p:nvSpPr>
          <p:cNvPr id="13" name="正方形/長方形 12"/>
          <p:cNvSpPr/>
          <p:nvPr/>
        </p:nvSpPr>
        <p:spPr>
          <a:xfrm>
            <a:off x="1043608" y="4102759"/>
            <a:ext cx="2808312" cy="2493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14" name="テキスト ボックス 13"/>
          <p:cNvSpPr txBox="1"/>
          <p:nvPr/>
        </p:nvSpPr>
        <p:spPr>
          <a:xfrm>
            <a:off x="4479972" y="3889062"/>
            <a:ext cx="1625766" cy="523220"/>
          </a:xfrm>
          <a:prstGeom prst="rect">
            <a:avLst/>
          </a:prstGeom>
          <a:noFill/>
        </p:spPr>
        <p:txBody>
          <a:bodyPr wrap="none" rtlCol="0">
            <a:spAutoFit/>
          </a:bodyPr>
          <a:lstStyle/>
          <a:p>
            <a:r>
              <a:rPr lang="en-US" altLang="ja-JP" sz="2800" dirty="0" smtClean="0">
                <a:solidFill>
                  <a:srgbClr val="FF0000"/>
                </a:solidFill>
                <a:latin typeface="Arial" charset="0"/>
                <a:ea typeface="ＭＳ Ｐゴシック" charset="-128"/>
              </a:rPr>
              <a:t>Molecule</a:t>
            </a:r>
            <a:endParaRPr lang="ja-JP" altLang="en-US" sz="2800" dirty="0" smtClean="0">
              <a:solidFill>
                <a:srgbClr val="FF0000"/>
              </a:solidFill>
              <a:latin typeface="Arial" charset="0"/>
              <a:ea typeface="ＭＳ Ｐゴシック" charset="-128"/>
            </a:endParaRPr>
          </a:p>
        </p:txBody>
      </p:sp>
      <p:sp>
        <p:nvSpPr>
          <p:cNvPr id="15" name="正方形/長方形 14"/>
          <p:cNvSpPr/>
          <p:nvPr/>
        </p:nvSpPr>
        <p:spPr>
          <a:xfrm>
            <a:off x="3851920" y="4102759"/>
            <a:ext cx="2808312" cy="2493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prstClr val="white"/>
              </a:solidFill>
            </a:endParaRPr>
          </a:p>
        </p:txBody>
      </p:sp>
      <p:sp>
        <p:nvSpPr>
          <p:cNvPr id="16" name="テキスト ボックス 15"/>
          <p:cNvSpPr txBox="1"/>
          <p:nvPr/>
        </p:nvSpPr>
        <p:spPr>
          <a:xfrm>
            <a:off x="1267006" y="3861048"/>
            <a:ext cx="1064715" cy="523220"/>
          </a:xfrm>
          <a:prstGeom prst="rect">
            <a:avLst/>
          </a:prstGeom>
          <a:noFill/>
        </p:spPr>
        <p:txBody>
          <a:bodyPr wrap="none" rtlCol="0">
            <a:spAutoFit/>
          </a:bodyPr>
          <a:lstStyle/>
          <a:p>
            <a:r>
              <a:rPr lang="en-US" altLang="ja-JP" sz="2800" dirty="0" smtClean="0">
                <a:solidFill>
                  <a:srgbClr val="FF0000"/>
                </a:solidFill>
                <a:latin typeface="Arial" charset="0"/>
                <a:ea typeface="ＭＳ Ｐゴシック" charset="-128"/>
              </a:rPr>
              <a:t>Metal</a:t>
            </a:r>
            <a:endParaRPr lang="ja-JP" altLang="en-US" sz="2800" dirty="0" smtClean="0">
              <a:solidFill>
                <a:srgbClr val="FF0000"/>
              </a:solidFill>
              <a:latin typeface="Arial" charset="0"/>
              <a:ea typeface="ＭＳ Ｐゴシック" charset="-128"/>
            </a:endParaRPr>
          </a:p>
        </p:txBody>
      </p:sp>
      <p:sp>
        <p:nvSpPr>
          <p:cNvPr id="17" name="テキスト ボックス 16"/>
          <p:cNvSpPr txBox="1"/>
          <p:nvPr/>
        </p:nvSpPr>
        <p:spPr>
          <a:xfrm>
            <a:off x="6803362" y="4289627"/>
            <a:ext cx="2162772" cy="954107"/>
          </a:xfrm>
          <a:prstGeom prst="rect">
            <a:avLst/>
          </a:prstGeom>
          <a:noFill/>
        </p:spPr>
        <p:txBody>
          <a:bodyPr wrap="none" rtlCol="0">
            <a:spAutoFit/>
          </a:bodyPr>
          <a:lstStyle/>
          <a:p>
            <a:r>
              <a:rPr lang="en-US" altLang="ja-JP" sz="2800" dirty="0" smtClean="0">
                <a:solidFill>
                  <a:prstClr val="black"/>
                </a:solidFill>
                <a:latin typeface="Arial" charset="0"/>
                <a:ea typeface="ＭＳ Ｐゴシック" charset="-128"/>
              </a:rPr>
              <a:t>Molecule on</a:t>
            </a:r>
          </a:p>
          <a:p>
            <a:r>
              <a:rPr lang="en-US" altLang="ja-JP" sz="2800" dirty="0" smtClean="0">
                <a:solidFill>
                  <a:prstClr val="black"/>
                </a:solidFill>
                <a:latin typeface="Arial" charset="0"/>
                <a:ea typeface="ＭＳ Ｐゴシック" charset="-128"/>
              </a:rPr>
              <a:t>top of metal.</a:t>
            </a:r>
            <a:endParaRPr lang="ja-JP" altLang="en-US" sz="2800" dirty="0" smtClean="0">
              <a:solidFill>
                <a:prstClr val="black"/>
              </a:solidFill>
              <a:latin typeface="Arial" charset="0"/>
              <a:ea typeface="ＭＳ Ｐゴシック" charset="-128"/>
            </a:endParaRPr>
          </a:p>
        </p:txBody>
      </p:sp>
    </p:spTree>
    <p:extLst>
      <p:ext uri="{BB962C8B-B14F-4D97-AF65-F5344CB8AC3E}">
        <p14:creationId xmlns:p14="http://schemas.microsoft.com/office/powerpoint/2010/main" val="155670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P spid="13" grpId="0" animBg="1"/>
      <p:bldP spid="14" grpId="0"/>
      <p:bldP spid="15" grpId="0" animBg="1"/>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(preparation) What is Green’s function?</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23</a:t>
            </a:fld>
            <a:endParaRPr lang="en-US" altLang="ja-JP" dirty="0">
              <a:solidFill>
                <a:prstClr val="black">
                  <a:tint val="75000"/>
                </a:prstClr>
              </a:solidFill>
              <a:ea typeface="ＭＳ Ｐゴシック" pitchFamily="50" charset="-128"/>
            </a:endParaRPr>
          </a:p>
        </p:txBody>
      </p:sp>
      <p:graphicFrame>
        <p:nvGraphicFramePr>
          <p:cNvPr id="4" name="オブジェクト 3"/>
          <p:cNvGraphicFramePr>
            <a:graphicFrameLocks noChangeAspect="1"/>
          </p:cNvGraphicFramePr>
          <p:nvPr>
            <p:extLst/>
          </p:nvPr>
        </p:nvGraphicFramePr>
        <p:xfrm>
          <a:off x="23813" y="2852738"/>
          <a:ext cx="8912225" cy="2874962"/>
        </p:xfrm>
        <a:graphic>
          <a:graphicData uri="http://schemas.openxmlformats.org/presentationml/2006/ole">
            <mc:AlternateContent xmlns:mc="http://schemas.openxmlformats.org/markup-compatibility/2006">
              <mc:Choice xmlns:v="urn:schemas-microsoft-com:vml" Requires="v">
                <p:oleObj spid="_x0000_s47129" name="Equation" r:id="rId3" imgW="8470800" imgH="2908080" progId="Equation.DSMT4">
                  <p:embed/>
                </p:oleObj>
              </mc:Choice>
              <mc:Fallback>
                <p:oleObj name="Equation" r:id="rId3" imgW="8470800" imgH="2908080" progId="Equation.DSMT4">
                  <p:embed/>
                  <p:pic>
                    <p:nvPicPr>
                      <p:cNvPr id="0" name=""/>
                      <p:cNvPicPr>
                        <a:picLocks noChangeAspect="1" noChangeArrowheads="1"/>
                      </p:cNvPicPr>
                      <p:nvPr/>
                    </p:nvPicPr>
                    <p:blipFill>
                      <a:blip r:embed="rId4"/>
                      <a:srcRect/>
                      <a:stretch>
                        <a:fillRect/>
                      </a:stretch>
                    </p:blipFill>
                    <p:spPr bwMode="auto">
                      <a:xfrm>
                        <a:off x="23813" y="2852738"/>
                        <a:ext cx="8912225" cy="2874962"/>
                      </a:xfrm>
                      <a:prstGeom prst="rect">
                        <a:avLst/>
                      </a:prstGeom>
                      <a:solidFill>
                        <a:srgbClr val="CCFFCC"/>
                      </a:solidFill>
                      <a:ln>
                        <a:noFill/>
                      </a:ln>
                      <a:effectLst/>
                      <a:extLst/>
                    </p:spPr>
                  </p:pic>
                </p:oleObj>
              </mc:Fallback>
            </mc:AlternateContent>
          </a:graphicData>
        </a:graphic>
      </p:graphicFrame>
      <p:graphicFrame>
        <p:nvGraphicFramePr>
          <p:cNvPr id="6" name="オブジェクト 5"/>
          <p:cNvGraphicFramePr>
            <a:graphicFrameLocks noChangeAspect="1"/>
          </p:cNvGraphicFramePr>
          <p:nvPr>
            <p:extLst/>
          </p:nvPr>
        </p:nvGraphicFramePr>
        <p:xfrm>
          <a:off x="179512" y="764704"/>
          <a:ext cx="8334375" cy="1944688"/>
        </p:xfrm>
        <a:graphic>
          <a:graphicData uri="http://schemas.openxmlformats.org/presentationml/2006/ole">
            <mc:AlternateContent xmlns:mc="http://schemas.openxmlformats.org/markup-compatibility/2006">
              <mc:Choice xmlns:v="urn:schemas-microsoft-com:vml" Requires="v">
                <p:oleObj spid="_x0000_s47130" name="Equation" r:id="rId5" imgW="9512280" imgH="2133360" progId="Equation.DSMT4">
                  <p:embed/>
                </p:oleObj>
              </mc:Choice>
              <mc:Fallback>
                <p:oleObj name="Equation" r:id="rId5" imgW="9512280" imgH="2133360" progId="Equation.DSMT4">
                  <p:embed/>
                  <p:pic>
                    <p:nvPicPr>
                      <p:cNvPr id="0" name=""/>
                      <p:cNvPicPr>
                        <a:picLocks noChangeAspect="1" noChangeArrowheads="1"/>
                      </p:cNvPicPr>
                      <p:nvPr/>
                    </p:nvPicPr>
                    <p:blipFill>
                      <a:blip r:embed="rId6"/>
                      <a:srcRect/>
                      <a:stretch>
                        <a:fillRect/>
                      </a:stretch>
                    </p:blipFill>
                    <p:spPr bwMode="auto">
                      <a:xfrm>
                        <a:off x="179512" y="764704"/>
                        <a:ext cx="8334375" cy="1944688"/>
                      </a:xfrm>
                      <a:prstGeom prst="rect">
                        <a:avLst/>
                      </a:prstGeom>
                      <a:solidFill>
                        <a:srgbClr val="CCFFCC"/>
                      </a:solidFill>
                      <a:ln>
                        <a:noFill/>
                      </a:ln>
                      <a:effectLst/>
                      <a:extLst/>
                    </p:spPr>
                  </p:pic>
                </p:oleObj>
              </mc:Fallback>
            </mc:AlternateContent>
          </a:graphicData>
        </a:graphic>
      </p:graphicFrame>
      <p:sp>
        <p:nvSpPr>
          <p:cNvPr id="7" name="テキスト ボックス 6"/>
          <p:cNvSpPr txBox="1"/>
          <p:nvPr/>
        </p:nvSpPr>
        <p:spPr>
          <a:xfrm>
            <a:off x="107504" y="621358"/>
            <a:ext cx="3528392" cy="523220"/>
          </a:xfrm>
          <a:prstGeom prst="rect">
            <a:avLst/>
          </a:prstGeom>
          <a:solidFill>
            <a:srgbClr val="CCFFCC"/>
          </a:solidFill>
        </p:spPr>
        <p:txBody>
          <a:bodyPr wrap="square" rtlCol="0">
            <a:spAutoFit/>
          </a:bodyPr>
          <a:lstStyle/>
          <a:p>
            <a:r>
              <a:rPr kumimoji="1" lang="en-US" altLang="ja-JP" sz="2800" dirty="0" smtClean="0"/>
              <a:t>Example: Laplace eq.</a:t>
            </a:r>
            <a:endParaRPr kumimoji="1" lang="ja-JP" altLang="en-US" sz="2800" dirty="0" smtClean="0"/>
          </a:p>
        </p:txBody>
      </p:sp>
      <p:sp>
        <p:nvSpPr>
          <p:cNvPr id="8" name="正方形/長方形 7"/>
          <p:cNvSpPr/>
          <p:nvPr/>
        </p:nvSpPr>
        <p:spPr>
          <a:xfrm>
            <a:off x="4716016" y="744870"/>
            <a:ext cx="1656184" cy="451882"/>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2690514" y="1320835"/>
            <a:ext cx="2529557" cy="451882"/>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9513" y="2047159"/>
            <a:ext cx="1008112" cy="451882"/>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947180" y="2126414"/>
            <a:ext cx="2704940" cy="451882"/>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283968" y="4725144"/>
            <a:ext cx="4301927" cy="523220"/>
          </a:xfrm>
          <a:prstGeom prst="rect">
            <a:avLst/>
          </a:prstGeom>
          <a:solidFill>
            <a:srgbClr val="CCFFCC"/>
          </a:solidFill>
        </p:spPr>
        <p:txBody>
          <a:bodyPr wrap="square" rtlCol="0">
            <a:spAutoFit/>
          </a:bodyPr>
          <a:lstStyle/>
          <a:p>
            <a:r>
              <a:rPr lang="en-US" altLang="ja-JP" sz="2800" dirty="0" smtClean="0"/>
              <a:t>(note boundary condition)</a:t>
            </a:r>
            <a:endParaRPr kumimoji="1" lang="ja-JP" altLang="en-US" sz="2800" dirty="0" smtClean="0"/>
          </a:p>
        </p:txBody>
      </p:sp>
      <p:sp>
        <p:nvSpPr>
          <p:cNvPr id="13" name="正方形/長方形 12"/>
          <p:cNvSpPr/>
          <p:nvPr/>
        </p:nvSpPr>
        <p:spPr>
          <a:xfrm>
            <a:off x="2915816" y="3028995"/>
            <a:ext cx="864096" cy="451882"/>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951631" y="2047159"/>
            <a:ext cx="2772498" cy="523220"/>
          </a:xfrm>
          <a:prstGeom prst="rect">
            <a:avLst/>
          </a:prstGeom>
          <a:solidFill>
            <a:srgbClr val="CCFFCC"/>
          </a:solidFill>
        </p:spPr>
        <p:txBody>
          <a:bodyPr wrap="square" rtlCol="0">
            <a:spAutoFit/>
          </a:bodyPr>
          <a:lstStyle/>
          <a:p>
            <a:r>
              <a:rPr lang="en-US" altLang="ja-JP" sz="2800" dirty="0" smtClean="0">
                <a:sym typeface="Wingdings" panose="05000000000000000000" pitchFamily="2" charset="2"/>
              </a:rPr>
              <a:t>       </a:t>
            </a:r>
            <a:endParaRPr kumimoji="1" lang="ja-JP" altLang="en-US" sz="2800" dirty="0" smtClean="0"/>
          </a:p>
        </p:txBody>
      </p:sp>
      <p:sp>
        <p:nvSpPr>
          <p:cNvPr id="15" name="正方形/長方形 14"/>
          <p:cNvSpPr/>
          <p:nvPr/>
        </p:nvSpPr>
        <p:spPr>
          <a:xfrm>
            <a:off x="7236296" y="3045335"/>
            <a:ext cx="1699742" cy="451882"/>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95536" y="6237312"/>
            <a:ext cx="5226111" cy="523220"/>
          </a:xfrm>
          <a:prstGeom prst="rect">
            <a:avLst/>
          </a:prstGeom>
          <a:noFill/>
        </p:spPr>
        <p:txBody>
          <a:bodyPr wrap="none" rtlCol="0">
            <a:spAutoFit/>
          </a:bodyPr>
          <a:lstStyle/>
          <a:p>
            <a:r>
              <a:rPr lang="en-US" altLang="ja-JP" sz="2800" dirty="0" smtClean="0"/>
              <a:t>Note: G</a:t>
            </a:r>
            <a:r>
              <a:rPr lang="en-US" altLang="ja-JP" sz="2800" baseline="-25000" dirty="0" smtClean="0"/>
              <a:t>0</a:t>
            </a:r>
            <a:r>
              <a:rPr lang="en-US" altLang="ja-JP" sz="2800" dirty="0" smtClean="0"/>
              <a:t> = G</a:t>
            </a:r>
            <a:r>
              <a:rPr lang="en-US" altLang="ja-JP" sz="2800" baseline="-25000" dirty="0"/>
              <a:t>0</a:t>
            </a:r>
            <a:r>
              <a:rPr lang="en-US" altLang="ja-JP" sz="2800" dirty="0" smtClean="0"/>
              <a:t>electron + G</a:t>
            </a:r>
            <a:r>
              <a:rPr lang="en-US" altLang="ja-JP" sz="2800" baseline="-25000" dirty="0"/>
              <a:t>0</a:t>
            </a:r>
            <a:r>
              <a:rPr lang="en-US" altLang="ja-JP" sz="2800" dirty="0" smtClean="0"/>
              <a:t>hole</a:t>
            </a:r>
            <a:endParaRPr kumimoji="1" lang="ja-JP" altLang="en-US" sz="2800" dirty="0" smtClean="0"/>
          </a:p>
        </p:txBody>
      </p:sp>
    </p:spTree>
    <p:extLst>
      <p:ext uri="{BB962C8B-B14F-4D97-AF65-F5344CB8AC3E}">
        <p14:creationId xmlns:p14="http://schemas.microsoft.com/office/powerpoint/2010/main" val="154971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Many-body perturbation theory(picture)</a:t>
            </a:r>
            <a:endParaRPr kumimoji="1" lang="ja-JP" altLang="en-US" dirty="0"/>
          </a:p>
        </p:txBody>
      </p:sp>
      <p:sp>
        <p:nvSpPr>
          <p:cNvPr id="3" name="スライド番号プレースホルダー 2"/>
          <p:cNvSpPr>
            <a:spLocks noGrp="1"/>
          </p:cNvSpPr>
          <p:nvPr>
            <p:ph type="sldNum" sz="quarter" idx="12"/>
          </p:nvPr>
        </p:nvSpPr>
        <p:spPr/>
        <p:txBody>
          <a:bodyPr/>
          <a:lstStyle/>
          <a:p>
            <a:pPr>
              <a:defRPr/>
            </a:pPr>
            <a:fld id="{47864DCB-E8DD-4BA7-A971-C3BD5A06AEEF}" type="slidenum">
              <a:rPr lang="ja-JP" altLang="en-US" smtClean="0">
                <a:solidFill>
                  <a:prstClr val="black">
                    <a:tint val="75000"/>
                  </a:prstClr>
                </a:solidFill>
                <a:ea typeface="ＭＳ Ｐゴシック" pitchFamily="50" charset="-128"/>
              </a:rPr>
              <a:pPr>
                <a:defRPr/>
              </a:pPr>
              <a:t>24</a:t>
            </a:fld>
            <a:endParaRPr lang="en-US" altLang="ja-JP" dirty="0">
              <a:solidFill>
                <a:prstClr val="black">
                  <a:tint val="75000"/>
                </a:prstClr>
              </a:solidFill>
              <a:ea typeface="ＭＳ Ｐゴシック" pitchFamily="50" charset="-128"/>
            </a:endParaRPr>
          </a:p>
        </p:txBody>
      </p:sp>
      <p:sp>
        <p:nvSpPr>
          <p:cNvPr id="4" name="テキスト プレースホルダー 3"/>
          <p:cNvSpPr txBox="1">
            <a:spLocks/>
          </p:cNvSpPr>
          <p:nvPr/>
        </p:nvSpPr>
        <p:spPr>
          <a:xfrm>
            <a:off x="523543" y="980728"/>
            <a:ext cx="8640960" cy="5549701"/>
          </a:xfrm>
          <a:prstGeom prst="rect">
            <a:avLst/>
          </a:prstGeom>
        </p:spPr>
        <p:txBody>
          <a:bodyPr>
            <a:normAutofit/>
          </a:bodyPr>
          <a:lstStyle>
            <a:lvl1pPr marL="514350" indent="-514350" algn="l" defTabSz="914400" rtl="0" eaLnBrk="1" latinLnBrk="0" hangingPunct="1">
              <a:spcBef>
                <a:spcPct val="20000"/>
              </a:spcBef>
              <a:buFont typeface="+mj-lt"/>
              <a:buAutoNum type="arabicPeriod"/>
              <a:defRPr kumimoji="1" sz="3200" kern="1200">
                <a:solidFill>
                  <a:schemeClr val="tx1"/>
                </a:solidFill>
                <a:latin typeface="+mn-lt"/>
                <a:ea typeface="+mn-ea"/>
                <a:cs typeface="+mn-cs"/>
              </a:defRPr>
            </a:lvl1pPr>
            <a:lvl2pPr marL="457200" indent="0" algn="l" defTabSz="914400" rtl="0" eaLnBrk="1" latinLnBrk="0" hangingPunct="1">
              <a:spcBef>
                <a:spcPct val="20000"/>
              </a:spcBef>
              <a:buFontTx/>
              <a:buNone/>
              <a:defRPr kumimoji="1" sz="2800" kern="1200">
                <a:solidFill>
                  <a:schemeClr val="tx1"/>
                </a:solidFill>
                <a:latin typeface="+mn-lt"/>
                <a:ea typeface="+mn-ea"/>
                <a:cs typeface="+mn-cs"/>
              </a:defRPr>
            </a:lvl2pPr>
            <a:lvl3pPr marL="914400" indent="0" algn="l" defTabSz="914400" rtl="0" eaLnBrk="1" latinLnBrk="0" hangingPunct="1">
              <a:spcBef>
                <a:spcPct val="20000"/>
              </a:spcBef>
              <a:buFontTx/>
              <a:buNone/>
              <a:defRPr kumimoji="1" sz="2400" kern="1200">
                <a:solidFill>
                  <a:schemeClr val="tx1"/>
                </a:solidFill>
                <a:latin typeface="+mn-lt"/>
                <a:ea typeface="+mn-ea"/>
                <a:cs typeface="+mn-cs"/>
              </a:defRPr>
            </a:lvl3pPr>
            <a:lvl4pPr marL="1371600" indent="0" algn="l" defTabSz="914400" rtl="0" eaLnBrk="1" latinLnBrk="0" hangingPunct="1">
              <a:spcBef>
                <a:spcPct val="20000"/>
              </a:spcBef>
              <a:buFontTx/>
              <a:buNone/>
              <a:defRPr kumimoji="1" sz="2000" kern="1200">
                <a:solidFill>
                  <a:schemeClr val="tx1"/>
                </a:solidFill>
                <a:latin typeface="+mn-lt"/>
                <a:ea typeface="+mn-ea"/>
                <a:cs typeface="+mn-cs"/>
              </a:defRPr>
            </a:lvl4pPr>
            <a:lvl5pPr marL="1828800" indent="0" algn="l" defTabSz="914400" rtl="0" eaLnBrk="1" latinLnBrk="0" hangingPunct="1">
              <a:spcBef>
                <a:spcPct val="20000"/>
              </a:spcBef>
              <a:buFontTx/>
              <a:buNone/>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fontAlgn="auto">
              <a:spcAft>
                <a:spcPts val="0"/>
              </a:spcAft>
              <a:buFont typeface="+mj-lt"/>
              <a:buNone/>
            </a:pPr>
            <a:r>
              <a:rPr lang="en-US" altLang="ja-JP" sz="2400" dirty="0" smtClean="0">
                <a:solidFill>
                  <a:srgbClr val="1F497D">
                    <a:lumMod val="60000"/>
                    <a:lumOff val="40000"/>
                  </a:srgbClr>
                </a:solidFill>
              </a:rPr>
              <a:t>The many-body Hamiltonian is decomposed to</a:t>
            </a:r>
            <a:endParaRPr lang="en-US" altLang="ja-JP" sz="2400" i="1" dirty="0" smtClean="0">
              <a:solidFill>
                <a:srgbClr val="1F497D">
                  <a:lumMod val="60000"/>
                  <a:lumOff val="40000"/>
                </a:srgbClr>
              </a:solidFill>
            </a:endParaRPr>
          </a:p>
          <a:p>
            <a:pPr marL="0" indent="0" fontAlgn="auto">
              <a:spcAft>
                <a:spcPts val="0"/>
              </a:spcAft>
              <a:buFont typeface="+mj-lt"/>
              <a:buNone/>
            </a:pPr>
            <a:r>
              <a:rPr lang="ja-JP" altLang="en-US" sz="2400" i="1" dirty="0" smtClean="0">
                <a:solidFill>
                  <a:srgbClr val="1F497D">
                    <a:lumMod val="60000"/>
                    <a:lumOff val="40000"/>
                  </a:srgbClr>
                </a:solidFill>
              </a:rPr>
              <a:t>　　　</a:t>
            </a:r>
            <a:r>
              <a:rPr lang="en-US" altLang="ja-JP" sz="2400" i="1" dirty="0" smtClean="0">
                <a:solidFill>
                  <a:srgbClr val="C00000"/>
                </a:solidFill>
              </a:rPr>
              <a:t>H</a:t>
            </a:r>
            <a:r>
              <a:rPr lang="en-US" altLang="ja-JP" sz="2400" dirty="0" smtClean="0">
                <a:solidFill>
                  <a:srgbClr val="C00000"/>
                </a:solidFill>
              </a:rPr>
              <a:t>=</a:t>
            </a:r>
            <a:r>
              <a:rPr lang="en-US" altLang="ja-JP" sz="2400" i="1" dirty="0" smtClean="0">
                <a:solidFill>
                  <a:srgbClr val="C00000"/>
                </a:solidFill>
              </a:rPr>
              <a:t> H</a:t>
            </a:r>
            <a:r>
              <a:rPr lang="en-US" altLang="ja-JP" sz="2400" i="1" baseline="-25000" dirty="0" smtClean="0">
                <a:solidFill>
                  <a:srgbClr val="C00000"/>
                </a:solidFill>
              </a:rPr>
              <a:t>0</a:t>
            </a:r>
            <a:r>
              <a:rPr lang="en-US" altLang="ja-JP" sz="2400" dirty="0" smtClean="0">
                <a:solidFill>
                  <a:srgbClr val="C00000"/>
                </a:solidFill>
              </a:rPr>
              <a:t> </a:t>
            </a:r>
            <a:r>
              <a:rPr lang="ja-JP" altLang="en-US" sz="2400" dirty="0" smtClean="0">
                <a:solidFill>
                  <a:srgbClr val="C00000"/>
                </a:solidFill>
              </a:rPr>
              <a:t>＋ </a:t>
            </a:r>
            <a:r>
              <a:rPr lang="en-US" altLang="ja-JP" sz="2400" dirty="0" err="1" smtClean="0">
                <a:solidFill>
                  <a:srgbClr val="C00000"/>
                </a:solidFill>
              </a:rPr>
              <a:t>Vee</a:t>
            </a:r>
            <a:r>
              <a:rPr lang="ja-JP" altLang="en-US" sz="2400" dirty="0" smtClean="0">
                <a:solidFill>
                  <a:srgbClr val="C00000"/>
                </a:solidFill>
              </a:rPr>
              <a:t>＋</a:t>
            </a:r>
            <a:r>
              <a:rPr lang="en-US" altLang="ja-JP" sz="2400" dirty="0" smtClean="0">
                <a:solidFill>
                  <a:srgbClr val="C00000"/>
                </a:solidFill>
              </a:rPr>
              <a:t>residual term</a:t>
            </a:r>
            <a:endParaRPr lang="en-US" altLang="ja-JP" sz="2400" dirty="0" smtClean="0">
              <a:solidFill>
                <a:srgbClr val="C00000"/>
              </a:solidFill>
            </a:endParaRPr>
          </a:p>
          <a:p>
            <a:pPr marL="0" indent="0" fontAlgn="auto">
              <a:spcAft>
                <a:spcPts val="0"/>
              </a:spcAft>
              <a:buNone/>
            </a:pPr>
            <a:r>
              <a:rPr lang="ja-JP" altLang="en-US" sz="2400" dirty="0" err="1" smtClean="0">
                <a:solidFill>
                  <a:srgbClr val="1F497D">
                    <a:lumMod val="60000"/>
                    <a:lumOff val="40000"/>
                  </a:srgbClr>
                </a:solidFill>
              </a:rPr>
              <a:t>．</a:t>
            </a:r>
            <a:r>
              <a:rPr lang="en-US" altLang="ja-JP" sz="2400" i="1" dirty="0" smtClean="0">
                <a:solidFill>
                  <a:srgbClr val="1F497D">
                    <a:lumMod val="60000"/>
                    <a:lumOff val="40000"/>
                  </a:srgbClr>
                </a:solidFill>
              </a:rPr>
              <a:t> H</a:t>
            </a:r>
            <a:r>
              <a:rPr lang="en-US" altLang="ja-JP" sz="2400" i="1" baseline="-25000" dirty="0" smtClean="0">
                <a:solidFill>
                  <a:srgbClr val="1F497D">
                    <a:lumMod val="60000"/>
                    <a:lumOff val="40000"/>
                  </a:srgbClr>
                </a:solidFill>
              </a:rPr>
              <a:t>0   </a:t>
            </a:r>
            <a:r>
              <a:rPr lang="en-US" altLang="ja-JP" sz="2400" dirty="0" smtClean="0">
                <a:solidFill>
                  <a:srgbClr val="1F497D">
                    <a:lumMod val="60000"/>
                    <a:lumOff val="40000"/>
                  </a:srgbClr>
                </a:solidFill>
              </a:rPr>
              <a:t>is </a:t>
            </a:r>
            <a:r>
              <a:rPr lang="en-US" altLang="ja-JP" sz="2400" dirty="0" err="1" smtClean="0">
                <a:solidFill>
                  <a:srgbClr val="1F497D">
                    <a:lumMod val="60000"/>
                    <a:lumOff val="40000"/>
                  </a:srgbClr>
                </a:solidFill>
              </a:rPr>
              <a:t>despribed</a:t>
            </a:r>
            <a:r>
              <a:rPr lang="en-US" altLang="ja-JP" sz="2400" dirty="0" smtClean="0">
                <a:solidFill>
                  <a:srgbClr val="1F497D">
                    <a:lumMod val="60000"/>
                    <a:lumOff val="40000"/>
                  </a:srgbClr>
                </a:solidFill>
              </a:rPr>
              <a:t> by</a:t>
            </a:r>
            <a:r>
              <a:rPr lang="en-US" altLang="ja-JP" sz="2400" i="1" dirty="0" smtClean="0">
                <a:solidFill>
                  <a:srgbClr val="1F497D">
                    <a:lumMod val="60000"/>
                    <a:lumOff val="40000"/>
                  </a:srgbClr>
                </a:solidFill>
              </a:rPr>
              <a:t> G</a:t>
            </a:r>
            <a:r>
              <a:rPr lang="en-US" altLang="ja-JP" sz="2400" i="1" baseline="-25000" dirty="0" smtClean="0">
                <a:solidFill>
                  <a:srgbClr val="1F497D">
                    <a:lumMod val="60000"/>
                    <a:lumOff val="40000"/>
                  </a:srgbClr>
                </a:solidFill>
              </a:rPr>
              <a:t>0. </a:t>
            </a:r>
            <a:endParaRPr lang="en-US" altLang="ja-JP" sz="2400" dirty="0" smtClean="0">
              <a:solidFill>
                <a:srgbClr val="1F497D">
                  <a:lumMod val="60000"/>
                  <a:lumOff val="40000"/>
                </a:srgbClr>
              </a:solidFill>
            </a:endParaRPr>
          </a:p>
          <a:p>
            <a:pPr marL="0" indent="0" fontAlgn="auto">
              <a:spcAft>
                <a:spcPts val="0"/>
              </a:spcAft>
              <a:buFont typeface="+mj-lt"/>
              <a:buNone/>
            </a:pPr>
            <a:r>
              <a:rPr lang="en-US" altLang="ja-JP" sz="2400" dirty="0" smtClean="0">
                <a:solidFill>
                  <a:srgbClr val="1F497D">
                    <a:lumMod val="60000"/>
                    <a:lumOff val="40000"/>
                  </a:srgbClr>
                </a:solidFill>
              </a:rPr>
              <a:t>Many electrons are interacting each other. Add electrons and holes,</a:t>
            </a:r>
          </a:p>
          <a:p>
            <a:pPr marL="0" indent="0" fontAlgn="auto">
              <a:spcAft>
                <a:spcPts val="0"/>
              </a:spcAft>
              <a:buFont typeface="+mj-lt"/>
              <a:buNone/>
            </a:pPr>
            <a:r>
              <a:rPr lang="en-US" altLang="ja-JP" sz="2400" dirty="0" smtClean="0">
                <a:solidFill>
                  <a:srgbClr val="1F497D">
                    <a:lumMod val="60000"/>
                    <a:lumOff val="40000"/>
                  </a:srgbClr>
                </a:solidFill>
              </a:rPr>
              <a:t>and observe this afterwards.</a:t>
            </a:r>
            <a:endParaRPr lang="en-US" altLang="ja-JP" sz="2400" dirty="0" smtClean="0">
              <a:solidFill>
                <a:srgbClr val="1F497D">
                  <a:lumMod val="60000"/>
                  <a:lumOff val="40000"/>
                </a:srgbClr>
              </a:solidFill>
            </a:endParaRPr>
          </a:p>
          <a:p>
            <a:pPr marL="0" indent="0" fontAlgn="auto">
              <a:spcAft>
                <a:spcPts val="0"/>
              </a:spcAft>
              <a:buFont typeface="+mj-lt"/>
              <a:buNone/>
            </a:pPr>
            <a:endParaRPr lang="en-US" altLang="ja-JP" sz="2400" dirty="0" smtClean="0">
              <a:solidFill>
                <a:srgbClr val="1F497D">
                  <a:lumMod val="60000"/>
                  <a:lumOff val="40000"/>
                </a:srgbClr>
              </a:solidFill>
            </a:endParaRPr>
          </a:p>
          <a:p>
            <a:pPr marL="0" lvl="1" indent="-57150" fontAlgn="auto">
              <a:spcAft>
                <a:spcPts val="0"/>
              </a:spcAft>
            </a:pPr>
            <a:endParaRPr lang="en-US" altLang="ja-JP" sz="2400" dirty="0" smtClean="0">
              <a:solidFill>
                <a:prstClr val="white">
                  <a:lumMod val="50000"/>
                </a:prstClr>
              </a:solidFill>
            </a:endParaRPr>
          </a:p>
          <a:p>
            <a:pPr marL="0" lvl="1" indent="-57150" fontAlgn="auto">
              <a:spcAft>
                <a:spcPts val="0"/>
              </a:spcAft>
            </a:pPr>
            <a:endParaRPr lang="en-US" altLang="ja-JP" sz="2400" dirty="0" smtClean="0">
              <a:solidFill>
                <a:prstClr val="white">
                  <a:lumMod val="50000"/>
                </a:prstClr>
              </a:solidFill>
            </a:endParaRPr>
          </a:p>
        </p:txBody>
      </p:sp>
      <mc:AlternateContent xmlns:mc="http://schemas.openxmlformats.org/markup-compatibility/2006">
        <mc:Choice xmlns:p14="http://schemas.microsoft.com/office/powerpoint/2010/main" Requires="p14">
          <p:contentPart p14:bwMode="auto" r:id="rId2">
            <p14:nvContentPartPr>
              <p14:cNvPr id="8" name="インク 7"/>
              <p14:cNvContentPartPr/>
              <p14:nvPr/>
            </p14:nvContentPartPr>
            <p14:xfrm>
              <a:off x="2716233" y="3841265"/>
              <a:ext cx="4291920" cy="58320"/>
            </p14:xfrm>
          </p:contentPart>
        </mc:Choice>
        <mc:Fallback>
          <p:pic>
            <p:nvPicPr>
              <p:cNvPr id="8" name="インク 7"/>
              <p:cNvPicPr/>
              <p:nvPr/>
            </p:nvPicPr>
            <p:blipFill>
              <a:blip r:embed="rId3"/>
              <a:stretch>
                <a:fillRect/>
              </a:stretch>
            </p:blipFill>
            <p:spPr>
              <a:xfrm>
                <a:off x="2705793" y="3830825"/>
                <a:ext cx="43128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7" name="インク 56"/>
              <p14:cNvContentPartPr/>
              <p14:nvPr/>
            </p14:nvContentPartPr>
            <p14:xfrm>
              <a:off x="2596903" y="4564321"/>
              <a:ext cx="4295520" cy="71640"/>
            </p14:xfrm>
          </p:contentPart>
        </mc:Choice>
        <mc:Fallback>
          <p:pic>
            <p:nvPicPr>
              <p:cNvPr id="57" name="インク 56"/>
              <p:cNvPicPr/>
              <p:nvPr/>
            </p:nvPicPr>
            <p:blipFill>
              <a:blip r:embed="rId5"/>
              <a:stretch>
                <a:fillRect/>
              </a:stretch>
            </p:blipFill>
            <p:spPr>
              <a:xfrm>
                <a:off x="2581783" y="4549201"/>
                <a:ext cx="43257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7" name="インク 66"/>
              <p14:cNvContentPartPr/>
              <p14:nvPr/>
            </p14:nvContentPartPr>
            <p14:xfrm>
              <a:off x="2768263" y="5249041"/>
              <a:ext cx="4065480" cy="77400"/>
            </p14:xfrm>
          </p:contentPart>
        </mc:Choice>
        <mc:Fallback>
          <p:pic>
            <p:nvPicPr>
              <p:cNvPr id="67" name="インク 66"/>
              <p:cNvPicPr/>
              <p:nvPr/>
            </p:nvPicPr>
            <p:blipFill>
              <a:blip r:embed="rId7"/>
              <a:stretch>
                <a:fillRect/>
              </a:stretch>
            </p:blipFill>
            <p:spPr>
              <a:xfrm>
                <a:off x="2753143" y="5233921"/>
                <a:ext cx="409572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5" name="インク 74"/>
              <p14:cNvContentPartPr/>
              <p14:nvPr/>
            </p14:nvContentPartPr>
            <p14:xfrm>
              <a:off x="2961223" y="4182361"/>
              <a:ext cx="4060800" cy="118080"/>
            </p14:xfrm>
          </p:contentPart>
        </mc:Choice>
        <mc:Fallback>
          <p:pic>
            <p:nvPicPr>
              <p:cNvPr id="75" name="インク 74"/>
              <p:cNvPicPr/>
              <p:nvPr/>
            </p:nvPicPr>
            <p:blipFill>
              <a:blip r:embed="rId9"/>
              <a:stretch>
                <a:fillRect/>
              </a:stretch>
            </p:blipFill>
            <p:spPr>
              <a:xfrm>
                <a:off x="2946103" y="4167241"/>
                <a:ext cx="409104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2" name="インク 81"/>
              <p14:cNvContentPartPr/>
              <p14:nvPr/>
            </p14:nvContentPartPr>
            <p14:xfrm>
              <a:off x="4203223" y="4148161"/>
              <a:ext cx="298440" cy="329400"/>
            </p14:xfrm>
          </p:contentPart>
        </mc:Choice>
        <mc:Fallback>
          <p:pic>
            <p:nvPicPr>
              <p:cNvPr id="82" name="インク 81"/>
              <p:cNvPicPr/>
              <p:nvPr/>
            </p:nvPicPr>
            <p:blipFill>
              <a:blip r:embed="rId11"/>
              <a:stretch>
                <a:fillRect/>
              </a:stretch>
            </p:blipFill>
            <p:spPr>
              <a:xfrm>
                <a:off x="4188103" y="4133041"/>
                <a:ext cx="32868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4" name="インク 83"/>
              <p14:cNvContentPartPr/>
              <p14:nvPr/>
            </p14:nvContentPartPr>
            <p14:xfrm>
              <a:off x="2494833" y="3878881"/>
              <a:ext cx="305830" cy="360"/>
            </p14:xfrm>
          </p:contentPart>
        </mc:Choice>
        <mc:Fallback>
          <p:pic>
            <p:nvPicPr>
              <p:cNvPr id="84" name="インク 83"/>
              <p:cNvPicPr/>
              <p:nvPr/>
            </p:nvPicPr>
            <p:blipFill>
              <a:blip r:embed="rId13"/>
              <a:stretch>
                <a:fillRect/>
              </a:stretch>
            </p:blipFill>
            <p:spPr>
              <a:xfrm>
                <a:off x="2484399" y="3868441"/>
                <a:ext cx="32669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5" name="インク 84"/>
              <p14:cNvContentPartPr/>
              <p14:nvPr/>
            </p14:nvContentPartPr>
            <p14:xfrm>
              <a:off x="2527233" y="3878881"/>
              <a:ext cx="24310" cy="360"/>
            </p14:xfrm>
          </p:contentPart>
        </mc:Choice>
        <mc:Fallback>
          <p:pic>
            <p:nvPicPr>
              <p:cNvPr id="85" name="インク 84"/>
              <p:cNvPicPr/>
              <p:nvPr/>
            </p:nvPicPr>
            <p:blipFill>
              <a:blip r:embed="rId15"/>
              <a:stretch>
                <a:fillRect/>
              </a:stretch>
            </p:blipFill>
            <p:spPr>
              <a:xfrm>
                <a:off x="2516865" y="3868441"/>
                <a:ext cx="45045"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2" name="インク 91"/>
              <p14:cNvContentPartPr/>
              <p14:nvPr/>
            </p14:nvContentPartPr>
            <p14:xfrm>
              <a:off x="4669783" y="4445521"/>
              <a:ext cx="376920" cy="403920"/>
            </p14:xfrm>
          </p:contentPart>
        </mc:Choice>
        <mc:Fallback>
          <p:pic>
            <p:nvPicPr>
              <p:cNvPr id="92" name="インク 91"/>
              <p:cNvPicPr/>
              <p:nvPr/>
            </p:nvPicPr>
            <p:blipFill>
              <a:blip r:embed="rId17"/>
              <a:stretch>
                <a:fillRect/>
              </a:stretch>
            </p:blipFill>
            <p:spPr>
              <a:xfrm>
                <a:off x="4654663" y="4430401"/>
                <a:ext cx="40716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3" name="インク 92"/>
              <p14:cNvContentPartPr/>
              <p14:nvPr/>
            </p14:nvContentPartPr>
            <p14:xfrm>
              <a:off x="4669783" y="4474321"/>
              <a:ext cx="174240" cy="46800"/>
            </p14:xfrm>
          </p:contentPart>
        </mc:Choice>
        <mc:Fallback>
          <p:pic>
            <p:nvPicPr>
              <p:cNvPr id="93" name="インク 92"/>
              <p:cNvPicPr/>
              <p:nvPr/>
            </p:nvPicPr>
            <p:blipFill>
              <a:blip r:embed="rId19"/>
              <a:stretch>
                <a:fillRect/>
              </a:stretch>
            </p:blipFill>
            <p:spPr>
              <a:xfrm>
                <a:off x="4654663" y="4459201"/>
                <a:ext cx="2044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4" name="インク 93"/>
              <p14:cNvContentPartPr/>
              <p14:nvPr/>
            </p14:nvContentPartPr>
            <p14:xfrm>
              <a:off x="4968223" y="4569721"/>
              <a:ext cx="51480" cy="39240"/>
            </p14:xfrm>
          </p:contentPart>
        </mc:Choice>
        <mc:Fallback>
          <p:pic>
            <p:nvPicPr>
              <p:cNvPr id="94" name="インク 93"/>
              <p:cNvPicPr/>
              <p:nvPr/>
            </p:nvPicPr>
            <p:blipFill>
              <a:blip r:embed="rId21"/>
              <a:stretch>
                <a:fillRect/>
              </a:stretch>
            </p:blipFill>
            <p:spPr>
              <a:xfrm>
                <a:off x="4953103" y="4554601"/>
                <a:ext cx="8172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1" name="インク 130"/>
              <p14:cNvContentPartPr/>
              <p14:nvPr/>
            </p14:nvContentPartPr>
            <p14:xfrm>
              <a:off x="4969388" y="3633263"/>
              <a:ext cx="93240" cy="183240"/>
            </p14:xfrm>
          </p:contentPart>
        </mc:Choice>
        <mc:Fallback>
          <p:pic>
            <p:nvPicPr>
              <p:cNvPr id="131" name="インク 130"/>
              <p:cNvPicPr/>
              <p:nvPr/>
            </p:nvPicPr>
            <p:blipFill>
              <a:blip r:embed="rId23"/>
              <a:stretch>
                <a:fillRect/>
              </a:stretch>
            </p:blipFill>
            <p:spPr>
              <a:xfrm>
                <a:off x="4954268" y="3618143"/>
                <a:ext cx="1234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2" name="インク 131"/>
              <p14:cNvContentPartPr/>
              <p14:nvPr/>
            </p14:nvContentPartPr>
            <p14:xfrm>
              <a:off x="4924028" y="3638303"/>
              <a:ext cx="253800" cy="384480"/>
            </p14:xfrm>
          </p:contentPart>
        </mc:Choice>
        <mc:Fallback>
          <p:pic>
            <p:nvPicPr>
              <p:cNvPr id="132" name="インク 131"/>
              <p:cNvPicPr/>
              <p:nvPr/>
            </p:nvPicPr>
            <p:blipFill>
              <a:blip r:embed="rId25"/>
              <a:stretch>
                <a:fillRect/>
              </a:stretch>
            </p:blipFill>
            <p:spPr>
              <a:xfrm>
                <a:off x="4908908" y="3623183"/>
                <a:ext cx="28404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3" name="インク 132"/>
              <p14:cNvContentPartPr/>
              <p14:nvPr/>
            </p14:nvContentPartPr>
            <p14:xfrm>
              <a:off x="4883708" y="3640823"/>
              <a:ext cx="281520" cy="353520"/>
            </p14:xfrm>
          </p:contentPart>
        </mc:Choice>
        <mc:Fallback>
          <p:pic>
            <p:nvPicPr>
              <p:cNvPr id="133" name="インク 132"/>
              <p:cNvPicPr/>
              <p:nvPr/>
            </p:nvPicPr>
            <p:blipFill>
              <a:blip r:embed="rId27"/>
              <a:stretch>
                <a:fillRect/>
              </a:stretch>
            </p:blipFill>
            <p:spPr>
              <a:xfrm>
                <a:off x="4868588" y="3625703"/>
                <a:ext cx="31176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6" name="インク 145"/>
              <p14:cNvContentPartPr/>
              <p14:nvPr/>
            </p14:nvContentPartPr>
            <p14:xfrm>
              <a:off x="3404828" y="4278743"/>
              <a:ext cx="112680" cy="356040"/>
            </p14:xfrm>
          </p:contentPart>
        </mc:Choice>
        <mc:Fallback>
          <p:pic>
            <p:nvPicPr>
              <p:cNvPr id="146" name="インク 145"/>
              <p:cNvPicPr/>
              <p:nvPr/>
            </p:nvPicPr>
            <p:blipFill>
              <a:blip r:embed="rId29"/>
              <a:stretch>
                <a:fillRect/>
              </a:stretch>
            </p:blipFill>
            <p:spPr>
              <a:xfrm>
                <a:off x="3389708" y="4263623"/>
                <a:ext cx="14292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48" name="インク 147"/>
              <p14:cNvContentPartPr/>
              <p14:nvPr/>
            </p14:nvContentPartPr>
            <p14:xfrm>
              <a:off x="3932948" y="3915863"/>
              <a:ext cx="105480" cy="341640"/>
            </p14:xfrm>
          </p:contentPart>
        </mc:Choice>
        <mc:Fallback>
          <p:pic>
            <p:nvPicPr>
              <p:cNvPr id="148" name="インク 147"/>
              <p:cNvPicPr/>
              <p:nvPr/>
            </p:nvPicPr>
            <p:blipFill>
              <a:blip r:embed="rId31"/>
              <a:stretch>
                <a:fillRect/>
              </a:stretch>
            </p:blipFill>
            <p:spPr>
              <a:xfrm>
                <a:off x="3917828" y="3900743"/>
                <a:ext cx="13572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56" name="インク 155"/>
              <p14:cNvContentPartPr/>
              <p14:nvPr/>
            </p14:nvContentPartPr>
            <p14:xfrm>
              <a:off x="6172148" y="3860063"/>
              <a:ext cx="360" cy="360"/>
            </p14:xfrm>
          </p:contentPart>
        </mc:Choice>
        <mc:Fallback>
          <p:pic>
            <p:nvPicPr>
              <p:cNvPr id="156" name="インク 155"/>
              <p:cNvPicPr/>
              <p:nvPr/>
            </p:nvPicPr>
            <p:blipFill>
              <a:blip r:embed="rId33"/>
              <a:stretch>
                <a:fillRect/>
              </a:stretch>
            </p:blipFill>
            <p:spPr>
              <a:xfrm>
                <a:off x="6157028" y="3844943"/>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57" name="インク 156"/>
              <p14:cNvContentPartPr/>
              <p14:nvPr/>
            </p14:nvContentPartPr>
            <p14:xfrm>
              <a:off x="6167108" y="3901463"/>
              <a:ext cx="120240" cy="367920"/>
            </p14:xfrm>
          </p:contentPart>
        </mc:Choice>
        <mc:Fallback>
          <p:pic>
            <p:nvPicPr>
              <p:cNvPr id="157" name="インク 156"/>
              <p:cNvPicPr/>
              <p:nvPr/>
            </p:nvPicPr>
            <p:blipFill>
              <a:blip r:embed="rId35"/>
              <a:stretch>
                <a:fillRect/>
              </a:stretch>
            </p:blipFill>
            <p:spPr>
              <a:xfrm>
                <a:off x="6151988" y="3886343"/>
                <a:ext cx="1504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0" name="インク 159"/>
              <p14:cNvContentPartPr/>
              <p14:nvPr/>
            </p14:nvContentPartPr>
            <p14:xfrm>
              <a:off x="6963428" y="3820823"/>
              <a:ext cx="79200" cy="36720"/>
            </p14:xfrm>
          </p:contentPart>
        </mc:Choice>
        <mc:Fallback>
          <p:pic>
            <p:nvPicPr>
              <p:cNvPr id="160" name="インク 159"/>
              <p:cNvPicPr/>
              <p:nvPr/>
            </p:nvPicPr>
            <p:blipFill>
              <a:blip r:embed="rId37"/>
              <a:stretch>
                <a:fillRect/>
              </a:stretch>
            </p:blipFill>
            <p:spPr>
              <a:xfrm>
                <a:off x="6948308" y="3805703"/>
                <a:ext cx="1094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61" name="インク 160"/>
              <p14:cNvContentPartPr/>
              <p14:nvPr/>
            </p14:nvContentPartPr>
            <p14:xfrm>
              <a:off x="6976028" y="3793463"/>
              <a:ext cx="91080" cy="74520"/>
            </p14:xfrm>
          </p:contentPart>
        </mc:Choice>
        <mc:Fallback>
          <p:pic>
            <p:nvPicPr>
              <p:cNvPr id="161" name="インク 160"/>
              <p:cNvPicPr/>
              <p:nvPr/>
            </p:nvPicPr>
            <p:blipFill>
              <a:blip r:embed="rId39"/>
              <a:stretch>
                <a:fillRect/>
              </a:stretch>
            </p:blipFill>
            <p:spPr>
              <a:xfrm>
                <a:off x="6960908" y="3778343"/>
                <a:ext cx="1213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62" name="インク 161"/>
              <p14:cNvContentPartPr/>
              <p14:nvPr/>
            </p14:nvContentPartPr>
            <p14:xfrm>
              <a:off x="6993308" y="4132583"/>
              <a:ext cx="56520" cy="75960"/>
            </p14:xfrm>
          </p:contentPart>
        </mc:Choice>
        <mc:Fallback>
          <p:pic>
            <p:nvPicPr>
              <p:cNvPr id="162" name="インク 161"/>
              <p:cNvPicPr/>
              <p:nvPr/>
            </p:nvPicPr>
            <p:blipFill>
              <a:blip r:embed="rId41"/>
              <a:stretch>
                <a:fillRect/>
              </a:stretch>
            </p:blipFill>
            <p:spPr>
              <a:xfrm>
                <a:off x="6978188" y="4117463"/>
                <a:ext cx="867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63" name="インク 162"/>
              <p14:cNvContentPartPr/>
              <p14:nvPr/>
            </p14:nvContentPartPr>
            <p14:xfrm>
              <a:off x="6851828" y="4531823"/>
              <a:ext cx="98280" cy="100440"/>
            </p14:xfrm>
          </p:contentPart>
        </mc:Choice>
        <mc:Fallback>
          <p:pic>
            <p:nvPicPr>
              <p:cNvPr id="163" name="インク 162"/>
              <p:cNvPicPr/>
              <p:nvPr/>
            </p:nvPicPr>
            <p:blipFill>
              <a:blip r:embed="rId43"/>
              <a:stretch>
                <a:fillRect/>
              </a:stretch>
            </p:blipFill>
            <p:spPr>
              <a:xfrm>
                <a:off x="6836708" y="4516703"/>
                <a:ext cx="1285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64" name="インク 163"/>
              <p14:cNvContentPartPr/>
              <p14:nvPr/>
            </p14:nvContentPartPr>
            <p14:xfrm>
              <a:off x="6817268" y="5219063"/>
              <a:ext cx="73800" cy="127080"/>
            </p14:xfrm>
          </p:contentPart>
        </mc:Choice>
        <mc:Fallback>
          <p:pic>
            <p:nvPicPr>
              <p:cNvPr id="164" name="インク 163"/>
              <p:cNvPicPr/>
              <p:nvPr/>
            </p:nvPicPr>
            <p:blipFill>
              <a:blip r:embed="rId45"/>
              <a:stretch>
                <a:fillRect/>
              </a:stretch>
            </p:blipFill>
            <p:spPr>
              <a:xfrm>
                <a:off x="6802148" y="5203943"/>
                <a:ext cx="1040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65" name="インク 164"/>
              <p14:cNvContentPartPr/>
              <p14:nvPr/>
            </p14:nvContentPartPr>
            <p14:xfrm>
              <a:off x="6885668" y="5297183"/>
              <a:ext cx="360" cy="5040"/>
            </p14:xfrm>
          </p:contentPart>
        </mc:Choice>
        <mc:Fallback>
          <p:pic>
            <p:nvPicPr>
              <p:cNvPr id="165" name="インク 164"/>
              <p:cNvPicPr/>
              <p:nvPr/>
            </p:nvPicPr>
            <p:blipFill>
              <a:blip r:embed="rId47"/>
              <a:stretch>
                <a:fillRect/>
              </a:stretch>
            </p:blipFill>
            <p:spPr>
              <a:xfrm>
                <a:off x="6870548" y="5282063"/>
                <a:ext cx="306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69" name="インク 168"/>
              <p14:cNvContentPartPr/>
              <p14:nvPr/>
            </p14:nvContentPartPr>
            <p14:xfrm>
              <a:off x="4177388" y="4644143"/>
              <a:ext cx="126000" cy="645840"/>
            </p14:xfrm>
          </p:contentPart>
        </mc:Choice>
        <mc:Fallback>
          <p:pic>
            <p:nvPicPr>
              <p:cNvPr id="169" name="インク 168"/>
              <p:cNvPicPr/>
              <p:nvPr/>
            </p:nvPicPr>
            <p:blipFill>
              <a:blip r:embed="rId49"/>
              <a:stretch>
                <a:fillRect/>
              </a:stretch>
            </p:blipFill>
            <p:spPr>
              <a:xfrm>
                <a:off x="4162268" y="4629023"/>
                <a:ext cx="156240" cy="676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71" name="インク 170"/>
              <p14:cNvContentPartPr/>
              <p14:nvPr/>
            </p14:nvContentPartPr>
            <p14:xfrm>
              <a:off x="2497988" y="3826223"/>
              <a:ext cx="273600" cy="1490760"/>
            </p14:xfrm>
          </p:contentPart>
        </mc:Choice>
        <mc:Fallback>
          <p:pic>
            <p:nvPicPr>
              <p:cNvPr id="171" name="インク 170"/>
              <p:cNvPicPr/>
              <p:nvPr/>
            </p:nvPicPr>
            <p:blipFill>
              <a:blip r:embed="rId51"/>
              <a:stretch>
                <a:fillRect/>
              </a:stretch>
            </p:blipFill>
            <p:spPr>
              <a:xfrm>
                <a:off x="2482868" y="3811103"/>
                <a:ext cx="303840" cy="1521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74" name="インク 173"/>
              <p14:cNvContentPartPr/>
              <p14:nvPr/>
            </p14:nvContentPartPr>
            <p14:xfrm>
              <a:off x="5907908" y="3823343"/>
              <a:ext cx="164160" cy="1456920"/>
            </p14:xfrm>
          </p:contentPart>
        </mc:Choice>
        <mc:Fallback>
          <p:pic>
            <p:nvPicPr>
              <p:cNvPr id="174" name="インク 173"/>
              <p:cNvPicPr/>
              <p:nvPr/>
            </p:nvPicPr>
            <p:blipFill>
              <a:blip r:embed="rId53"/>
              <a:stretch>
                <a:fillRect/>
              </a:stretch>
            </p:blipFill>
            <p:spPr>
              <a:xfrm>
                <a:off x="5892788" y="3808223"/>
                <a:ext cx="194400" cy="1487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75" name="インク 174"/>
              <p14:cNvContentPartPr/>
              <p14:nvPr/>
            </p14:nvContentPartPr>
            <p14:xfrm>
              <a:off x="5267468" y="4278743"/>
              <a:ext cx="181440" cy="1038240"/>
            </p14:xfrm>
          </p:contentPart>
        </mc:Choice>
        <mc:Fallback>
          <p:pic>
            <p:nvPicPr>
              <p:cNvPr id="175" name="インク 174"/>
              <p:cNvPicPr/>
              <p:nvPr/>
            </p:nvPicPr>
            <p:blipFill>
              <a:blip r:embed="rId55"/>
              <a:stretch>
                <a:fillRect/>
              </a:stretch>
            </p:blipFill>
            <p:spPr>
              <a:xfrm>
                <a:off x="5252348" y="4263623"/>
                <a:ext cx="211680" cy="1068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77" name="インク 176"/>
              <p14:cNvContentPartPr/>
              <p14:nvPr/>
            </p14:nvContentPartPr>
            <p14:xfrm>
              <a:off x="4710188" y="5068223"/>
              <a:ext cx="293760" cy="268200"/>
            </p14:xfrm>
          </p:contentPart>
        </mc:Choice>
        <mc:Fallback>
          <p:pic>
            <p:nvPicPr>
              <p:cNvPr id="177" name="インク 176"/>
              <p:cNvPicPr/>
              <p:nvPr/>
            </p:nvPicPr>
            <p:blipFill>
              <a:blip r:embed="rId57"/>
              <a:stretch>
                <a:fillRect/>
              </a:stretch>
            </p:blipFill>
            <p:spPr>
              <a:xfrm>
                <a:off x="4695068" y="5053103"/>
                <a:ext cx="32400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78" name="インク 177"/>
              <p14:cNvContentPartPr/>
              <p14:nvPr/>
            </p14:nvContentPartPr>
            <p14:xfrm>
              <a:off x="4710188" y="5304383"/>
              <a:ext cx="357480" cy="238320"/>
            </p14:xfrm>
          </p:contentPart>
        </mc:Choice>
        <mc:Fallback>
          <p:pic>
            <p:nvPicPr>
              <p:cNvPr id="178" name="インク 177"/>
              <p:cNvPicPr/>
              <p:nvPr/>
            </p:nvPicPr>
            <p:blipFill>
              <a:blip r:embed="rId59"/>
              <a:stretch>
                <a:fillRect/>
              </a:stretch>
            </p:blipFill>
            <p:spPr>
              <a:xfrm>
                <a:off x="4695068" y="5289263"/>
                <a:ext cx="3877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79" name="インク 178"/>
              <p14:cNvContentPartPr/>
              <p14:nvPr/>
            </p14:nvContentPartPr>
            <p14:xfrm>
              <a:off x="3067508" y="3884183"/>
              <a:ext cx="96480" cy="748440"/>
            </p14:xfrm>
          </p:contentPart>
        </mc:Choice>
        <mc:Fallback>
          <p:pic>
            <p:nvPicPr>
              <p:cNvPr id="179" name="インク 178"/>
              <p:cNvPicPr/>
              <p:nvPr/>
            </p:nvPicPr>
            <p:blipFill>
              <a:blip r:embed="rId61"/>
              <a:stretch>
                <a:fillRect/>
              </a:stretch>
            </p:blipFill>
            <p:spPr>
              <a:xfrm>
                <a:off x="3052388" y="3869063"/>
                <a:ext cx="126720" cy="778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81" name="インク 180"/>
              <p14:cNvContentPartPr/>
              <p14:nvPr/>
            </p14:nvContentPartPr>
            <p14:xfrm>
              <a:off x="6958388" y="4125383"/>
              <a:ext cx="93960" cy="129240"/>
            </p14:xfrm>
          </p:contentPart>
        </mc:Choice>
        <mc:Fallback>
          <p:pic>
            <p:nvPicPr>
              <p:cNvPr id="181" name="インク 180"/>
              <p:cNvPicPr/>
              <p:nvPr/>
            </p:nvPicPr>
            <p:blipFill>
              <a:blip r:embed="rId63"/>
              <a:stretch>
                <a:fillRect/>
              </a:stretch>
            </p:blipFill>
            <p:spPr>
              <a:xfrm>
                <a:off x="6943268" y="4110263"/>
                <a:ext cx="1242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83" name="インク 182"/>
              <p14:cNvContentPartPr/>
              <p14:nvPr/>
            </p14:nvContentPartPr>
            <p14:xfrm>
              <a:off x="2679068" y="4257863"/>
              <a:ext cx="366840" cy="21240"/>
            </p14:xfrm>
          </p:contentPart>
        </mc:Choice>
        <mc:Fallback>
          <p:pic>
            <p:nvPicPr>
              <p:cNvPr id="183" name="インク 182"/>
              <p:cNvPicPr/>
              <p:nvPr/>
            </p:nvPicPr>
            <p:blipFill>
              <a:blip r:embed="rId65"/>
              <a:stretch>
                <a:fillRect/>
              </a:stretch>
            </p:blipFill>
            <p:spPr>
              <a:xfrm>
                <a:off x="2663948" y="4242743"/>
                <a:ext cx="3970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93" name="インク 192"/>
              <p14:cNvContentPartPr/>
              <p14:nvPr/>
            </p14:nvContentPartPr>
            <p14:xfrm>
              <a:off x="3896228" y="6101485"/>
              <a:ext cx="1545120" cy="45000"/>
            </p14:xfrm>
          </p:contentPart>
        </mc:Choice>
        <mc:Fallback>
          <p:pic>
            <p:nvPicPr>
              <p:cNvPr id="193" name="インク 192"/>
              <p:cNvPicPr/>
              <p:nvPr/>
            </p:nvPicPr>
            <p:blipFill>
              <a:blip r:embed="rId67"/>
              <a:stretch>
                <a:fillRect/>
              </a:stretch>
            </p:blipFill>
            <p:spPr>
              <a:xfrm>
                <a:off x="3881108" y="6086365"/>
                <a:ext cx="15753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94" name="インク 193"/>
              <p14:cNvContentPartPr/>
              <p14:nvPr/>
            </p14:nvContentPartPr>
            <p14:xfrm>
              <a:off x="3886508" y="5909605"/>
              <a:ext cx="208080" cy="378000"/>
            </p14:xfrm>
          </p:contentPart>
        </mc:Choice>
        <mc:Fallback>
          <p:pic>
            <p:nvPicPr>
              <p:cNvPr id="194" name="インク 193"/>
              <p:cNvPicPr/>
              <p:nvPr/>
            </p:nvPicPr>
            <p:blipFill>
              <a:blip r:embed="rId69"/>
              <a:stretch>
                <a:fillRect/>
              </a:stretch>
            </p:blipFill>
            <p:spPr>
              <a:xfrm>
                <a:off x="3871388" y="5894485"/>
                <a:ext cx="238320" cy="408240"/>
              </a:xfrm>
              <a:prstGeom prst="rect">
                <a:avLst/>
              </a:prstGeom>
            </p:spPr>
          </p:pic>
        </mc:Fallback>
      </mc:AlternateContent>
      <p:sp>
        <p:nvSpPr>
          <p:cNvPr id="195" name="テキスト ボックス 194"/>
          <p:cNvSpPr txBox="1"/>
          <p:nvPr/>
        </p:nvSpPr>
        <p:spPr>
          <a:xfrm>
            <a:off x="4139952" y="6093296"/>
            <a:ext cx="1710212" cy="523220"/>
          </a:xfrm>
          <a:prstGeom prst="rect">
            <a:avLst/>
          </a:prstGeom>
          <a:noFill/>
        </p:spPr>
        <p:txBody>
          <a:bodyPr wrap="none" rtlCol="0">
            <a:spAutoFit/>
          </a:bodyPr>
          <a:lstStyle/>
          <a:p>
            <a:r>
              <a:rPr lang="en-US" altLang="ja-JP" sz="2800" dirty="0" smtClean="0">
                <a:solidFill>
                  <a:srgbClr val="FF0000"/>
                </a:solidFill>
                <a:latin typeface="Arial" charset="0"/>
                <a:ea typeface="ＭＳ Ｐゴシック" charset="-128"/>
              </a:rPr>
              <a:t>Time axis</a:t>
            </a:r>
            <a:endParaRPr lang="ja-JP" altLang="en-US" sz="2800" dirty="0" smtClean="0">
              <a:solidFill>
                <a:srgbClr val="FF0000"/>
              </a:solidFill>
              <a:latin typeface="Arial" charset="0"/>
              <a:ea typeface="ＭＳ Ｐゴシック" charset="-128"/>
            </a:endParaRPr>
          </a:p>
        </p:txBody>
      </p:sp>
      <mc:AlternateContent xmlns:mc="http://schemas.openxmlformats.org/markup-compatibility/2006">
        <mc:Choice xmlns:p14="http://schemas.microsoft.com/office/powerpoint/2010/main" Requires="p14">
          <p:contentPart p14:bwMode="auto" r:id="rId70">
            <p14:nvContentPartPr>
              <p14:cNvPr id="5" name="インク 4"/>
              <p14:cNvContentPartPr/>
              <p14:nvPr/>
            </p14:nvContentPartPr>
            <p14:xfrm>
              <a:off x="6868388" y="5211863"/>
              <a:ext cx="103680" cy="144000"/>
            </p14:xfrm>
          </p:contentPart>
        </mc:Choice>
        <mc:Fallback>
          <p:pic>
            <p:nvPicPr>
              <p:cNvPr id="5" name="インク 4"/>
              <p:cNvPicPr/>
              <p:nvPr/>
            </p:nvPicPr>
            <p:blipFill>
              <a:blip r:embed="rId71"/>
              <a:stretch>
                <a:fillRect/>
              </a:stretch>
            </p:blipFill>
            <p:spPr>
              <a:xfrm>
                <a:off x="6853268" y="5196743"/>
                <a:ext cx="1339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 name="インク 14"/>
              <p14:cNvContentPartPr/>
              <p14:nvPr/>
            </p14:nvContentPartPr>
            <p14:xfrm>
              <a:off x="4917908" y="3623543"/>
              <a:ext cx="161640" cy="282960"/>
            </p14:xfrm>
          </p:contentPart>
        </mc:Choice>
        <mc:Fallback>
          <p:pic>
            <p:nvPicPr>
              <p:cNvPr id="15" name="インク 14"/>
              <p:cNvPicPr/>
              <p:nvPr/>
            </p:nvPicPr>
            <p:blipFill>
              <a:blip r:embed="rId73"/>
              <a:stretch>
                <a:fillRect/>
              </a:stretch>
            </p:blipFill>
            <p:spPr>
              <a:xfrm>
                <a:off x="4902788" y="3608423"/>
                <a:ext cx="1918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6" name="インク 15"/>
              <p14:cNvContentPartPr/>
              <p14:nvPr/>
            </p14:nvContentPartPr>
            <p14:xfrm>
              <a:off x="3698093" y="4240848"/>
              <a:ext cx="167040" cy="1045440"/>
            </p14:xfrm>
          </p:contentPart>
        </mc:Choice>
        <mc:Fallback>
          <p:pic>
            <p:nvPicPr>
              <p:cNvPr id="16" name="インク 15"/>
              <p:cNvPicPr/>
              <p:nvPr/>
            </p:nvPicPr>
            <p:blipFill>
              <a:blip r:embed="rId75"/>
              <a:stretch>
                <a:fillRect/>
              </a:stretch>
            </p:blipFill>
            <p:spPr>
              <a:xfrm>
                <a:off x="3682973" y="4225728"/>
                <a:ext cx="197280" cy="1075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8" name="インク 17"/>
              <p14:cNvContentPartPr/>
              <p14:nvPr/>
            </p14:nvContentPartPr>
            <p14:xfrm>
              <a:off x="2865053" y="4637928"/>
              <a:ext cx="169560" cy="604440"/>
            </p14:xfrm>
          </p:contentPart>
        </mc:Choice>
        <mc:Fallback>
          <p:pic>
            <p:nvPicPr>
              <p:cNvPr id="18" name="インク 17"/>
              <p:cNvPicPr/>
              <p:nvPr/>
            </p:nvPicPr>
            <p:blipFill>
              <a:blip r:embed="rId77"/>
              <a:stretch>
                <a:fillRect/>
              </a:stretch>
            </p:blipFill>
            <p:spPr>
              <a:xfrm>
                <a:off x="2849933" y="4622808"/>
                <a:ext cx="19980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0" name="インク 19"/>
              <p14:cNvContentPartPr/>
              <p14:nvPr/>
            </p14:nvContentPartPr>
            <p14:xfrm>
              <a:off x="6062573" y="5217528"/>
              <a:ext cx="27000" cy="98640"/>
            </p14:xfrm>
          </p:contentPart>
        </mc:Choice>
        <mc:Fallback>
          <p:pic>
            <p:nvPicPr>
              <p:cNvPr id="20" name="インク 19"/>
              <p:cNvPicPr/>
              <p:nvPr/>
            </p:nvPicPr>
            <p:blipFill>
              <a:blip r:embed="rId79"/>
              <a:stretch>
                <a:fillRect/>
              </a:stretch>
            </p:blipFill>
            <p:spPr>
              <a:xfrm>
                <a:off x="6047453" y="5202408"/>
                <a:ext cx="572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2" name="インク 21"/>
              <p14:cNvContentPartPr/>
              <p14:nvPr/>
            </p14:nvContentPartPr>
            <p14:xfrm>
              <a:off x="4615373" y="3843768"/>
              <a:ext cx="117720" cy="434880"/>
            </p14:xfrm>
          </p:contentPart>
        </mc:Choice>
        <mc:Fallback>
          <p:pic>
            <p:nvPicPr>
              <p:cNvPr id="22" name="インク 21"/>
              <p:cNvPicPr/>
              <p:nvPr/>
            </p:nvPicPr>
            <p:blipFill>
              <a:blip r:embed="rId81"/>
              <a:stretch>
                <a:fillRect/>
              </a:stretch>
            </p:blipFill>
            <p:spPr>
              <a:xfrm>
                <a:off x="4600253" y="3828648"/>
                <a:ext cx="14796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8" name="インク 27"/>
              <p14:cNvContentPartPr/>
              <p14:nvPr/>
            </p14:nvContentPartPr>
            <p14:xfrm>
              <a:off x="6184204" y="1609287"/>
              <a:ext cx="2437560" cy="34560"/>
            </p14:xfrm>
          </p:contentPart>
        </mc:Choice>
        <mc:Fallback>
          <p:pic>
            <p:nvPicPr>
              <p:cNvPr id="28" name="インク 27"/>
              <p:cNvPicPr/>
              <p:nvPr/>
            </p:nvPicPr>
            <p:blipFill>
              <a:blip r:embed="rId83"/>
              <a:stretch>
                <a:fillRect/>
              </a:stretch>
            </p:blipFill>
            <p:spPr>
              <a:xfrm>
                <a:off x="6169084" y="1594167"/>
                <a:ext cx="24678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0" name="インク 29"/>
              <p14:cNvContentPartPr/>
              <p14:nvPr/>
            </p14:nvContentPartPr>
            <p14:xfrm>
              <a:off x="7179244" y="1411647"/>
              <a:ext cx="256320" cy="410760"/>
            </p14:xfrm>
          </p:contentPart>
        </mc:Choice>
        <mc:Fallback>
          <p:pic>
            <p:nvPicPr>
              <p:cNvPr id="30" name="インク 29"/>
              <p:cNvPicPr/>
              <p:nvPr/>
            </p:nvPicPr>
            <p:blipFill>
              <a:blip r:embed="rId85"/>
              <a:stretch>
                <a:fillRect/>
              </a:stretch>
            </p:blipFill>
            <p:spPr>
              <a:xfrm>
                <a:off x="7164124" y="1396527"/>
                <a:ext cx="28656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2" name="インク 31"/>
              <p14:cNvContentPartPr/>
              <p14:nvPr/>
            </p14:nvContentPartPr>
            <p14:xfrm>
              <a:off x="6172684" y="1587327"/>
              <a:ext cx="76680" cy="90720"/>
            </p14:xfrm>
          </p:contentPart>
        </mc:Choice>
        <mc:Fallback>
          <p:pic>
            <p:nvPicPr>
              <p:cNvPr id="32" name="インク 31"/>
              <p:cNvPicPr/>
              <p:nvPr/>
            </p:nvPicPr>
            <p:blipFill>
              <a:blip r:embed="rId87"/>
              <a:stretch>
                <a:fillRect/>
              </a:stretch>
            </p:blipFill>
            <p:spPr>
              <a:xfrm>
                <a:off x="6157564" y="1572207"/>
                <a:ext cx="1069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6" name="インク 35"/>
              <p14:cNvContentPartPr/>
              <p14:nvPr/>
            </p14:nvContentPartPr>
            <p14:xfrm>
              <a:off x="8578564" y="1525767"/>
              <a:ext cx="82080" cy="133200"/>
            </p14:xfrm>
          </p:contentPart>
        </mc:Choice>
        <mc:Fallback>
          <p:pic>
            <p:nvPicPr>
              <p:cNvPr id="36" name="インク 35"/>
              <p:cNvPicPr/>
              <p:nvPr/>
            </p:nvPicPr>
            <p:blipFill>
              <a:blip r:embed="rId89"/>
              <a:stretch>
                <a:fillRect/>
              </a:stretch>
            </p:blipFill>
            <p:spPr>
              <a:xfrm>
                <a:off x="8563444" y="1510647"/>
                <a:ext cx="112320" cy="163440"/>
              </a:xfrm>
              <a:prstGeom prst="rect">
                <a:avLst/>
              </a:prstGeom>
            </p:spPr>
          </p:pic>
        </mc:Fallback>
      </mc:AlternateContent>
    </p:spTree>
    <p:extLst>
      <p:ext uri="{BB962C8B-B14F-4D97-AF65-F5344CB8AC3E}">
        <p14:creationId xmlns:p14="http://schemas.microsoft.com/office/powerpoint/2010/main" val="894314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pPr>
              <a:defRPr/>
            </a:pPr>
            <a:fld id="{47864DCB-E8DD-4BA7-A971-C3BD5A06AEEF}" type="slidenum">
              <a:rPr lang="ja-JP" altLang="en-US" smtClean="0">
                <a:ea typeface="ＭＳ Ｐゴシック" pitchFamily="50" charset="-128"/>
              </a:rPr>
              <a:pPr>
                <a:defRPr/>
              </a:pPr>
              <a:t>25</a:t>
            </a:fld>
            <a:endParaRPr lang="en-US" altLang="ja-JP" dirty="0">
              <a:ea typeface="ＭＳ Ｐゴシック" pitchFamily="50" charset="-128"/>
            </a:endParaRPr>
          </a:p>
        </p:txBody>
      </p:sp>
      <mc:AlternateContent xmlns:mc="http://schemas.openxmlformats.org/markup-compatibility/2006">
        <mc:Choice xmlns:p14="http://schemas.microsoft.com/office/powerpoint/2010/main" Requires="p14">
          <p:contentPart p14:bwMode="auto" r:id="rId2">
            <p14:nvContentPartPr>
              <p14:cNvPr id="7" name="インク 6"/>
              <p14:cNvContentPartPr/>
              <p14:nvPr/>
            </p14:nvContentPartPr>
            <p14:xfrm>
              <a:off x="4444684" y="3003927"/>
              <a:ext cx="2182320" cy="1212840"/>
            </p14:xfrm>
          </p:contentPart>
        </mc:Choice>
        <mc:Fallback>
          <p:pic>
            <p:nvPicPr>
              <p:cNvPr id="7" name="インク 6"/>
              <p:cNvPicPr/>
              <p:nvPr/>
            </p:nvPicPr>
            <p:blipFill>
              <a:blip r:embed="rId3"/>
              <a:stretch>
                <a:fillRect/>
              </a:stretch>
            </p:blipFill>
            <p:spPr>
              <a:xfrm>
                <a:off x="4429564" y="2988807"/>
                <a:ext cx="2212560" cy="1243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インク 12"/>
              <p14:cNvContentPartPr/>
              <p14:nvPr/>
            </p14:nvContentPartPr>
            <p14:xfrm>
              <a:off x="6608644" y="5253927"/>
              <a:ext cx="79200" cy="68760"/>
            </p14:xfrm>
          </p:contentPart>
        </mc:Choice>
        <mc:Fallback>
          <p:pic>
            <p:nvPicPr>
              <p:cNvPr id="13" name="インク 12"/>
              <p:cNvPicPr/>
              <p:nvPr/>
            </p:nvPicPr>
            <p:blipFill>
              <a:blip r:embed="rId5"/>
              <a:stretch>
                <a:fillRect/>
              </a:stretch>
            </p:blipFill>
            <p:spPr>
              <a:xfrm>
                <a:off x="6593524" y="5238807"/>
                <a:ext cx="1094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9" name="インク 38"/>
              <p14:cNvContentPartPr/>
              <p14:nvPr/>
            </p14:nvContentPartPr>
            <p14:xfrm>
              <a:off x="2732164" y="1868127"/>
              <a:ext cx="1659600" cy="710640"/>
            </p14:xfrm>
          </p:contentPart>
        </mc:Choice>
        <mc:Fallback>
          <p:pic>
            <p:nvPicPr>
              <p:cNvPr id="39" name="インク 38"/>
              <p:cNvPicPr/>
              <p:nvPr/>
            </p:nvPicPr>
            <p:blipFill>
              <a:blip r:embed="rId7"/>
              <a:stretch>
                <a:fillRect/>
              </a:stretch>
            </p:blipFill>
            <p:spPr>
              <a:xfrm>
                <a:off x="2717044" y="1853007"/>
                <a:ext cx="1689840" cy="740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6" name="インク 45"/>
              <p14:cNvContentPartPr/>
              <p14:nvPr/>
            </p14:nvContentPartPr>
            <p14:xfrm>
              <a:off x="4275844" y="2168007"/>
              <a:ext cx="169200" cy="137160"/>
            </p14:xfrm>
          </p:contentPart>
        </mc:Choice>
        <mc:Fallback>
          <p:pic>
            <p:nvPicPr>
              <p:cNvPr id="46" name="インク 45"/>
              <p:cNvPicPr/>
              <p:nvPr/>
            </p:nvPicPr>
            <p:blipFill>
              <a:blip r:embed="rId9"/>
              <a:stretch>
                <a:fillRect/>
              </a:stretch>
            </p:blipFill>
            <p:spPr>
              <a:xfrm>
                <a:off x="4260724" y="2152887"/>
                <a:ext cx="1994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3" name="インク 62"/>
              <p14:cNvContentPartPr/>
              <p14:nvPr/>
            </p14:nvContentPartPr>
            <p14:xfrm>
              <a:off x="2610124" y="2095647"/>
              <a:ext cx="195120" cy="122040"/>
            </p14:xfrm>
          </p:contentPart>
        </mc:Choice>
        <mc:Fallback>
          <p:pic>
            <p:nvPicPr>
              <p:cNvPr id="63" name="インク 62"/>
              <p:cNvPicPr/>
              <p:nvPr/>
            </p:nvPicPr>
            <p:blipFill>
              <a:blip r:embed="rId11"/>
              <a:stretch>
                <a:fillRect/>
              </a:stretch>
            </p:blipFill>
            <p:spPr>
              <a:xfrm>
                <a:off x="2595004" y="2080527"/>
                <a:ext cx="2253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7" name="インク 66"/>
              <p14:cNvContentPartPr/>
              <p14:nvPr/>
            </p14:nvContentPartPr>
            <p14:xfrm>
              <a:off x="6503884" y="3538887"/>
              <a:ext cx="153720" cy="1681200"/>
            </p14:xfrm>
          </p:contentPart>
        </mc:Choice>
        <mc:Fallback>
          <p:pic>
            <p:nvPicPr>
              <p:cNvPr id="67" name="インク 66"/>
              <p:cNvPicPr/>
              <p:nvPr/>
            </p:nvPicPr>
            <p:blipFill>
              <a:blip r:embed="rId13"/>
              <a:stretch>
                <a:fillRect/>
              </a:stretch>
            </p:blipFill>
            <p:spPr>
              <a:xfrm>
                <a:off x="6488764" y="3523767"/>
                <a:ext cx="183960" cy="1711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4" name="インク 73"/>
              <p14:cNvContentPartPr/>
              <p14:nvPr/>
            </p14:nvContentPartPr>
            <p14:xfrm>
              <a:off x="2527684" y="1016367"/>
              <a:ext cx="223920" cy="1045440"/>
            </p14:xfrm>
          </p:contentPart>
        </mc:Choice>
        <mc:Fallback>
          <p:pic>
            <p:nvPicPr>
              <p:cNvPr id="74" name="インク 73"/>
              <p:cNvPicPr/>
              <p:nvPr/>
            </p:nvPicPr>
            <p:blipFill>
              <a:blip r:embed="rId15"/>
              <a:stretch>
                <a:fillRect/>
              </a:stretch>
            </p:blipFill>
            <p:spPr>
              <a:xfrm>
                <a:off x="2512564" y="1001247"/>
                <a:ext cx="254160" cy="1075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5" name="インク 74"/>
              <p14:cNvContentPartPr/>
              <p14:nvPr/>
            </p14:nvContentPartPr>
            <p14:xfrm>
              <a:off x="4261804" y="2338287"/>
              <a:ext cx="259560" cy="1251360"/>
            </p14:xfrm>
          </p:contentPart>
        </mc:Choice>
        <mc:Fallback>
          <p:pic>
            <p:nvPicPr>
              <p:cNvPr id="75" name="インク 74"/>
              <p:cNvPicPr/>
              <p:nvPr/>
            </p:nvPicPr>
            <p:blipFill>
              <a:blip r:embed="rId17"/>
              <a:stretch>
                <a:fillRect/>
              </a:stretch>
            </p:blipFill>
            <p:spPr>
              <a:xfrm>
                <a:off x="4246684" y="2323167"/>
                <a:ext cx="289800" cy="1281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7" name="インク 76"/>
              <p14:cNvContentPartPr/>
              <p14:nvPr/>
            </p14:nvContentPartPr>
            <p14:xfrm>
              <a:off x="626884" y="818727"/>
              <a:ext cx="6507360" cy="173520"/>
            </p14:xfrm>
          </p:contentPart>
        </mc:Choice>
        <mc:Fallback>
          <p:pic>
            <p:nvPicPr>
              <p:cNvPr id="77" name="インク 76"/>
              <p:cNvPicPr/>
              <p:nvPr/>
            </p:nvPicPr>
            <p:blipFill>
              <a:blip r:embed="rId19"/>
              <a:stretch>
                <a:fillRect/>
              </a:stretch>
            </p:blipFill>
            <p:spPr>
              <a:xfrm>
                <a:off x="611764" y="803607"/>
                <a:ext cx="65376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0" name="インク 79"/>
              <p14:cNvContentPartPr/>
              <p14:nvPr/>
            </p14:nvContentPartPr>
            <p14:xfrm>
              <a:off x="4191604" y="738807"/>
              <a:ext cx="245880" cy="410760"/>
            </p14:xfrm>
          </p:contentPart>
        </mc:Choice>
        <mc:Fallback>
          <p:pic>
            <p:nvPicPr>
              <p:cNvPr id="80" name="インク 79"/>
              <p:cNvPicPr/>
              <p:nvPr/>
            </p:nvPicPr>
            <p:blipFill>
              <a:blip r:embed="rId21"/>
              <a:stretch>
                <a:fillRect/>
              </a:stretch>
            </p:blipFill>
            <p:spPr>
              <a:xfrm>
                <a:off x="4176484" y="723687"/>
                <a:ext cx="27612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2" name="インク 101"/>
              <p14:cNvContentPartPr/>
              <p14:nvPr/>
            </p14:nvContentPartPr>
            <p14:xfrm>
              <a:off x="6901324" y="765447"/>
              <a:ext cx="1941840" cy="122040"/>
            </p14:xfrm>
          </p:contentPart>
        </mc:Choice>
        <mc:Fallback>
          <p:pic>
            <p:nvPicPr>
              <p:cNvPr id="102" name="インク 101"/>
              <p:cNvPicPr/>
              <p:nvPr/>
            </p:nvPicPr>
            <p:blipFill>
              <a:blip r:embed="rId23"/>
              <a:stretch>
                <a:fillRect/>
              </a:stretch>
            </p:blipFill>
            <p:spPr>
              <a:xfrm>
                <a:off x="6886204" y="750327"/>
                <a:ext cx="19720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2" name="インク 111"/>
              <p14:cNvContentPartPr/>
              <p14:nvPr/>
            </p14:nvContentPartPr>
            <p14:xfrm>
              <a:off x="7141444" y="2665887"/>
              <a:ext cx="92160" cy="148320"/>
            </p14:xfrm>
          </p:contentPart>
        </mc:Choice>
        <mc:Fallback>
          <p:pic>
            <p:nvPicPr>
              <p:cNvPr id="112" name="インク 111"/>
              <p:cNvPicPr/>
              <p:nvPr/>
            </p:nvPicPr>
            <p:blipFill>
              <a:blip r:embed="rId25"/>
              <a:stretch>
                <a:fillRect/>
              </a:stretch>
            </p:blipFill>
            <p:spPr>
              <a:xfrm>
                <a:off x="7126324" y="2650767"/>
                <a:ext cx="1224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9" name="インク 128"/>
              <p14:cNvContentPartPr/>
              <p14:nvPr/>
            </p14:nvContentPartPr>
            <p14:xfrm>
              <a:off x="2533804" y="949047"/>
              <a:ext cx="65160" cy="14400"/>
            </p14:xfrm>
          </p:contentPart>
        </mc:Choice>
        <mc:Fallback>
          <p:pic>
            <p:nvPicPr>
              <p:cNvPr id="129" name="インク 128"/>
              <p:cNvPicPr/>
              <p:nvPr/>
            </p:nvPicPr>
            <p:blipFill>
              <a:blip r:embed="rId27"/>
              <a:stretch>
                <a:fillRect/>
              </a:stretch>
            </p:blipFill>
            <p:spPr>
              <a:xfrm>
                <a:off x="2518684" y="933927"/>
                <a:ext cx="954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0" name="インク 129"/>
              <p14:cNvContentPartPr/>
              <p14:nvPr/>
            </p14:nvContentPartPr>
            <p14:xfrm>
              <a:off x="3475924" y="1688847"/>
              <a:ext cx="145800" cy="319680"/>
            </p14:xfrm>
          </p:contentPart>
        </mc:Choice>
        <mc:Fallback>
          <p:pic>
            <p:nvPicPr>
              <p:cNvPr id="130" name="インク 129"/>
              <p:cNvPicPr/>
              <p:nvPr/>
            </p:nvPicPr>
            <p:blipFill>
              <a:blip r:embed="rId29"/>
              <a:stretch>
                <a:fillRect/>
              </a:stretch>
            </p:blipFill>
            <p:spPr>
              <a:xfrm>
                <a:off x="3460804" y="1673727"/>
                <a:ext cx="17604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3" name="インク 132"/>
              <p14:cNvContentPartPr/>
              <p14:nvPr/>
            </p14:nvContentPartPr>
            <p14:xfrm>
              <a:off x="2667364" y="1924647"/>
              <a:ext cx="57600" cy="122040"/>
            </p14:xfrm>
          </p:contentPart>
        </mc:Choice>
        <mc:Fallback>
          <p:pic>
            <p:nvPicPr>
              <p:cNvPr id="133" name="インク 132"/>
              <p:cNvPicPr/>
              <p:nvPr/>
            </p:nvPicPr>
            <p:blipFill>
              <a:blip r:embed="rId31"/>
              <a:stretch>
                <a:fillRect/>
              </a:stretch>
            </p:blipFill>
            <p:spPr>
              <a:xfrm>
                <a:off x="2652244" y="1909527"/>
                <a:ext cx="878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34" name="インク 133"/>
              <p14:cNvContentPartPr/>
              <p14:nvPr/>
            </p14:nvContentPartPr>
            <p14:xfrm>
              <a:off x="2681404" y="1924647"/>
              <a:ext cx="93240" cy="171360"/>
            </p14:xfrm>
          </p:contentPart>
        </mc:Choice>
        <mc:Fallback>
          <p:pic>
            <p:nvPicPr>
              <p:cNvPr id="134" name="インク 133"/>
              <p:cNvPicPr/>
              <p:nvPr/>
            </p:nvPicPr>
            <p:blipFill>
              <a:blip r:embed="rId33"/>
              <a:stretch>
                <a:fillRect/>
              </a:stretch>
            </p:blipFill>
            <p:spPr>
              <a:xfrm>
                <a:off x="2666284" y="1909527"/>
                <a:ext cx="1234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6" name="インク 135"/>
              <p14:cNvContentPartPr/>
              <p14:nvPr/>
            </p14:nvContentPartPr>
            <p14:xfrm>
              <a:off x="4414444" y="3554727"/>
              <a:ext cx="99720" cy="91800"/>
            </p14:xfrm>
          </p:contentPart>
        </mc:Choice>
        <mc:Fallback>
          <p:pic>
            <p:nvPicPr>
              <p:cNvPr id="136" name="インク 135"/>
              <p:cNvPicPr/>
              <p:nvPr/>
            </p:nvPicPr>
            <p:blipFill>
              <a:blip r:embed="rId35"/>
              <a:stretch>
                <a:fillRect/>
              </a:stretch>
            </p:blipFill>
            <p:spPr>
              <a:xfrm>
                <a:off x="4399324" y="3539607"/>
                <a:ext cx="12996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6" name="インク 145"/>
              <p14:cNvContentPartPr/>
              <p14:nvPr/>
            </p14:nvContentPartPr>
            <p14:xfrm>
              <a:off x="119644" y="4725807"/>
              <a:ext cx="4455360" cy="50400"/>
            </p14:xfrm>
          </p:contentPart>
        </mc:Choice>
        <mc:Fallback>
          <p:pic>
            <p:nvPicPr>
              <p:cNvPr id="146" name="インク 145"/>
              <p:cNvPicPr/>
              <p:nvPr/>
            </p:nvPicPr>
            <p:blipFill>
              <a:blip r:embed="rId37"/>
              <a:stretch>
                <a:fillRect/>
              </a:stretch>
            </p:blipFill>
            <p:spPr>
              <a:xfrm>
                <a:off x="104524" y="4710687"/>
                <a:ext cx="44856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49" name="インク 148"/>
              <p14:cNvContentPartPr/>
              <p14:nvPr/>
            </p14:nvContentPartPr>
            <p14:xfrm>
              <a:off x="1995964" y="4429167"/>
              <a:ext cx="294120" cy="224640"/>
            </p14:xfrm>
          </p:contentPart>
        </mc:Choice>
        <mc:Fallback>
          <p:pic>
            <p:nvPicPr>
              <p:cNvPr id="149" name="インク 148"/>
              <p:cNvPicPr/>
              <p:nvPr/>
            </p:nvPicPr>
            <p:blipFill>
              <a:blip r:embed="rId39"/>
              <a:stretch>
                <a:fillRect/>
              </a:stretch>
            </p:blipFill>
            <p:spPr>
              <a:xfrm>
                <a:off x="1980844" y="4414047"/>
                <a:ext cx="3243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2" name="インク 151"/>
              <p14:cNvContentPartPr/>
              <p14:nvPr/>
            </p14:nvContentPartPr>
            <p14:xfrm>
              <a:off x="1851244" y="4571727"/>
              <a:ext cx="408240" cy="188640"/>
            </p14:xfrm>
          </p:contentPart>
        </mc:Choice>
        <mc:Fallback>
          <p:pic>
            <p:nvPicPr>
              <p:cNvPr id="152" name="インク 151"/>
              <p:cNvPicPr/>
              <p:nvPr/>
            </p:nvPicPr>
            <p:blipFill>
              <a:blip r:embed="rId41"/>
              <a:stretch>
                <a:fillRect/>
              </a:stretch>
            </p:blipFill>
            <p:spPr>
              <a:xfrm>
                <a:off x="1836124" y="4556607"/>
                <a:ext cx="4384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3" name="インク 152"/>
              <p14:cNvContentPartPr/>
              <p14:nvPr/>
            </p14:nvContentPartPr>
            <p14:xfrm>
              <a:off x="2015044" y="4345647"/>
              <a:ext cx="420120" cy="388080"/>
            </p14:xfrm>
          </p:contentPart>
        </mc:Choice>
        <mc:Fallback>
          <p:pic>
            <p:nvPicPr>
              <p:cNvPr id="153" name="インク 152"/>
              <p:cNvPicPr/>
              <p:nvPr/>
            </p:nvPicPr>
            <p:blipFill>
              <a:blip r:embed="rId43"/>
              <a:stretch>
                <a:fillRect/>
              </a:stretch>
            </p:blipFill>
            <p:spPr>
              <a:xfrm>
                <a:off x="1999924" y="4330527"/>
                <a:ext cx="45036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4" name="インク 153"/>
              <p14:cNvContentPartPr/>
              <p14:nvPr/>
            </p14:nvContentPartPr>
            <p14:xfrm>
              <a:off x="1854844" y="4740927"/>
              <a:ext cx="595440" cy="319680"/>
            </p14:xfrm>
          </p:contentPart>
        </mc:Choice>
        <mc:Fallback>
          <p:pic>
            <p:nvPicPr>
              <p:cNvPr id="154" name="インク 153"/>
              <p:cNvPicPr/>
              <p:nvPr/>
            </p:nvPicPr>
            <p:blipFill>
              <a:blip r:embed="rId45"/>
              <a:stretch>
                <a:fillRect/>
              </a:stretch>
            </p:blipFill>
            <p:spPr>
              <a:xfrm>
                <a:off x="1839724" y="4725807"/>
                <a:ext cx="6256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56" name="インク 155"/>
              <p14:cNvContentPartPr/>
              <p14:nvPr/>
            </p14:nvContentPartPr>
            <p14:xfrm>
              <a:off x="3502564" y="4760007"/>
              <a:ext cx="191160" cy="988560"/>
            </p14:xfrm>
          </p:contentPart>
        </mc:Choice>
        <mc:Fallback>
          <p:pic>
            <p:nvPicPr>
              <p:cNvPr id="156" name="インク 155"/>
              <p:cNvPicPr/>
              <p:nvPr/>
            </p:nvPicPr>
            <p:blipFill>
              <a:blip r:embed="rId47"/>
              <a:stretch>
                <a:fillRect/>
              </a:stretch>
            </p:blipFill>
            <p:spPr>
              <a:xfrm>
                <a:off x="3487444" y="4744887"/>
                <a:ext cx="221400" cy="1018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60" name="インク 159"/>
              <p14:cNvContentPartPr/>
              <p14:nvPr/>
            </p14:nvContentPartPr>
            <p14:xfrm>
              <a:off x="2289724" y="5326287"/>
              <a:ext cx="1457640" cy="999720"/>
            </p14:xfrm>
          </p:contentPart>
        </mc:Choice>
        <mc:Fallback>
          <p:pic>
            <p:nvPicPr>
              <p:cNvPr id="160" name="インク 159"/>
              <p:cNvPicPr/>
              <p:nvPr/>
            </p:nvPicPr>
            <p:blipFill>
              <a:blip r:embed="rId49"/>
              <a:stretch>
                <a:fillRect/>
              </a:stretch>
            </p:blipFill>
            <p:spPr>
              <a:xfrm>
                <a:off x="2274604" y="5311167"/>
                <a:ext cx="1487880" cy="1029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70" name="インク 169"/>
              <p14:cNvContentPartPr/>
              <p14:nvPr/>
            </p14:nvContentPartPr>
            <p14:xfrm>
              <a:off x="1001644" y="4752447"/>
              <a:ext cx="234000" cy="1586520"/>
            </p14:xfrm>
          </p:contentPart>
        </mc:Choice>
        <mc:Fallback>
          <p:pic>
            <p:nvPicPr>
              <p:cNvPr id="170" name="インク 169"/>
              <p:cNvPicPr/>
              <p:nvPr/>
            </p:nvPicPr>
            <p:blipFill>
              <a:blip r:embed="rId51"/>
              <a:stretch>
                <a:fillRect/>
              </a:stretch>
            </p:blipFill>
            <p:spPr>
              <a:xfrm>
                <a:off x="986524" y="4737327"/>
                <a:ext cx="264240" cy="1616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93" name="インク 192"/>
              <p14:cNvContentPartPr/>
              <p14:nvPr/>
            </p14:nvContentPartPr>
            <p14:xfrm>
              <a:off x="1092004" y="6017847"/>
              <a:ext cx="1305000" cy="707400"/>
            </p14:xfrm>
          </p:contentPart>
        </mc:Choice>
        <mc:Fallback>
          <p:pic>
            <p:nvPicPr>
              <p:cNvPr id="193" name="インク 192"/>
              <p:cNvPicPr/>
              <p:nvPr/>
            </p:nvPicPr>
            <p:blipFill>
              <a:blip r:embed="rId53"/>
              <a:stretch>
                <a:fillRect/>
              </a:stretch>
            </p:blipFill>
            <p:spPr>
              <a:xfrm>
                <a:off x="1076884" y="6002727"/>
                <a:ext cx="1335240" cy="737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インク 33"/>
              <p14:cNvContentPartPr/>
              <p14:nvPr/>
            </p14:nvContentPartPr>
            <p14:xfrm>
              <a:off x="6432668" y="5081840"/>
              <a:ext cx="470160" cy="394560"/>
            </p14:xfrm>
          </p:contentPart>
        </mc:Choice>
        <mc:Fallback>
          <p:pic>
            <p:nvPicPr>
              <p:cNvPr id="34" name="インク 33"/>
              <p:cNvPicPr/>
              <p:nvPr/>
            </p:nvPicPr>
            <p:blipFill>
              <a:blip r:embed="rId55"/>
              <a:stretch>
                <a:fillRect/>
              </a:stretch>
            </p:blipFill>
            <p:spPr>
              <a:xfrm>
                <a:off x="6417548" y="5066720"/>
                <a:ext cx="50040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インク 35"/>
              <p14:cNvContentPartPr/>
              <p14:nvPr/>
            </p14:nvContentPartPr>
            <p14:xfrm>
              <a:off x="6506828" y="5015960"/>
              <a:ext cx="363240" cy="408600"/>
            </p14:xfrm>
          </p:contentPart>
        </mc:Choice>
        <mc:Fallback>
          <p:pic>
            <p:nvPicPr>
              <p:cNvPr id="36" name="インク 35"/>
              <p:cNvPicPr/>
              <p:nvPr/>
            </p:nvPicPr>
            <p:blipFill>
              <a:blip r:embed="rId57"/>
              <a:stretch>
                <a:fillRect/>
              </a:stretch>
            </p:blipFill>
            <p:spPr>
              <a:xfrm>
                <a:off x="6491708" y="5000840"/>
                <a:ext cx="39348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8" name="インク 47"/>
              <p14:cNvContentPartPr/>
              <p14:nvPr/>
            </p14:nvContentPartPr>
            <p14:xfrm>
              <a:off x="6990668" y="2603685"/>
              <a:ext cx="442800" cy="356315"/>
            </p14:xfrm>
          </p:contentPart>
        </mc:Choice>
        <mc:Fallback>
          <p:pic>
            <p:nvPicPr>
              <p:cNvPr id="48" name="インク 47"/>
              <p:cNvPicPr/>
              <p:nvPr/>
            </p:nvPicPr>
            <p:blipFill>
              <a:blip r:embed="rId59"/>
              <a:stretch>
                <a:fillRect/>
              </a:stretch>
            </p:blipFill>
            <p:spPr>
              <a:xfrm>
                <a:off x="6975548" y="2588569"/>
                <a:ext cx="473040" cy="386548"/>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9" name="インク 48"/>
              <p14:cNvContentPartPr/>
              <p14:nvPr/>
            </p14:nvContentPartPr>
            <p14:xfrm>
              <a:off x="7070228" y="2488485"/>
              <a:ext cx="330120" cy="454955"/>
            </p14:xfrm>
          </p:contentPart>
        </mc:Choice>
        <mc:Fallback>
          <p:pic>
            <p:nvPicPr>
              <p:cNvPr id="49" name="インク 48"/>
              <p:cNvPicPr/>
              <p:nvPr/>
            </p:nvPicPr>
            <p:blipFill>
              <a:blip r:embed="rId61"/>
              <a:stretch>
                <a:fillRect/>
              </a:stretch>
            </p:blipFill>
            <p:spPr>
              <a:xfrm>
                <a:off x="7055108" y="2473368"/>
                <a:ext cx="360360" cy="485189"/>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0" name="インク 59"/>
              <p14:cNvContentPartPr/>
              <p14:nvPr/>
            </p14:nvContentPartPr>
            <p14:xfrm>
              <a:off x="7045388" y="799005"/>
              <a:ext cx="140760" cy="1915475"/>
            </p14:xfrm>
          </p:contentPart>
        </mc:Choice>
        <mc:Fallback>
          <p:pic>
            <p:nvPicPr>
              <p:cNvPr id="60" name="インク 59"/>
              <p:cNvPicPr/>
              <p:nvPr/>
            </p:nvPicPr>
            <p:blipFill>
              <a:blip r:embed="rId63"/>
              <a:stretch>
                <a:fillRect/>
              </a:stretch>
            </p:blipFill>
            <p:spPr>
              <a:xfrm>
                <a:off x="7030268" y="783886"/>
                <a:ext cx="171000" cy="1945714"/>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3" name="インク 82"/>
              <p14:cNvContentPartPr/>
              <p14:nvPr/>
            </p14:nvContentPartPr>
            <p14:xfrm>
              <a:off x="7103348" y="873885"/>
              <a:ext cx="11880" cy="238595"/>
            </p14:xfrm>
          </p:contentPart>
        </mc:Choice>
        <mc:Fallback>
          <p:pic>
            <p:nvPicPr>
              <p:cNvPr id="83" name="インク 82"/>
              <p:cNvPicPr/>
              <p:nvPr/>
            </p:nvPicPr>
            <p:blipFill>
              <a:blip r:embed="rId65"/>
              <a:stretch>
                <a:fillRect/>
              </a:stretch>
            </p:blipFill>
            <p:spPr>
              <a:xfrm>
                <a:off x="7088228" y="858770"/>
                <a:ext cx="42120" cy="268824"/>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0" name="インク 89"/>
              <p14:cNvContentPartPr/>
              <p14:nvPr/>
            </p14:nvContentPartPr>
            <p14:xfrm>
              <a:off x="428879" y="2903922"/>
              <a:ext cx="7551000" cy="3614760"/>
            </p14:xfrm>
          </p:contentPart>
        </mc:Choice>
        <mc:Fallback>
          <p:pic>
            <p:nvPicPr>
              <p:cNvPr id="90" name="インク 89"/>
              <p:cNvPicPr/>
              <p:nvPr/>
            </p:nvPicPr>
            <p:blipFill>
              <a:blip r:embed="rId67"/>
              <a:stretch>
                <a:fillRect/>
              </a:stretch>
            </p:blipFill>
            <p:spPr>
              <a:xfrm>
                <a:off x="413759" y="2888802"/>
                <a:ext cx="7581240" cy="3645000"/>
              </a:xfrm>
              <a:prstGeom prst="rect">
                <a:avLst/>
              </a:prstGeom>
            </p:spPr>
          </p:pic>
        </mc:Fallback>
      </mc:AlternateContent>
      <p:sp>
        <p:nvSpPr>
          <p:cNvPr id="4" name="テキスト ボックス 3"/>
          <p:cNvSpPr txBox="1"/>
          <p:nvPr/>
        </p:nvSpPr>
        <p:spPr>
          <a:xfrm>
            <a:off x="6847998" y="2939379"/>
            <a:ext cx="2263761" cy="523220"/>
          </a:xfrm>
          <a:prstGeom prst="rect">
            <a:avLst/>
          </a:prstGeom>
          <a:noFill/>
        </p:spPr>
        <p:txBody>
          <a:bodyPr wrap="none" rtlCol="0">
            <a:spAutoFit/>
          </a:bodyPr>
          <a:lstStyle/>
          <a:p>
            <a:r>
              <a:rPr kumimoji="1" lang="en-US" altLang="ja-JP" sz="2800" dirty="0" smtClean="0"/>
              <a:t>External field</a:t>
            </a:r>
            <a:endParaRPr kumimoji="1" lang="ja-JP" altLang="en-US" sz="2800" dirty="0" smtClean="0"/>
          </a:p>
        </p:txBody>
      </p:sp>
      <p:sp>
        <p:nvSpPr>
          <p:cNvPr id="5" name="テキスト ボックス 4"/>
          <p:cNvSpPr txBox="1"/>
          <p:nvPr/>
        </p:nvSpPr>
        <p:spPr>
          <a:xfrm>
            <a:off x="4572000" y="2603685"/>
            <a:ext cx="2026517" cy="523220"/>
          </a:xfrm>
          <a:prstGeom prst="rect">
            <a:avLst/>
          </a:prstGeom>
          <a:noFill/>
        </p:spPr>
        <p:txBody>
          <a:bodyPr wrap="none" rtlCol="0">
            <a:spAutoFit/>
          </a:bodyPr>
          <a:lstStyle/>
          <a:p>
            <a:r>
              <a:rPr kumimoji="1" lang="en-US" altLang="ja-JP" sz="2800" dirty="0" smtClean="0"/>
              <a:t>polarization</a:t>
            </a:r>
            <a:endParaRPr kumimoji="1" lang="ja-JP" altLang="en-US" sz="2800" dirty="0" smtClean="0"/>
          </a:p>
        </p:txBody>
      </p:sp>
    </p:spTree>
    <p:extLst>
      <p:ext uri="{BB962C8B-B14F-4D97-AF65-F5344CB8AC3E}">
        <p14:creationId xmlns:p14="http://schemas.microsoft.com/office/powerpoint/2010/main" val="579858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正方形/長方形 9"/>
          <p:cNvSpPr>
            <a:spLocks noChangeArrowheads="1"/>
          </p:cNvSpPr>
          <p:nvPr/>
        </p:nvSpPr>
        <p:spPr bwMode="auto">
          <a:xfrm>
            <a:off x="214313" y="214313"/>
            <a:ext cx="8786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2400" b="1" i="1" u="sng" dirty="0">
                <a:solidFill>
                  <a:srgbClr val="C00000"/>
                </a:solidFill>
              </a:rPr>
              <a:t>GW </a:t>
            </a:r>
            <a:r>
              <a:rPr lang="en-US" altLang="ja-JP" sz="2400" b="1" i="1" u="sng" dirty="0" smtClean="0">
                <a:solidFill>
                  <a:srgbClr val="C00000"/>
                </a:solidFill>
              </a:rPr>
              <a:t> </a:t>
            </a:r>
            <a:r>
              <a:rPr lang="en-US" altLang="ja-JP" sz="2400" b="1" u="sng" dirty="0" smtClean="0">
                <a:solidFill>
                  <a:srgbClr val="C00000"/>
                </a:solidFill>
              </a:rPr>
              <a:t>is  based </a:t>
            </a:r>
            <a:r>
              <a:rPr lang="en-US" altLang="ja-JP" sz="2400" b="1" u="sng" dirty="0">
                <a:solidFill>
                  <a:srgbClr val="C00000"/>
                </a:solidFill>
              </a:rPr>
              <a:t>on the “RPA  total energy”</a:t>
            </a:r>
            <a:r>
              <a:rPr lang="ja-JP" altLang="en-US" sz="3200" u="sng" dirty="0">
                <a:latin typeface="ＭＳ ゴシック" pitchFamily="49" charset="-128"/>
                <a:ea typeface="ＭＳ ゴシック" pitchFamily="49" charset="-128"/>
              </a:rPr>
              <a:t>　</a:t>
            </a:r>
            <a:r>
              <a:rPr lang="ja-JP" altLang="en-US" sz="2400" dirty="0">
                <a:latin typeface="ＭＳ ゴシック" pitchFamily="49" charset="-128"/>
                <a:ea typeface="ＭＳ ゴシック" pitchFamily="49" charset="-128"/>
              </a:rPr>
              <a:t>　　　　　　　　</a:t>
            </a:r>
            <a:endParaRPr lang="en-US" altLang="ja-JP" sz="2400" dirty="0">
              <a:latin typeface="ＭＳ ゴシック" pitchFamily="49" charset="-128"/>
              <a:ea typeface="ＭＳ ゴシック" pitchFamily="49" charset="-128"/>
            </a:endParaRPr>
          </a:p>
        </p:txBody>
      </p:sp>
      <p:sp>
        <p:nvSpPr>
          <p:cNvPr id="2" name="スライド番号プレースホルダ 1"/>
          <p:cNvSpPr>
            <a:spLocks noGrp="1"/>
          </p:cNvSpPr>
          <p:nvPr>
            <p:ph type="sldNum" sz="quarter" idx="12"/>
          </p:nvPr>
        </p:nvSpPr>
        <p:spPr/>
        <p:txBody>
          <a:bodyPr/>
          <a:lstStyle/>
          <a:p>
            <a:pPr>
              <a:defRPr/>
            </a:pPr>
            <a:fld id="{5056605B-DF97-4B3C-8499-B032334C6830}" type="slidenum">
              <a:rPr lang="ja-JP" altLang="en-US" smtClean="0"/>
              <a:pPr>
                <a:defRPr/>
              </a:pPr>
              <a:t>26</a:t>
            </a:fld>
            <a:endParaRPr lang="en-US" altLang="ja-JP"/>
          </a:p>
        </p:txBody>
      </p:sp>
      <p:graphicFrame>
        <p:nvGraphicFramePr>
          <p:cNvPr id="19460" name="Object 3"/>
          <p:cNvGraphicFramePr>
            <a:graphicFrameLocks noChangeAspect="1"/>
          </p:cNvGraphicFramePr>
          <p:nvPr>
            <p:extLst>
              <p:ext uri="{D42A27DB-BD31-4B8C-83A1-F6EECF244321}">
                <p14:modId xmlns:p14="http://schemas.microsoft.com/office/powerpoint/2010/main" val="3038283517"/>
              </p:ext>
            </p:extLst>
          </p:nvPr>
        </p:nvGraphicFramePr>
        <p:xfrm>
          <a:off x="1184275" y="714375"/>
          <a:ext cx="5141913" cy="635000"/>
        </p:xfrm>
        <a:graphic>
          <a:graphicData uri="http://schemas.openxmlformats.org/presentationml/2006/ole">
            <mc:AlternateContent xmlns:mc="http://schemas.openxmlformats.org/markup-compatibility/2006">
              <mc:Choice xmlns:v="urn:schemas-microsoft-com:vml" Requires="v">
                <p:oleObj spid="_x0000_s41391" name="Equation" r:id="rId4" imgW="2197080" imgH="253800" progId="Equation.DSMT4">
                  <p:embed/>
                </p:oleObj>
              </mc:Choice>
              <mc:Fallback>
                <p:oleObj name="Equation" r:id="rId4" imgW="2197080" imgH="253800" progId="Equation.DSMT4">
                  <p:embed/>
                  <p:pic>
                    <p:nvPicPr>
                      <p:cNvPr id="0" name=""/>
                      <p:cNvPicPr>
                        <a:picLocks noChangeAspect="1" noChangeArrowheads="1"/>
                      </p:cNvPicPr>
                      <p:nvPr/>
                    </p:nvPicPr>
                    <p:blipFill>
                      <a:blip r:embed="rId5"/>
                      <a:srcRect/>
                      <a:stretch>
                        <a:fillRect/>
                      </a:stretch>
                    </p:blipFill>
                    <p:spPr bwMode="auto">
                      <a:xfrm>
                        <a:off x="1184275" y="714375"/>
                        <a:ext cx="51419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461" name="グループ化 15"/>
          <p:cNvGrpSpPr>
            <a:grpSpLocks/>
          </p:cNvGrpSpPr>
          <p:nvPr/>
        </p:nvGrpSpPr>
        <p:grpSpPr bwMode="auto">
          <a:xfrm>
            <a:off x="683568" y="2746747"/>
            <a:ext cx="6403975" cy="1330325"/>
            <a:chOff x="285750" y="785813"/>
            <a:chExt cx="8301038" cy="2500312"/>
          </a:xfrm>
        </p:grpSpPr>
        <p:graphicFrame>
          <p:nvGraphicFramePr>
            <p:cNvPr id="19466" name="Object 6"/>
            <p:cNvGraphicFramePr>
              <a:graphicFrameLocks noChangeAspect="1"/>
            </p:cNvGraphicFramePr>
            <p:nvPr/>
          </p:nvGraphicFramePr>
          <p:xfrm>
            <a:off x="285750" y="1000124"/>
            <a:ext cx="2659063" cy="1035845"/>
          </p:xfrm>
          <a:graphic>
            <a:graphicData uri="http://schemas.openxmlformats.org/presentationml/2006/ole">
              <mc:AlternateContent xmlns:mc="http://schemas.openxmlformats.org/markup-compatibility/2006">
                <mc:Choice xmlns:v="urn:schemas-microsoft-com:vml" Requires="v">
                  <p:oleObj spid="_x0000_s41392" name="Equation" r:id="rId6" imgW="927100" imgH="241300" progId="Equation.DSMT4">
                    <p:embed/>
                  </p:oleObj>
                </mc:Choice>
                <mc:Fallback>
                  <p:oleObj name="Equation" r:id="rId6" imgW="9271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 y="1000124"/>
                          <a:ext cx="2659063" cy="103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7"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938" y="785813"/>
              <a:ext cx="4848225"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テキスト ボックス 8"/>
            <p:cNvSpPr txBox="1">
              <a:spLocks noChangeArrowheads="1"/>
            </p:cNvSpPr>
            <p:nvPr/>
          </p:nvSpPr>
          <p:spPr bwMode="auto">
            <a:xfrm>
              <a:off x="7786688" y="2286000"/>
              <a:ext cx="800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4800">
                  <a:latin typeface="Comic Sans MS" pitchFamily="66" charset="0"/>
                </a:rPr>
                <a:t>…</a:t>
              </a:r>
              <a:endParaRPr lang="ja-JP" altLang="en-US" sz="4800">
                <a:latin typeface="Comic Sans MS" pitchFamily="66" charset="0"/>
              </a:endParaRPr>
            </a:p>
          </p:txBody>
        </p:sp>
      </p:grpSp>
      <p:graphicFrame>
        <p:nvGraphicFramePr>
          <p:cNvPr id="19462" name="Object 13"/>
          <p:cNvGraphicFramePr>
            <a:graphicFrameLocks noChangeAspect="1"/>
          </p:cNvGraphicFramePr>
          <p:nvPr>
            <p:extLst>
              <p:ext uri="{D42A27DB-BD31-4B8C-83A1-F6EECF244321}">
                <p14:modId xmlns:p14="http://schemas.microsoft.com/office/powerpoint/2010/main" val="3419455058"/>
              </p:ext>
            </p:extLst>
          </p:nvPr>
        </p:nvGraphicFramePr>
        <p:xfrm>
          <a:off x="223812" y="1296963"/>
          <a:ext cx="7292559" cy="1476955"/>
        </p:xfrm>
        <a:graphic>
          <a:graphicData uri="http://schemas.openxmlformats.org/presentationml/2006/ole">
            <mc:AlternateContent xmlns:mc="http://schemas.openxmlformats.org/markup-compatibility/2006">
              <mc:Choice xmlns:v="urn:schemas-microsoft-com:vml" Requires="v">
                <p:oleObj spid="_x0000_s41393" name="Equation" r:id="rId9" imgW="3378200" imgH="685800" progId="Equation.DSMT4">
                  <p:embed/>
                </p:oleObj>
              </mc:Choice>
              <mc:Fallback>
                <p:oleObj name="Equation" r:id="rId9" imgW="3378200" imgH="685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812" y="1296963"/>
                        <a:ext cx="7292559" cy="1476955"/>
                      </a:xfrm>
                      <a:prstGeom prst="rect">
                        <a:avLst/>
                      </a:prstGeom>
                      <a:noFill/>
                      <a:ln>
                        <a:noFill/>
                      </a:ln>
                      <a:extLst/>
                    </p:spPr>
                  </p:pic>
                </p:oleObj>
              </mc:Fallback>
            </mc:AlternateContent>
          </a:graphicData>
        </a:graphic>
      </p:graphicFrame>
      <p:graphicFrame>
        <p:nvGraphicFramePr>
          <p:cNvPr id="19463" name="オブジェクト 2"/>
          <p:cNvGraphicFramePr>
            <a:graphicFrameLocks noChangeAspect="1"/>
          </p:cNvGraphicFramePr>
          <p:nvPr>
            <p:extLst>
              <p:ext uri="{D42A27DB-BD31-4B8C-83A1-F6EECF244321}">
                <p14:modId xmlns:p14="http://schemas.microsoft.com/office/powerpoint/2010/main" val="2936347774"/>
              </p:ext>
            </p:extLst>
          </p:nvPr>
        </p:nvGraphicFramePr>
        <p:xfrm>
          <a:off x="323528" y="4142863"/>
          <a:ext cx="5688632" cy="1086337"/>
        </p:xfrm>
        <a:graphic>
          <a:graphicData uri="http://schemas.openxmlformats.org/presentationml/2006/ole">
            <mc:AlternateContent xmlns:mc="http://schemas.openxmlformats.org/markup-compatibility/2006">
              <mc:Choice xmlns:v="urn:schemas-microsoft-com:vml" Requires="v">
                <p:oleObj spid="_x0000_s41394" name="Equation" r:id="rId11" imgW="3086100" imgH="469900" progId="Equation.DSMT4">
                  <p:embed/>
                </p:oleObj>
              </mc:Choice>
              <mc:Fallback>
                <p:oleObj name="Equation" r:id="rId11" imgW="3086100" imgH="4699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528" y="4142863"/>
                        <a:ext cx="5688632" cy="1086337"/>
                      </a:xfrm>
                      <a:prstGeom prst="rect">
                        <a:avLst/>
                      </a:prstGeom>
                      <a:noFill/>
                      <a:ln>
                        <a:noFill/>
                      </a:ln>
                      <a:extLst/>
                    </p:spPr>
                  </p:pic>
                </p:oleObj>
              </mc:Fallback>
            </mc:AlternateContent>
          </a:graphicData>
        </a:graphic>
      </p:graphicFrame>
      <p:graphicFrame>
        <p:nvGraphicFramePr>
          <p:cNvPr id="5" name="オブジェクト 4"/>
          <p:cNvGraphicFramePr>
            <a:graphicFrameLocks noChangeAspect="1"/>
          </p:cNvGraphicFramePr>
          <p:nvPr>
            <p:extLst>
              <p:ext uri="{D42A27DB-BD31-4B8C-83A1-F6EECF244321}">
                <p14:modId xmlns:p14="http://schemas.microsoft.com/office/powerpoint/2010/main" val="3591908514"/>
              </p:ext>
            </p:extLst>
          </p:nvPr>
        </p:nvGraphicFramePr>
        <p:xfrm>
          <a:off x="3563888" y="4819922"/>
          <a:ext cx="5156200" cy="833438"/>
        </p:xfrm>
        <a:graphic>
          <a:graphicData uri="http://schemas.openxmlformats.org/presentationml/2006/ole">
            <mc:AlternateContent xmlns:mc="http://schemas.openxmlformats.org/markup-compatibility/2006">
              <mc:Choice xmlns:v="urn:schemas-microsoft-com:vml" Requires="v">
                <p:oleObj spid="_x0000_s41395" name="Equation" r:id="rId13" imgW="2324100" imgH="304800" progId="Equation.DSMT4">
                  <p:embed/>
                </p:oleObj>
              </mc:Choice>
              <mc:Fallback>
                <p:oleObj name="Equation" r:id="rId13" imgW="2324100" imgH="304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888" y="4819922"/>
                        <a:ext cx="51562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6" name="テキスト ボックス 5"/>
              <p:cNvSpPr txBox="1"/>
              <p:nvPr/>
            </p:nvSpPr>
            <p:spPr>
              <a:xfrm>
                <a:off x="6099550" y="3040699"/>
                <a:ext cx="2833643" cy="670825"/>
              </a:xfrm>
              <a:prstGeom prst="rect">
                <a:avLst/>
              </a:prstGeom>
              <a:noFill/>
            </p:spPr>
            <p:txBody>
              <a:bodyPr wrap="square"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a:rPr>
                          <m:t>𝐺</m:t>
                        </m:r>
                      </m:e>
                      <m:sub>
                        <m:r>
                          <a:rPr kumimoji="1" lang="en-US" altLang="ja-JP" sz="2400" b="0" i="1" smtClean="0">
                            <a:latin typeface="Cambria Math"/>
                          </a:rPr>
                          <m:t>0</m:t>
                        </m:r>
                      </m:sub>
                    </m:sSub>
                    <m:r>
                      <a:rPr kumimoji="1" lang="en-US" altLang="ja-JP" sz="2400" b="0" i="1" smtClean="0">
                        <a:latin typeface="Cambria Math"/>
                      </a:rPr>
                      <m:t>=</m:t>
                    </m:r>
                    <m:f>
                      <m:fPr>
                        <m:ctrlPr>
                          <a:rPr kumimoji="1" lang="en-US" altLang="ja-JP" sz="2400" i="1" smtClean="0">
                            <a:latin typeface="Cambria Math" panose="02040503050406030204" pitchFamily="18" charset="0"/>
                          </a:rPr>
                        </m:ctrlPr>
                      </m:fPr>
                      <m:num>
                        <m:r>
                          <a:rPr kumimoji="1" lang="en-US" altLang="ja-JP" sz="2400" b="0" i="1" smtClean="0">
                            <a:latin typeface="Cambria Math"/>
                          </a:rPr>
                          <m:t>1</m:t>
                        </m:r>
                      </m:num>
                      <m:den>
                        <m:r>
                          <m:rPr>
                            <m:nor/>
                          </m:rPr>
                          <a:rPr lang="ja-JP" altLang="en-US" sz="2400" dirty="0"/>
                          <m:t>𝜔</m:t>
                        </m:r>
                        <m:r>
                          <m:rPr>
                            <m:nor/>
                          </m:rPr>
                          <a:rPr lang="en-US" altLang="ja-JP" sz="2400" dirty="0"/>
                          <m:t>−</m:t>
                        </m:r>
                        <m:sSub>
                          <m:sSubPr>
                            <m:ctrlPr>
                              <a:rPr lang="en-US" altLang="ja-JP" sz="2400" i="1">
                                <a:latin typeface="Cambria Math" panose="02040503050406030204" pitchFamily="18" charset="0"/>
                              </a:rPr>
                            </m:ctrlPr>
                          </m:sSubPr>
                          <m:e>
                            <m:r>
                              <a:rPr lang="en-US" altLang="ja-JP" sz="2400" b="0" i="1" smtClean="0">
                                <a:latin typeface="Cambria Math"/>
                              </a:rPr>
                              <m:t>𝐻</m:t>
                            </m:r>
                          </m:e>
                          <m:sub>
                            <m:r>
                              <a:rPr lang="en-US" altLang="ja-JP" sz="2400" i="1">
                                <a:latin typeface="Cambria Math"/>
                              </a:rPr>
                              <m:t>0</m:t>
                            </m:r>
                          </m:sub>
                        </m:sSub>
                      </m:den>
                    </m:f>
                  </m:oMath>
                </a14:m>
                <a:r>
                  <a:rPr kumimoji="1" lang="ja-JP" altLang="en-US" sz="2400" dirty="0" smtClean="0"/>
                  <a:t> で展開</a:t>
                </a:r>
                <a:endParaRPr kumimoji="1" lang="ja-JP" altLang="en-US" sz="24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099550" y="3040699"/>
                <a:ext cx="2833643" cy="670825"/>
              </a:xfrm>
              <a:prstGeom prst="rect">
                <a:avLst/>
              </a:prstGeom>
              <a:blipFill rotWithShape="1">
                <a:blip r:embed="rId16"/>
                <a:stretch>
                  <a:fillRect/>
                </a:stretch>
              </a:blipFill>
            </p:spPr>
            <p:txBody>
              <a:bodyPr/>
              <a:lstStyle/>
              <a:p>
                <a:r>
                  <a:rPr lang="ja-JP" altLang="en-US">
                    <a:noFill/>
                  </a:rPr>
                  <a:t> </a:t>
                </a:r>
              </a:p>
            </p:txBody>
          </p:sp>
        </mc:Fallback>
      </mc:AlternateContent>
      <p:sp>
        <p:nvSpPr>
          <p:cNvPr id="3" name="テキスト ボックス 2"/>
          <p:cNvSpPr txBox="1"/>
          <p:nvPr/>
        </p:nvSpPr>
        <p:spPr>
          <a:xfrm>
            <a:off x="899592" y="5445224"/>
            <a:ext cx="2972289" cy="461665"/>
          </a:xfrm>
          <a:prstGeom prst="rect">
            <a:avLst/>
          </a:prstGeom>
          <a:noFill/>
        </p:spPr>
        <p:txBody>
          <a:bodyPr wrap="none" rtlCol="0">
            <a:spAutoFit/>
          </a:bodyPr>
          <a:lstStyle/>
          <a:p>
            <a:r>
              <a:rPr lang="en-US" altLang="ja-JP" sz="2400" dirty="0" smtClean="0">
                <a:solidFill>
                  <a:srgbClr val="FF0000"/>
                </a:solidFill>
              </a:rPr>
              <a:t>This is one-shot GW</a:t>
            </a:r>
            <a:endParaRPr kumimoji="1" lang="ja-JP" altLang="en-US" sz="2400" dirty="0">
              <a:solidFill>
                <a:srgbClr val="FF0000"/>
              </a:solidFill>
            </a:endParaRPr>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1832705409"/>
              </p:ext>
            </p:extLst>
          </p:nvPr>
        </p:nvGraphicFramePr>
        <p:xfrm>
          <a:off x="3203848" y="5838825"/>
          <a:ext cx="5307012" cy="1019175"/>
        </p:xfrm>
        <a:graphic>
          <a:graphicData uri="http://schemas.openxmlformats.org/presentationml/2006/ole">
            <mc:AlternateContent xmlns:mc="http://schemas.openxmlformats.org/markup-compatibility/2006">
              <mc:Choice xmlns:v="urn:schemas-microsoft-com:vml" Requires="v">
                <p:oleObj spid="_x0000_s41396" name="Equation" r:id="rId17" imgW="3276360" imgH="609480" progId="Equation.DSMT4">
                  <p:embed/>
                </p:oleObj>
              </mc:Choice>
              <mc:Fallback>
                <p:oleObj name="Equation" r:id="rId17" imgW="3276360" imgH="609480" progId="Equation.DSMT4">
                  <p:embed/>
                  <p:pic>
                    <p:nvPicPr>
                      <p:cNvPr id="0" name="オブジェクト 4"/>
                      <p:cNvPicPr>
                        <a:picLocks noChangeAspect="1" noChangeArrowheads="1"/>
                      </p:cNvPicPr>
                      <p:nvPr/>
                    </p:nvPicPr>
                    <p:blipFill>
                      <a:blip r:embed="rId18"/>
                      <a:srcRect/>
                      <a:stretch>
                        <a:fillRect/>
                      </a:stretch>
                    </p:blipFill>
                    <p:spPr bwMode="auto">
                      <a:xfrm>
                        <a:off x="3203848" y="5838825"/>
                        <a:ext cx="5307012" cy="10191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9443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ppt_x"/>
                                          </p:val>
                                        </p:tav>
                                        <p:tav tm="100000">
                                          <p:val>
                                            <p:strVal val="#ppt_x"/>
                                          </p:val>
                                        </p:tav>
                                      </p:tavLst>
                                    </p:anim>
                                    <p:anim calcmode="lin" valueType="num">
                                      <p:cBhvr additive="base">
                                        <p:cTn id="8" dur="500" fill="hold"/>
                                        <p:tgtEl>
                                          <p:spTgt spid="194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ChangeAspect="1"/>
          </p:cNvGraphicFramePr>
          <p:nvPr>
            <p:extLst>
              <p:ext uri="{D42A27DB-BD31-4B8C-83A1-F6EECF244321}">
                <p14:modId xmlns:p14="http://schemas.microsoft.com/office/powerpoint/2010/main" val="866893376"/>
              </p:ext>
            </p:extLst>
          </p:nvPr>
        </p:nvGraphicFramePr>
        <p:xfrm>
          <a:off x="1249835" y="1268760"/>
          <a:ext cx="6237375" cy="935434"/>
        </p:xfrm>
        <a:graphic>
          <a:graphicData uri="http://schemas.openxmlformats.org/presentationml/2006/ole">
            <mc:AlternateContent xmlns:mc="http://schemas.openxmlformats.org/markup-compatibility/2006">
              <mc:Choice xmlns:v="urn:schemas-microsoft-com:vml" Requires="v">
                <p:oleObj spid="_x0000_s45248" name="Equation" r:id="rId3" imgW="3022600" imgH="469900" progId="Equation.DSMT4">
                  <p:embed/>
                </p:oleObj>
              </mc:Choice>
              <mc:Fallback>
                <p:oleObj name="Equation" r:id="rId3" imgW="30226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835" y="1268760"/>
                        <a:ext cx="6237375" cy="935434"/>
                      </a:xfrm>
                      <a:prstGeom prst="rect">
                        <a:avLst/>
                      </a:prstGeom>
                      <a:noFill/>
                      <a:ln>
                        <a:noFill/>
                      </a:ln>
                    </p:spPr>
                  </p:pic>
                </p:oleObj>
              </mc:Fallback>
            </mc:AlternateContent>
          </a:graphicData>
        </a:graphic>
      </p:graphicFrame>
      <p:graphicFrame>
        <p:nvGraphicFramePr>
          <p:cNvPr id="20483" name="Object 3"/>
          <p:cNvGraphicFramePr>
            <a:graphicFrameLocks noChangeAspect="1"/>
          </p:cNvGraphicFramePr>
          <p:nvPr/>
        </p:nvGraphicFramePr>
        <p:xfrm>
          <a:off x="539750" y="2208213"/>
          <a:ext cx="1295400" cy="1196975"/>
        </p:xfrm>
        <a:graphic>
          <a:graphicData uri="http://schemas.openxmlformats.org/presentationml/2006/ole">
            <mc:AlternateContent xmlns:mc="http://schemas.openxmlformats.org/markup-compatibility/2006">
              <mc:Choice xmlns:v="urn:schemas-microsoft-com:vml" Requires="v">
                <p:oleObj spid="_x0000_s45249" name="Equation" r:id="rId5" imgW="545863" imgH="545863" progId="Equation.DSMT4">
                  <p:embed/>
                </p:oleObj>
              </mc:Choice>
              <mc:Fallback>
                <p:oleObj name="Equation" r:id="rId5" imgW="545863" imgH="54586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208213"/>
                        <a:ext cx="1295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4" name="テキスト ボックス 12"/>
          <p:cNvSpPr txBox="1">
            <a:spLocks noChangeArrowheads="1"/>
          </p:cNvSpPr>
          <p:nvPr/>
        </p:nvSpPr>
        <p:spPr bwMode="auto">
          <a:xfrm>
            <a:off x="2033588" y="2492375"/>
            <a:ext cx="7381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4400">
                <a:latin typeface="Comic Sans MS" pitchFamily="66" charset="0"/>
                <a:sym typeface="Wingdings" pitchFamily="2" charset="2"/>
              </a:rPr>
              <a:t></a:t>
            </a:r>
            <a:endParaRPr lang="ja-JP" altLang="en-US" sz="4400">
              <a:latin typeface="Comic Sans MS" pitchFamily="66" charset="0"/>
            </a:endParaRPr>
          </a:p>
        </p:txBody>
      </p:sp>
      <p:graphicFrame>
        <p:nvGraphicFramePr>
          <p:cNvPr id="20485" name="Object 4"/>
          <p:cNvGraphicFramePr>
            <a:graphicFrameLocks noChangeAspect="1"/>
          </p:cNvGraphicFramePr>
          <p:nvPr/>
        </p:nvGraphicFramePr>
        <p:xfrm>
          <a:off x="2771775" y="2346325"/>
          <a:ext cx="4935538" cy="881063"/>
        </p:xfrm>
        <a:graphic>
          <a:graphicData uri="http://schemas.openxmlformats.org/presentationml/2006/ole">
            <mc:AlternateContent xmlns:mc="http://schemas.openxmlformats.org/markup-compatibility/2006">
              <mc:Choice xmlns:v="urn:schemas-microsoft-com:vml" Requires="v">
                <p:oleObj spid="_x0000_s45250" name="Equation" r:id="rId7" imgW="2768600" imgH="431800" progId="Equation.DSMT4">
                  <p:embed/>
                </p:oleObj>
              </mc:Choice>
              <mc:Fallback>
                <p:oleObj name="Equation" r:id="rId7" imgW="2768600" imgH="431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2346325"/>
                        <a:ext cx="4935538"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タイトル 8"/>
          <p:cNvSpPr>
            <a:spLocks noGrp="1"/>
          </p:cNvSpPr>
          <p:nvPr>
            <p:ph type="title" idx="4294967295"/>
          </p:nvPr>
        </p:nvSpPr>
        <p:spPr>
          <a:xfrm>
            <a:off x="468313" y="115888"/>
            <a:ext cx="8565956" cy="1143000"/>
          </a:xfrm>
        </p:spPr>
        <p:txBody>
          <a:bodyPr/>
          <a:lstStyle/>
          <a:p>
            <a:pPr algn="l"/>
            <a:r>
              <a:rPr lang="en-US" altLang="ja-JP" sz="4000" dirty="0" smtClean="0"/>
              <a:t>How to determine better </a:t>
            </a:r>
            <a:r>
              <a:rPr lang="en-US" altLang="ja-JP" sz="4000" i="1" dirty="0" smtClean="0"/>
              <a:t>H</a:t>
            </a:r>
            <a:r>
              <a:rPr lang="en-US" altLang="ja-JP" sz="4000" i="1" baseline="-25000" dirty="0" smtClean="0"/>
              <a:t>0</a:t>
            </a:r>
            <a:r>
              <a:rPr lang="en-US" altLang="ja-JP" sz="4000" dirty="0" smtClean="0"/>
              <a:t> ?</a:t>
            </a:r>
            <a:endParaRPr lang="ja-JP" altLang="en-US" sz="4000" i="1" baseline="-25000" dirty="0" smtClean="0"/>
          </a:p>
        </p:txBody>
      </p:sp>
      <p:graphicFrame>
        <p:nvGraphicFramePr>
          <p:cNvPr id="19464" name="オブジェクト 11"/>
          <p:cNvGraphicFramePr>
            <a:graphicFrameLocks noChangeAspect="1"/>
          </p:cNvGraphicFramePr>
          <p:nvPr>
            <p:extLst>
              <p:ext uri="{D42A27DB-BD31-4B8C-83A1-F6EECF244321}">
                <p14:modId xmlns:p14="http://schemas.microsoft.com/office/powerpoint/2010/main" val="395567383"/>
              </p:ext>
            </p:extLst>
          </p:nvPr>
        </p:nvGraphicFramePr>
        <p:xfrm>
          <a:off x="756347" y="3938840"/>
          <a:ext cx="7677150" cy="1800225"/>
        </p:xfrm>
        <a:graphic>
          <a:graphicData uri="http://schemas.openxmlformats.org/presentationml/2006/ole">
            <mc:AlternateContent xmlns:mc="http://schemas.openxmlformats.org/markup-compatibility/2006">
              <mc:Choice xmlns:v="urn:schemas-microsoft-com:vml" Requires="v">
                <p:oleObj spid="_x0000_s45251" name="Equation" r:id="rId9" imgW="2857320" imgH="634680" progId="Equation.DSMT4">
                  <p:embed/>
                </p:oleObj>
              </mc:Choice>
              <mc:Fallback>
                <p:oleObj name="Equation" r:id="rId9" imgW="2857320" imgH="634680" progId="Equation.DSMT4">
                  <p:embed/>
                  <p:pic>
                    <p:nvPicPr>
                      <p:cNvPr id="0" name="オブジェクト 11"/>
                      <p:cNvPicPr>
                        <a:picLocks noChangeAspect="1" noChangeArrowheads="1"/>
                      </p:cNvPicPr>
                      <p:nvPr/>
                    </p:nvPicPr>
                    <p:blipFill>
                      <a:blip r:embed="rId10"/>
                      <a:srcRect/>
                      <a:stretch>
                        <a:fillRect/>
                      </a:stretch>
                    </p:blipFill>
                    <p:spPr bwMode="auto">
                      <a:xfrm>
                        <a:off x="756347" y="3938840"/>
                        <a:ext cx="7677150" cy="1800225"/>
                      </a:xfrm>
                      <a:prstGeom prst="rect">
                        <a:avLst/>
                      </a:prstGeom>
                      <a:noFill/>
                      <a:ln>
                        <a:noFill/>
                      </a:ln>
                    </p:spPr>
                  </p:pic>
                </p:oleObj>
              </mc:Fallback>
            </mc:AlternateContent>
          </a:graphicData>
        </a:graphic>
      </p:graphicFrame>
      <p:cxnSp>
        <p:nvCxnSpPr>
          <p:cNvPr id="8" name="カギ線コネクタ 7"/>
          <p:cNvCxnSpPr/>
          <p:nvPr/>
        </p:nvCxnSpPr>
        <p:spPr>
          <a:xfrm rot="10800000" flipV="1">
            <a:off x="313771" y="5284738"/>
            <a:ext cx="8219256" cy="502698"/>
          </a:xfrm>
          <a:prstGeom prst="bentConnector3">
            <a:avLst>
              <a:gd name="adj1" fmla="val -4979"/>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313770" y="5184831"/>
            <a:ext cx="0" cy="602606"/>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313770" y="5184831"/>
            <a:ext cx="24550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4764338" y="5556604"/>
            <a:ext cx="3233578" cy="830997"/>
          </a:xfrm>
          <a:prstGeom prst="rect">
            <a:avLst/>
          </a:prstGeom>
          <a:solidFill>
            <a:schemeClr val="bg1"/>
          </a:solidFill>
        </p:spPr>
        <p:txBody>
          <a:bodyPr wrap="none" rtlCol="0">
            <a:spAutoFit/>
          </a:bodyPr>
          <a:lstStyle/>
          <a:p>
            <a:r>
              <a:rPr kumimoji="1" lang="en-US" altLang="ja-JP" sz="2400" dirty="0" smtClean="0"/>
              <a:t>An average procedure</a:t>
            </a:r>
          </a:p>
          <a:p>
            <a:r>
              <a:rPr lang="en-US" altLang="ja-JP" sz="2400" dirty="0" smtClean="0"/>
              <a:t>(not shown here)</a:t>
            </a:r>
            <a:endParaRPr kumimoji="1" lang="ja-JP" altLang="en-US" sz="2400" dirty="0"/>
          </a:p>
        </p:txBody>
      </p:sp>
      <p:sp>
        <p:nvSpPr>
          <p:cNvPr id="31" name="フリーフォーム 30"/>
          <p:cNvSpPr/>
          <p:nvPr/>
        </p:nvSpPr>
        <p:spPr>
          <a:xfrm>
            <a:off x="4795284" y="2445488"/>
            <a:ext cx="808074" cy="1169582"/>
          </a:xfrm>
          <a:custGeom>
            <a:avLst/>
            <a:gdLst>
              <a:gd name="connsiteX0" fmla="*/ 489097 w 808074"/>
              <a:gd name="connsiteY0" fmla="*/ 914400 h 1169582"/>
              <a:gd name="connsiteX1" fmla="*/ 361507 w 808074"/>
              <a:gd name="connsiteY1" fmla="*/ 914400 h 1169582"/>
              <a:gd name="connsiteX2" fmla="*/ 297711 w 808074"/>
              <a:gd name="connsiteY2" fmla="*/ 893135 h 1169582"/>
              <a:gd name="connsiteX3" fmla="*/ 244549 w 808074"/>
              <a:gd name="connsiteY3" fmla="*/ 839972 h 1169582"/>
              <a:gd name="connsiteX4" fmla="*/ 180753 w 808074"/>
              <a:gd name="connsiteY4" fmla="*/ 765545 h 1169582"/>
              <a:gd name="connsiteX5" fmla="*/ 170121 w 808074"/>
              <a:gd name="connsiteY5" fmla="*/ 733647 h 1169582"/>
              <a:gd name="connsiteX6" fmla="*/ 95693 w 808074"/>
              <a:gd name="connsiteY6" fmla="*/ 627321 h 1169582"/>
              <a:gd name="connsiteX7" fmla="*/ 74428 w 808074"/>
              <a:gd name="connsiteY7" fmla="*/ 574159 h 1169582"/>
              <a:gd name="connsiteX8" fmla="*/ 53163 w 808074"/>
              <a:gd name="connsiteY8" fmla="*/ 531628 h 1169582"/>
              <a:gd name="connsiteX9" fmla="*/ 42530 w 808074"/>
              <a:gd name="connsiteY9" fmla="*/ 499731 h 1169582"/>
              <a:gd name="connsiteX10" fmla="*/ 21265 w 808074"/>
              <a:gd name="connsiteY10" fmla="*/ 457200 h 1169582"/>
              <a:gd name="connsiteX11" fmla="*/ 0 w 808074"/>
              <a:gd name="connsiteY11" fmla="*/ 393405 h 1169582"/>
              <a:gd name="connsiteX12" fmla="*/ 10632 w 808074"/>
              <a:gd name="connsiteY12" fmla="*/ 297712 h 1169582"/>
              <a:gd name="connsiteX13" fmla="*/ 53163 w 808074"/>
              <a:gd name="connsiteY13" fmla="*/ 233917 h 1169582"/>
              <a:gd name="connsiteX14" fmla="*/ 138223 w 808074"/>
              <a:gd name="connsiteY14" fmla="*/ 138224 h 1169582"/>
              <a:gd name="connsiteX15" fmla="*/ 191386 w 808074"/>
              <a:gd name="connsiteY15" fmla="*/ 116959 h 1169582"/>
              <a:gd name="connsiteX16" fmla="*/ 244549 w 808074"/>
              <a:gd name="connsiteY16" fmla="*/ 85061 h 1169582"/>
              <a:gd name="connsiteX17" fmla="*/ 329609 w 808074"/>
              <a:gd name="connsiteY17" fmla="*/ 42531 h 1169582"/>
              <a:gd name="connsiteX18" fmla="*/ 361507 w 808074"/>
              <a:gd name="connsiteY18" fmla="*/ 21265 h 1169582"/>
              <a:gd name="connsiteX19" fmla="*/ 425302 w 808074"/>
              <a:gd name="connsiteY19" fmla="*/ 0 h 1169582"/>
              <a:gd name="connsiteX20" fmla="*/ 552893 w 808074"/>
              <a:gd name="connsiteY20" fmla="*/ 10633 h 1169582"/>
              <a:gd name="connsiteX21" fmla="*/ 595423 w 808074"/>
              <a:gd name="connsiteY21" fmla="*/ 42531 h 1169582"/>
              <a:gd name="connsiteX22" fmla="*/ 627321 w 808074"/>
              <a:gd name="connsiteY22" fmla="*/ 53163 h 1169582"/>
              <a:gd name="connsiteX23" fmla="*/ 648586 w 808074"/>
              <a:gd name="connsiteY23" fmla="*/ 85061 h 1169582"/>
              <a:gd name="connsiteX24" fmla="*/ 701749 w 808074"/>
              <a:gd name="connsiteY24" fmla="*/ 148856 h 1169582"/>
              <a:gd name="connsiteX25" fmla="*/ 744279 w 808074"/>
              <a:gd name="connsiteY25" fmla="*/ 233917 h 1169582"/>
              <a:gd name="connsiteX26" fmla="*/ 754911 w 808074"/>
              <a:gd name="connsiteY26" fmla="*/ 265814 h 1169582"/>
              <a:gd name="connsiteX27" fmla="*/ 786809 w 808074"/>
              <a:gd name="connsiteY27" fmla="*/ 350875 h 1169582"/>
              <a:gd name="connsiteX28" fmla="*/ 808074 w 808074"/>
              <a:gd name="connsiteY28" fmla="*/ 414670 h 1169582"/>
              <a:gd name="connsiteX29" fmla="*/ 797442 w 808074"/>
              <a:gd name="connsiteY29" fmla="*/ 606056 h 1169582"/>
              <a:gd name="connsiteX30" fmla="*/ 786809 w 808074"/>
              <a:gd name="connsiteY30" fmla="*/ 648586 h 1169582"/>
              <a:gd name="connsiteX31" fmla="*/ 765544 w 808074"/>
              <a:gd name="connsiteY31" fmla="*/ 712382 h 1169582"/>
              <a:gd name="connsiteX32" fmla="*/ 754911 w 808074"/>
              <a:gd name="connsiteY32" fmla="*/ 744279 h 1169582"/>
              <a:gd name="connsiteX33" fmla="*/ 733646 w 808074"/>
              <a:gd name="connsiteY33" fmla="*/ 818707 h 1169582"/>
              <a:gd name="connsiteX34" fmla="*/ 712381 w 808074"/>
              <a:gd name="connsiteY34" fmla="*/ 850605 h 1169582"/>
              <a:gd name="connsiteX35" fmla="*/ 669851 w 808074"/>
              <a:gd name="connsiteY35" fmla="*/ 946298 h 1169582"/>
              <a:gd name="connsiteX36" fmla="*/ 637953 w 808074"/>
              <a:gd name="connsiteY36" fmla="*/ 967563 h 1169582"/>
              <a:gd name="connsiteX37" fmla="*/ 584790 w 808074"/>
              <a:gd name="connsiteY37" fmla="*/ 1031359 h 1169582"/>
              <a:gd name="connsiteX38" fmla="*/ 563525 w 808074"/>
              <a:gd name="connsiteY38" fmla="*/ 1063256 h 1169582"/>
              <a:gd name="connsiteX39" fmla="*/ 531628 w 808074"/>
              <a:gd name="connsiteY39" fmla="*/ 1084521 h 1169582"/>
              <a:gd name="connsiteX40" fmla="*/ 467832 w 808074"/>
              <a:gd name="connsiteY40" fmla="*/ 1148317 h 1169582"/>
              <a:gd name="connsiteX41" fmla="*/ 435935 w 808074"/>
              <a:gd name="connsiteY41" fmla="*/ 1158949 h 1169582"/>
              <a:gd name="connsiteX42" fmla="*/ 425302 w 808074"/>
              <a:gd name="connsiteY42" fmla="*/ 1169582 h 116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08074" h="1169582">
                <a:moveTo>
                  <a:pt x="489097" y="914400"/>
                </a:moveTo>
                <a:cubicBezTo>
                  <a:pt x="424945" y="927231"/>
                  <a:pt x="434986" y="931357"/>
                  <a:pt x="361507" y="914400"/>
                </a:cubicBezTo>
                <a:cubicBezTo>
                  <a:pt x="339665" y="909360"/>
                  <a:pt x="297711" y="893135"/>
                  <a:pt x="297711" y="893135"/>
                </a:cubicBezTo>
                <a:cubicBezTo>
                  <a:pt x="279990" y="875414"/>
                  <a:pt x="259586" y="860021"/>
                  <a:pt x="244549" y="839972"/>
                </a:cubicBezTo>
                <a:cubicBezTo>
                  <a:pt x="203629" y="785413"/>
                  <a:pt x="225182" y="809972"/>
                  <a:pt x="180753" y="765545"/>
                </a:cubicBezTo>
                <a:cubicBezTo>
                  <a:pt x="177209" y="754912"/>
                  <a:pt x="175682" y="743378"/>
                  <a:pt x="170121" y="733647"/>
                </a:cubicBezTo>
                <a:cubicBezTo>
                  <a:pt x="145051" y="689774"/>
                  <a:pt x="116089" y="678311"/>
                  <a:pt x="95693" y="627321"/>
                </a:cubicBezTo>
                <a:cubicBezTo>
                  <a:pt x="88605" y="609600"/>
                  <a:pt x="82179" y="591600"/>
                  <a:pt x="74428" y="574159"/>
                </a:cubicBezTo>
                <a:cubicBezTo>
                  <a:pt x="67991" y="559675"/>
                  <a:pt x="59407" y="546197"/>
                  <a:pt x="53163" y="531628"/>
                </a:cubicBezTo>
                <a:cubicBezTo>
                  <a:pt x="48748" y="521327"/>
                  <a:pt x="46945" y="510032"/>
                  <a:pt x="42530" y="499731"/>
                </a:cubicBezTo>
                <a:cubicBezTo>
                  <a:pt x="36286" y="485162"/>
                  <a:pt x="27152" y="471917"/>
                  <a:pt x="21265" y="457200"/>
                </a:cubicBezTo>
                <a:cubicBezTo>
                  <a:pt x="12940" y="436388"/>
                  <a:pt x="0" y="393405"/>
                  <a:pt x="0" y="393405"/>
                </a:cubicBezTo>
                <a:cubicBezTo>
                  <a:pt x="3544" y="361507"/>
                  <a:pt x="3416" y="328984"/>
                  <a:pt x="10632" y="297712"/>
                </a:cubicBezTo>
                <a:cubicBezTo>
                  <a:pt x="21058" y="252530"/>
                  <a:pt x="30380" y="262396"/>
                  <a:pt x="53163" y="233917"/>
                </a:cubicBezTo>
                <a:cubicBezTo>
                  <a:pt x="129065" y="139041"/>
                  <a:pt x="-23931" y="300378"/>
                  <a:pt x="138223" y="138224"/>
                </a:cubicBezTo>
                <a:cubicBezTo>
                  <a:pt x="151719" y="124728"/>
                  <a:pt x="173665" y="124047"/>
                  <a:pt x="191386" y="116959"/>
                </a:cubicBezTo>
                <a:cubicBezTo>
                  <a:pt x="228807" y="79537"/>
                  <a:pt x="193939" y="108065"/>
                  <a:pt x="244549" y="85061"/>
                </a:cubicBezTo>
                <a:cubicBezTo>
                  <a:pt x="273408" y="71944"/>
                  <a:pt x="303233" y="60115"/>
                  <a:pt x="329609" y="42531"/>
                </a:cubicBezTo>
                <a:cubicBezTo>
                  <a:pt x="340242" y="35442"/>
                  <a:pt x="349829" y="26455"/>
                  <a:pt x="361507" y="21265"/>
                </a:cubicBezTo>
                <a:cubicBezTo>
                  <a:pt x="381990" y="12161"/>
                  <a:pt x="425302" y="0"/>
                  <a:pt x="425302" y="0"/>
                </a:cubicBezTo>
                <a:cubicBezTo>
                  <a:pt x="467832" y="3544"/>
                  <a:pt x="511490" y="282"/>
                  <a:pt x="552893" y="10633"/>
                </a:cubicBezTo>
                <a:cubicBezTo>
                  <a:pt x="570085" y="14931"/>
                  <a:pt x="580037" y="33739"/>
                  <a:pt x="595423" y="42531"/>
                </a:cubicBezTo>
                <a:cubicBezTo>
                  <a:pt x="605154" y="48092"/>
                  <a:pt x="616688" y="49619"/>
                  <a:pt x="627321" y="53163"/>
                </a:cubicBezTo>
                <a:cubicBezTo>
                  <a:pt x="634409" y="63796"/>
                  <a:pt x="640405" y="75244"/>
                  <a:pt x="648586" y="85061"/>
                </a:cubicBezTo>
                <a:cubicBezTo>
                  <a:pt x="684104" y="127684"/>
                  <a:pt x="676743" y="103013"/>
                  <a:pt x="701749" y="148856"/>
                </a:cubicBezTo>
                <a:cubicBezTo>
                  <a:pt x="716929" y="176685"/>
                  <a:pt x="734255" y="203843"/>
                  <a:pt x="744279" y="233917"/>
                </a:cubicBezTo>
                <a:cubicBezTo>
                  <a:pt x="747823" y="244549"/>
                  <a:pt x="750496" y="255513"/>
                  <a:pt x="754911" y="265814"/>
                </a:cubicBezTo>
                <a:cubicBezTo>
                  <a:pt x="802447" y="376733"/>
                  <a:pt x="754137" y="241969"/>
                  <a:pt x="786809" y="350875"/>
                </a:cubicBezTo>
                <a:cubicBezTo>
                  <a:pt x="793250" y="372345"/>
                  <a:pt x="808074" y="414670"/>
                  <a:pt x="808074" y="414670"/>
                </a:cubicBezTo>
                <a:cubicBezTo>
                  <a:pt x="804530" y="478465"/>
                  <a:pt x="803227" y="542425"/>
                  <a:pt x="797442" y="606056"/>
                </a:cubicBezTo>
                <a:cubicBezTo>
                  <a:pt x="796119" y="620609"/>
                  <a:pt x="791008" y="634589"/>
                  <a:pt x="786809" y="648586"/>
                </a:cubicBezTo>
                <a:cubicBezTo>
                  <a:pt x="780368" y="670056"/>
                  <a:pt x="772633" y="691117"/>
                  <a:pt x="765544" y="712382"/>
                </a:cubicBezTo>
                <a:cubicBezTo>
                  <a:pt x="762000" y="723014"/>
                  <a:pt x="757629" y="733406"/>
                  <a:pt x="754911" y="744279"/>
                </a:cubicBezTo>
                <a:cubicBezTo>
                  <a:pt x="751503" y="757913"/>
                  <a:pt x="741276" y="803448"/>
                  <a:pt x="733646" y="818707"/>
                </a:cubicBezTo>
                <a:cubicBezTo>
                  <a:pt x="727931" y="830137"/>
                  <a:pt x="719469" y="839972"/>
                  <a:pt x="712381" y="850605"/>
                </a:cubicBezTo>
                <a:cubicBezTo>
                  <a:pt x="701853" y="882188"/>
                  <a:pt x="695125" y="921024"/>
                  <a:pt x="669851" y="946298"/>
                </a:cubicBezTo>
                <a:cubicBezTo>
                  <a:pt x="660815" y="955334"/>
                  <a:pt x="648586" y="960475"/>
                  <a:pt x="637953" y="967563"/>
                </a:cubicBezTo>
                <a:cubicBezTo>
                  <a:pt x="592334" y="1058801"/>
                  <a:pt x="644904" y="971245"/>
                  <a:pt x="584790" y="1031359"/>
                </a:cubicBezTo>
                <a:cubicBezTo>
                  <a:pt x="575754" y="1040395"/>
                  <a:pt x="572561" y="1054220"/>
                  <a:pt x="563525" y="1063256"/>
                </a:cubicBezTo>
                <a:cubicBezTo>
                  <a:pt x="554489" y="1072292"/>
                  <a:pt x="541179" y="1076031"/>
                  <a:pt x="531628" y="1084521"/>
                </a:cubicBezTo>
                <a:cubicBezTo>
                  <a:pt x="509151" y="1104501"/>
                  <a:pt x="489097" y="1127052"/>
                  <a:pt x="467832" y="1148317"/>
                </a:cubicBezTo>
                <a:cubicBezTo>
                  <a:pt x="459907" y="1156242"/>
                  <a:pt x="445959" y="1153937"/>
                  <a:pt x="435935" y="1158949"/>
                </a:cubicBezTo>
                <a:cubicBezTo>
                  <a:pt x="431452" y="1161191"/>
                  <a:pt x="428846" y="1166038"/>
                  <a:pt x="425302" y="1169582"/>
                </a:cubicBezTo>
              </a:path>
            </a:pathLst>
          </a:custGeom>
          <a:noFill/>
          <a:ln w="381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4"/>
                                        </p:tgtEl>
                                        <p:attrNameLst>
                                          <p:attrName>style.visibility</p:attrName>
                                        </p:attrNameLst>
                                      </p:cBhvr>
                                      <p:to>
                                        <p:strVal val="visible"/>
                                      </p:to>
                                    </p:set>
                                    <p:anim calcmode="lin" valueType="num">
                                      <p:cBhvr additive="base">
                                        <p:cTn id="13" dur="500" fill="hold"/>
                                        <p:tgtEl>
                                          <p:spTgt spid="19464"/>
                                        </p:tgtEl>
                                        <p:attrNameLst>
                                          <p:attrName>ppt_x</p:attrName>
                                        </p:attrNameLst>
                                      </p:cBhvr>
                                      <p:tavLst>
                                        <p:tav tm="0">
                                          <p:val>
                                            <p:strVal val="#ppt_x"/>
                                          </p:val>
                                        </p:tav>
                                        <p:tav tm="100000">
                                          <p:val>
                                            <p:strVal val="#ppt_x"/>
                                          </p:val>
                                        </p:tav>
                                      </p:tavLst>
                                    </p:anim>
                                    <p:anim calcmode="lin" valueType="num">
                                      <p:cBhvr additive="base">
                                        <p:cTn id="14" dur="500" fill="hold"/>
                                        <p:tgtEl>
                                          <p:spTgt spid="1946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3"/>
          <p:cNvSpPr>
            <a:spLocks noGrp="1"/>
          </p:cNvSpPr>
          <p:nvPr>
            <p:ph type="sldNum" sz="quarter" idx="12"/>
          </p:nvPr>
        </p:nvSpPr>
        <p:spPr/>
        <p:txBody>
          <a:bodyPr/>
          <a:lstStyle/>
          <a:p>
            <a:pPr>
              <a:defRPr/>
            </a:pPr>
            <a:fld id="{EF1DA704-B8A9-485B-9CEA-14E07E28947E}" type="slidenum">
              <a:rPr lang="ja-JP" altLang="en-US"/>
              <a:pPr>
                <a:defRPr/>
              </a:pPr>
              <a:t>28</a:t>
            </a:fld>
            <a:endParaRPr lang="en-US" altLang="ja-JP"/>
          </a:p>
        </p:txBody>
      </p:sp>
      <p:sp>
        <p:nvSpPr>
          <p:cNvPr id="21507" name="Rectangle 2"/>
          <p:cNvSpPr>
            <a:spLocks noChangeArrowheads="1"/>
          </p:cNvSpPr>
          <p:nvPr/>
        </p:nvSpPr>
        <p:spPr bwMode="auto">
          <a:xfrm>
            <a:off x="214313" y="84138"/>
            <a:ext cx="8610600"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p>
            <a:pPr>
              <a:spcBef>
                <a:spcPct val="50000"/>
              </a:spcBef>
            </a:pPr>
            <a:r>
              <a:rPr lang="en-US" altLang="ja-JP" sz="2800" b="1" dirty="0">
                <a:solidFill>
                  <a:srgbClr val="002060"/>
                </a:solidFill>
              </a:rPr>
              <a:t>Non-local potential term (as </a:t>
            </a:r>
            <a:r>
              <a:rPr lang="en-US" altLang="ja-JP" sz="2800" b="1" dirty="0" err="1">
                <a:solidFill>
                  <a:srgbClr val="002060"/>
                </a:solidFill>
              </a:rPr>
              <a:t>Fock</a:t>
            </a:r>
            <a:r>
              <a:rPr lang="en-US" altLang="ja-JP" sz="2800" b="1" dirty="0">
                <a:solidFill>
                  <a:srgbClr val="002060"/>
                </a:solidFill>
              </a:rPr>
              <a:t> exchange term) is important. </a:t>
            </a:r>
          </a:p>
          <a:p>
            <a:pPr>
              <a:spcBef>
                <a:spcPct val="50000"/>
              </a:spcBef>
            </a:pPr>
            <a:endParaRPr lang="en-US" altLang="ja-JP" sz="2800" b="1" dirty="0">
              <a:solidFill>
                <a:srgbClr val="002060"/>
              </a:solidFill>
            </a:endParaRPr>
          </a:p>
          <a:p>
            <a:pPr>
              <a:spcBef>
                <a:spcPct val="50000"/>
              </a:spcBef>
            </a:pPr>
            <a:r>
              <a:rPr lang="en-US" altLang="ja-JP" sz="2200" dirty="0">
                <a:solidFill>
                  <a:schemeClr val="accent2"/>
                </a:solidFill>
              </a:rPr>
              <a:t> </a:t>
            </a:r>
            <a:r>
              <a:rPr lang="en-US" altLang="ja-JP" sz="2400" b="1" dirty="0">
                <a:solidFill>
                  <a:schemeClr val="accent2"/>
                </a:solidFill>
              </a:rPr>
              <a:t>I. Localized electrons  </a:t>
            </a:r>
            <a:r>
              <a:rPr lang="en-US" altLang="ja-JP" sz="2200" dirty="0">
                <a:solidFill>
                  <a:schemeClr val="accent2"/>
                </a:solidFill>
                <a:sym typeface="Wingdings" pitchFamily="2" charset="2"/>
              </a:rPr>
              <a:t> LDA+U type effect </a:t>
            </a:r>
          </a:p>
          <a:p>
            <a:pPr>
              <a:spcBef>
                <a:spcPct val="50000"/>
              </a:spcBef>
            </a:pPr>
            <a:r>
              <a:rPr lang="en-US" altLang="ja-JP" sz="2200" dirty="0">
                <a:solidFill>
                  <a:schemeClr val="accent2"/>
                </a:solidFill>
                <a:sym typeface="Wingdings" pitchFamily="2" charset="2"/>
              </a:rPr>
              <a:t>         (Onsite non-locality.  self-interaction included). </a:t>
            </a:r>
          </a:p>
          <a:p>
            <a:pPr>
              <a:spcBef>
                <a:spcPct val="50000"/>
              </a:spcBef>
            </a:pPr>
            <a:r>
              <a:rPr lang="en-US" altLang="ja-JP" sz="2200" dirty="0">
                <a:solidFill>
                  <a:schemeClr val="accent2"/>
                </a:solidFill>
              </a:rPr>
              <a:t>         It can break time-reversal symmetry </a:t>
            </a:r>
            <a:r>
              <a:rPr lang="en-US" altLang="ja-JP" sz="2200" dirty="0">
                <a:solidFill>
                  <a:schemeClr val="accent2"/>
                </a:solidFill>
                <a:sym typeface="Wingdings" pitchFamily="2" charset="2"/>
              </a:rPr>
              <a:t> No orbital moment.</a:t>
            </a:r>
          </a:p>
          <a:p>
            <a:pPr>
              <a:spcBef>
                <a:spcPct val="50000"/>
              </a:spcBef>
            </a:pPr>
            <a:endParaRPr lang="en-US" altLang="ja-JP" sz="2200" dirty="0">
              <a:solidFill>
                <a:schemeClr val="accent2"/>
              </a:solidFill>
            </a:endParaRPr>
          </a:p>
          <a:p>
            <a:pPr>
              <a:spcBef>
                <a:spcPct val="50000"/>
              </a:spcBef>
            </a:pPr>
            <a:r>
              <a:rPr lang="en-US" altLang="ja-JP" sz="2400" b="1" dirty="0">
                <a:solidFill>
                  <a:schemeClr val="accent2"/>
                </a:solidFill>
              </a:rPr>
              <a:t>II. Extended electrons</a:t>
            </a:r>
            <a:r>
              <a:rPr lang="en-US" altLang="ja-JP" sz="2200" b="1" dirty="0">
                <a:solidFill>
                  <a:schemeClr val="accent2"/>
                </a:solidFill>
              </a:rPr>
              <a:t> </a:t>
            </a:r>
            <a:r>
              <a:rPr lang="en-US" altLang="ja-JP" sz="2200" dirty="0">
                <a:solidFill>
                  <a:schemeClr val="accent2"/>
                </a:solidFill>
                <a:sym typeface="Wingdings" pitchFamily="2" charset="2"/>
              </a:rPr>
              <a:t> GW type effect for semiconductor.   </a:t>
            </a:r>
          </a:p>
          <a:p>
            <a:pPr>
              <a:spcBef>
                <a:spcPct val="50000"/>
              </a:spcBef>
            </a:pPr>
            <a:r>
              <a:rPr lang="en-US" altLang="ja-JP" sz="2200" dirty="0">
                <a:solidFill>
                  <a:schemeClr val="accent2"/>
                </a:solidFill>
                <a:sym typeface="Wingdings" pitchFamily="2" charset="2"/>
              </a:rPr>
              <a:t>           Important to describe band gap.  Off-site non-locality.</a:t>
            </a:r>
          </a:p>
          <a:p>
            <a:pPr>
              <a:spcBef>
                <a:spcPct val="50000"/>
              </a:spcBef>
            </a:pPr>
            <a:r>
              <a:rPr lang="en-US" altLang="ja-JP" sz="2200" dirty="0">
                <a:solidFill>
                  <a:schemeClr val="accent2"/>
                </a:solidFill>
                <a:sym typeface="Wingdings" pitchFamily="2" charset="2"/>
              </a:rPr>
              <a:t>           (required to distinguish “bonding orbital” </a:t>
            </a:r>
          </a:p>
          <a:p>
            <a:pPr>
              <a:spcBef>
                <a:spcPct val="50000"/>
              </a:spcBef>
            </a:pPr>
            <a:r>
              <a:rPr lang="en-US" altLang="ja-JP" sz="2200" dirty="0">
                <a:solidFill>
                  <a:schemeClr val="accent2"/>
                </a:solidFill>
                <a:sym typeface="Wingdings" pitchFamily="2" charset="2"/>
              </a:rPr>
              <a:t>             and  “anti-bonding” </a:t>
            </a:r>
            <a:r>
              <a:rPr lang="en-US" altLang="ja-JP" sz="2200" dirty="0" smtClean="0">
                <a:solidFill>
                  <a:schemeClr val="accent2"/>
                </a:solidFill>
                <a:sym typeface="Wingdings" pitchFamily="2" charset="2"/>
              </a:rPr>
              <a:t>orbitals</a:t>
            </a:r>
            <a:r>
              <a:rPr lang="en-US" altLang="ja-JP" sz="2200" dirty="0">
                <a:solidFill>
                  <a:schemeClr val="accent2"/>
                </a:solidFill>
                <a:sym typeface="Wingdings" pitchFamily="2" charset="2"/>
              </a:rPr>
              <a:t>. ) next page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番号プレースホル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fontAlgn="base" hangingPunct="1">
              <a:spcBef>
                <a:spcPct val="0"/>
              </a:spcBef>
              <a:spcAft>
                <a:spcPct val="0"/>
              </a:spcAft>
            </a:pPr>
            <a:fld id="{8782E883-9D68-468A-BBDE-49F5B0996209}" type="slidenum">
              <a:rPr lang="ja-JP" altLang="en-US" sz="1400" smtClean="0">
                <a:latin typeface="Times New Roman" pitchFamily="18" charset="0"/>
              </a:rPr>
              <a:pPr eaLnBrk="1" fontAlgn="base" hangingPunct="1">
                <a:spcBef>
                  <a:spcPct val="0"/>
                </a:spcBef>
                <a:spcAft>
                  <a:spcPct val="0"/>
                </a:spcAft>
              </a:pPr>
              <a:t>29</a:t>
            </a:fld>
            <a:endParaRPr lang="en-US" altLang="ja-JP" sz="1400" smtClean="0">
              <a:latin typeface="Times New Roman" pitchFamily="18" charset="0"/>
            </a:endParaRPr>
          </a:p>
        </p:txBody>
      </p:sp>
      <p:graphicFrame>
        <p:nvGraphicFramePr>
          <p:cNvPr id="22531" name="Object 4"/>
          <p:cNvGraphicFramePr>
            <a:graphicFrameLocks noChangeAspect="1"/>
          </p:cNvGraphicFramePr>
          <p:nvPr/>
        </p:nvGraphicFramePr>
        <p:xfrm>
          <a:off x="215900" y="4224338"/>
          <a:ext cx="8877300" cy="919162"/>
        </p:xfrm>
        <a:graphic>
          <a:graphicData uri="http://schemas.openxmlformats.org/presentationml/2006/ole">
            <mc:AlternateContent xmlns:mc="http://schemas.openxmlformats.org/markup-compatibility/2006">
              <mc:Choice xmlns:v="urn:schemas-microsoft-com:vml" Requires="v">
                <p:oleObj spid="_x0000_s22743" name="Equation" r:id="rId4" imgW="3213100" imgH="279400" progId="Equation.DSMT4">
                  <p:embed/>
                </p:oleObj>
              </mc:Choice>
              <mc:Fallback>
                <p:oleObj name="Equation" r:id="rId4" imgW="3213100" imgH="279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 y="4224338"/>
                        <a:ext cx="8877300"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テキスト ボックス 25"/>
          <p:cNvSpPr txBox="1">
            <a:spLocks noChangeArrowheads="1"/>
          </p:cNvSpPr>
          <p:nvPr/>
        </p:nvSpPr>
        <p:spPr bwMode="auto">
          <a:xfrm>
            <a:off x="403225" y="5664200"/>
            <a:ext cx="65500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342900" indent="-342900" eaLnBrk="1" hangingPunct="1">
              <a:buFont typeface="Wingdings" pitchFamily="2" charset="2"/>
              <a:buChar char="à"/>
              <a:defRPr/>
            </a:pPr>
            <a:r>
              <a:rPr lang="en-US" altLang="ja-JP" sz="3200" dirty="0" smtClean="0"/>
              <a:t>Local potential can not distinguish </a:t>
            </a:r>
          </a:p>
          <a:p>
            <a:pPr eaLnBrk="1" hangingPunct="1">
              <a:defRPr/>
            </a:pPr>
            <a:r>
              <a:rPr lang="en-US" altLang="ja-JP" sz="3200" dirty="0" smtClean="0"/>
              <a:t>    LUMO and HOMO.</a:t>
            </a:r>
            <a:endParaRPr lang="ja-JP" altLang="en-US" sz="3200" dirty="0" smtClean="0"/>
          </a:p>
        </p:txBody>
      </p:sp>
      <p:grpSp>
        <p:nvGrpSpPr>
          <p:cNvPr id="22533" name="グループ化 38"/>
          <p:cNvGrpSpPr>
            <a:grpSpLocks/>
          </p:cNvGrpSpPr>
          <p:nvPr/>
        </p:nvGrpSpPr>
        <p:grpSpPr bwMode="auto">
          <a:xfrm>
            <a:off x="1285875" y="1009650"/>
            <a:ext cx="6461125" cy="2643188"/>
            <a:chOff x="1000100" y="571480"/>
            <a:chExt cx="7856976" cy="3571900"/>
          </a:xfrm>
        </p:grpSpPr>
        <p:grpSp>
          <p:nvGrpSpPr>
            <p:cNvPr id="22537" name="グループ化 19"/>
            <p:cNvGrpSpPr>
              <a:grpSpLocks/>
            </p:cNvGrpSpPr>
            <p:nvPr/>
          </p:nvGrpSpPr>
          <p:grpSpPr bwMode="auto">
            <a:xfrm>
              <a:off x="1357290" y="1000108"/>
              <a:ext cx="3214710" cy="1071570"/>
              <a:chOff x="1357290" y="1000108"/>
              <a:chExt cx="4429156" cy="1643074"/>
            </a:xfrm>
          </p:grpSpPr>
          <p:pic>
            <p:nvPicPr>
              <p:cNvPr id="225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290" y="1000108"/>
                <a:ext cx="2214578" cy="164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25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68" y="1000108"/>
                <a:ext cx="2214578" cy="164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grpSp>
          <p:nvGrpSpPr>
            <p:cNvPr id="22538" name="グループ化 18"/>
            <p:cNvGrpSpPr>
              <a:grpSpLocks/>
            </p:cNvGrpSpPr>
            <p:nvPr/>
          </p:nvGrpSpPr>
          <p:grpSpPr bwMode="auto">
            <a:xfrm>
              <a:off x="1357290" y="2143116"/>
              <a:ext cx="3214710" cy="2000264"/>
              <a:chOff x="1428728" y="3071810"/>
              <a:chExt cx="4429157" cy="3286147"/>
            </a:xfrm>
          </p:grpSpPr>
          <p:pic>
            <p:nvPicPr>
              <p:cNvPr id="2254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28" y="3071810"/>
                <a:ext cx="2214578" cy="164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225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3643307" y="4714883"/>
                <a:ext cx="2214578" cy="164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sp>
          <p:nvSpPr>
            <p:cNvPr id="22539" name="テキスト ボックス 20"/>
            <p:cNvSpPr txBox="1">
              <a:spLocks noChangeArrowheads="1"/>
            </p:cNvSpPr>
            <p:nvPr/>
          </p:nvSpPr>
          <p:spPr bwMode="auto">
            <a:xfrm>
              <a:off x="5010352" y="1142984"/>
              <a:ext cx="3846724" cy="6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latin typeface="Times New Roman" pitchFamily="18" charset="0"/>
                </a:rPr>
                <a:t>Bonding</a:t>
              </a:r>
              <a:r>
                <a:rPr lang="ja-JP" altLang="en-US" sz="2400">
                  <a:latin typeface="Times New Roman" pitchFamily="18" charset="0"/>
                </a:rPr>
                <a:t>　　　　ＨＯＭＯ</a:t>
              </a:r>
              <a:r>
                <a:rPr lang="en-US" altLang="ja-JP" sz="2400">
                  <a:latin typeface="Times New Roman" pitchFamily="18" charset="0"/>
                </a:rPr>
                <a:t> </a:t>
              </a:r>
              <a:endParaRPr lang="ja-JP" altLang="en-US" sz="2400">
                <a:latin typeface="Times New Roman" pitchFamily="18" charset="0"/>
              </a:endParaRPr>
            </a:p>
          </p:txBody>
        </p:sp>
        <p:sp>
          <p:nvSpPr>
            <p:cNvPr id="22540" name="テキスト ボックス 21"/>
            <p:cNvSpPr txBox="1">
              <a:spLocks noChangeArrowheads="1"/>
            </p:cNvSpPr>
            <p:nvPr/>
          </p:nvSpPr>
          <p:spPr bwMode="auto">
            <a:xfrm>
              <a:off x="4909552" y="2695311"/>
              <a:ext cx="3914611" cy="62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latin typeface="Times New Roman" pitchFamily="18" charset="0"/>
                </a:rPr>
                <a:t>Anti-Bonding,</a:t>
              </a:r>
              <a:r>
                <a:rPr lang="ja-JP" altLang="en-US" sz="2400">
                  <a:latin typeface="Times New Roman" pitchFamily="18" charset="0"/>
                </a:rPr>
                <a:t>　ＬＵＭＯ</a:t>
              </a:r>
              <a:r>
                <a:rPr lang="en-US" altLang="ja-JP" sz="2400">
                  <a:latin typeface="Times New Roman" pitchFamily="18" charset="0"/>
                </a:rPr>
                <a:t>,</a:t>
              </a:r>
              <a:endParaRPr lang="ja-JP" altLang="en-US" sz="2400">
                <a:latin typeface="Times New Roman" pitchFamily="18" charset="0"/>
              </a:endParaRPr>
            </a:p>
          </p:txBody>
        </p:sp>
        <p:cxnSp>
          <p:nvCxnSpPr>
            <p:cNvPr id="22541" name="直線コネクタ 27"/>
            <p:cNvCxnSpPr>
              <a:cxnSpLocks noChangeShapeType="1"/>
            </p:cNvCxnSpPr>
            <p:nvPr/>
          </p:nvCxnSpPr>
          <p:spPr bwMode="auto">
            <a:xfrm>
              <a:off x="1071538" y="2071678"/>
              <a:ext cx="3857652"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2542" name="直線コネクタ 29"/>
            <p:cNvCxnSpPr>
              <a:cxnSpLocks noChangeShapeType="1"/>
            </p:cNvCxnSpPr>
            <p:nvPr/>
          </p:nvCxnSpPr>
          <p:spPr bwMode="auto">
            <a:xfrm>
              <a:off x="1000100" y="3143248"/>
              <a:ext cx="392909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2543" name="直線コネクタ 32"/>
            <p:cNvCxnSpPr>
              <a:cxnSpLocks noChangeShapeType="1"/>
            </p:cNvCxnSpPr>
            <p:nvPr/>
          </p:nvCxnSpPr>
          <p:spPr bwMode="auto">
            <a:xfrm rot="5400000">
              <a:off x="321439" y="1393017"/>
              <a:ext cx="1643074"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22544" name="直線コネクタ 34"/>
            <p:cNvCxnSpPr>
              <a:cxnSpLocks noChangeShapeType="1"/>
            </p:cNvCxnSpPr>
            <p:nvPr/>
          </p:nvCxnSpPr>
          <p:spPr bwMode="auto">
            <a:xfrm rot="5400000">
              <a:off x="571472" y="2928934"/>
              <a:ext cx="1143008"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grpSp>
      <p:sp>
        <p:nvSpPr>
          <p:cNvPr id="22534" name="テキスト ボックス 39"/>
          <p:cNvSpPr txBox="1">
            <a:spLocks noChangeArrowheads="1"/>
          </p:cNvSpPr>
          <p:nvPr/>
        </p:nvSpPr>
        <p:spPr bwMode="auto">
          <a:xfrm>
            <a:off x="201613" y="1138238"/>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Times New Roman" pitchFamily="18" charset="0"/>
              </a:rPr>
              <a:t>If</a:t>
            </a:r>
            <a:endParaRPr lang="ja-JP" altLang="en-US" sz="3200">
              <a:latin typeface="Times New Roman" pitchFamily="18" charset="0"/>
            </a:endParaRPr>
          </a:p>
        </p:txBody>
      </p:sp>
      <p:sp>
        <p:nvSpPr>
          <p:cNvPr id="22535" name="テキスト ボックス 40"/>
          <p:cNvSpPr txBox="1">
            <a:spLocks noChangeArrowheads="1"/>
          </p:cNvSpPr>
          <p:nvPr/>
        </p:nvSpPr>
        <p:spPr bwMode="auto">
          <a:xfrm>
            <a:off x="481013" y="3652838"/>
            <a:ext cx="370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latin typeface="Times New Roman" pitchFamily="18" charset="0"/>
              </a:rPr>
              <a:t>square of them are the same.</a:t>
            </a:r>
            <a:endParaRPr lang="ja-JP" altLang="en-US" sz="2400">
              <a:latin typeface="Times New Roman" pitchFamily="18" charset="0"/>
            </a:endParaRPr>
          </a:p>
        </p:txBody>
      </p:sp>
      <p:sp>
        <p:nvSpPr>
          <p:cNvPr id="22536" name="タイトル 1"/>
          <p:cNvSpPr>
            <a:spLocks noGrp="1"/>
          </p:cNvSpPr>
          <p:nvPr>
            <p:ph type="title" idx="4294967295"/>
          </p:nvPr>
        </p:nvSpPr>
        <p:spPr>
          <a:xfrm>
            <a:off x="330200" y="184150"/>
            <a:ext cx="8507413" cy="825500"/>
          </a:xfrm>
        </p:spPr>
        <p:txBody>
          <a:bodyPr/>
          <a:lstStyle/>
          <a:p>
            <a:r>
              <a:rPr lang="en-US" altLang="ja-JP" sz="3600" b="1" dirty="0" smtClean="0"/>
              <a:t>Schematic explanation on off-site exchange</a:t>
            </a:r>
            <a:endParaRPr lang="ja-JP" altLang="en-US" sz="36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468313" y="188913"/>
            <a:ext cx="84248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fontAlgn="base" hangingPunct="1">
              <a:spcBef>
                <a:spcPct val="0"/>
              </a:spcBef>
              <a:spcAft>
                <a:spcPct val="0"/>
              </a:spcAft>
            </a:pPr>
            <a:r>
              <a:rPr lang="en-US" altLang="ja-JP" sz="3200" u="sng" dirty="0" smtClean="0">
                <a:solidFill>
                  <a:prstClr val="black"/>
                </a:solidFill>
              </a:rPr>
              <a:t>Independent particle picture and total energy </a:t>
            </a:r>
          </a:p>
          <a:p>
            <a:pPr eaLnBrk="1" fontAlgn="base" hangingPunct="1">
              <a:spcBef>
                <a:spcPct val="0"/>
              </a:spcBef>
              <a:spcAft>
                <a:spcPct val="0"/>
              </a:spcAft>
            </a:pPr>
            <a:r>
              <a:rPr lang="en-US" altLang="ja-JP" sz="2400" dirty="0" smtClean="0">
                <a:solidFill>
                  <a:prstClr val="black"/>
                </a:solidFill>
              </a:rPr>
              <a:t>These can be obtained by the density functional theory (DFT) in LDA.</a:t>
            </a:r>
          </a:p>
        </p:txBody>
      </p:sp>
      <mc:AlternateContent xmlns:mc="http://schemas.openxmlformats.org/markup-compatibility/2006" xmlns:a14="http://schemas.microsoft.com/office/drawing/2010/main">
        <mc:Choice Requires="a14">
          <p:sp>
            <p:nvSpPr>
              <p:cNvPr id="3" name="テキスト ボックス 2"/>
              <p:cNvSpPr txBox="1"/>
              <p:nvPr/>
            </p:nvSpPr>
            <p:spPr>
              <a:xfrm>
                <a:off x="1187624" y="1962999"/>
                <a:ext cx="1462260" cy="646331"/>
              </a:xfrm>
              <a:prstGeom prst="rect">
                <a:avLst/>
              </a:prstGeom>
              <a:noFill/>
              <a:ln>
                <a:solidFill>
                  <a:schemeClr val="accent1"/>
                </a:solidFill>
              </a:ln>
            </p:spPr>
            <p:txBody>
              <a:bodyPr wrap="none" rtlCol="0">
                <a:spAutoFit/>
              </a:bodyPr>
              <a:lstStyle/>
              <a:p>
                <a:pPr fontAlgn="base">
                  <a:spcBef>
                    <a:spcPct val="0"/>
                  </a:spcBef>
                  <a:spcAft>
                    <a:spcPct val="0"/>
                  </a:spcAft>
                </a:pPr>
                <a:r>
                  <a:rPr lang="en-US" altLang="ja-JP" dirty="0" smtClean="0">
                    <a:solidFill>
                      <a:prstClr val="black"/>
                    </a:solidFill>
                    <a:latin typeface="Arial" pitchFamily="34" charset="0"/>
                  </a:rPr>
                  <a:t>Electron</a:t>
                </a:r>
              </a:p>
              <a:p>
                <a:pPr fontAlgn="base">
                  <a:spcBef>
                    <a:spcPct val="0"/>
                  </a:spcBef>
                  <a:spcAft>
                    <a:spcPct val="0"/>
                  </a:spcAft>
                </a:pPr>
                <a:r>
                  <a:rPr lang="en-US" altLang="ja-JP" dirty="0">
                    <a:solidFill>
                      <a:prstClr val="black"/>
                    </a:solidFill>
                    <a:latin typeface="Arial" pitchFamily="34" charset="0"/>
                  </a:rPr>
                  <a:t>Density </a:t>
                </a:r>
                <a14:m>
                  <m:oMath xmlns:m="http://schemas.openxmlformats.org/officeDocument/2006/math">
                    <m:r>
                      <a:rPr lang="en-US" altLang="ja-JP" b="0" i="1" smtClean="0">
                        <a:solidFill>
                          <a:prstClr val="black"/>
                        </a:solidFill>
                        <a:latin typeface="Cambria Math"/>
                      </a:rPr>
                      <m:t>𝑛</m:t>
                    </m:r>
                    <m:r>
                      <a:rPr lang="en-US" altLang="ja-JP" i="1">
                        <a:solidFill>
                          <a:prstClr val="black"/>
                        </a:solidFill>
                        <a:latin typeface="Cambria Math"/>
                      </a:rPr>
                      <m:t>(</m:t>
                    </m:r>
                    <m:r>
                      <a:rPr lang="en-US" altLang="ja-JP" b="1" i="1">
                        <a:solidFill>
                          <a:prstClr val="black"/>
                        </a:solidFill>
                        <a:latin typeface="Cambria Math"/>
                      </a:rPr>
                      <m:t>𝒓</m:t>
                    </m:r>
                    <m:r>
                      <a:rPr lang="en-US" altLang="ja-JP" i="1">
                        <a:solidFill>
                          <a:prstClr val="black"/>
                        </a:solidFill>
                        <a:latin typeface="Cambria Math"/>
                      </a:rPr>
                      <m:t>)</m:t>
                    </m:r>
                  </m:oMath>
                </a14:m>
                <a:endParaRPr lang="ja-JP" altLang="en-US" dirty="0">
                  <a:solidFill>
                    <a:prstClr val="black"/>
                  </a:solidFill>
                  <a:latin typeface="Arial" pitchFamily="34" charset="0"/>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187624" y="1962999"/>
                <a:ext cx="1462260" cy="646331"/>
              </a:xfrm>
              <a:prstGeom prst="rect">
                <a:avLst/>
              </a:prstGeom>
              <a:blipFill rotWithShape="1">
                <a:blip r:embed="rId3"/>
                <a:stretch>
                  <a:fillRect l="-3306" t="-3704" r="-826" b="-12963"/>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p:cNvSpPr txBox="1"/>
              <p:nvPr/>
            </p:nvSpPr>
            <p:spPr>
              <a:xfrm>
                <a:off x="4860032" y="2035007"/>
                <a:ext cx="3360856" cy="923330"/>
              </a:xfrm>
              <a:prstGeom prst="rect">
                <a:avLst/>
              </a:prstGeom>
              <a:noFill/>
              <a:ln>
                <a:solidFill>
                  <a:schemeClr val="accent1"/>
                </a:solidFill>
              </a:ln>
            </p:spPr>
            <p:txBody>
              <a:bodyPr wrap="none" rtlCol="0">
                <a:spAutoFit/>
              </a:bodyPr>
              <a:lstStyle/>
              <a:p>
                <a:pPr fontAlgn="base">
                  <a:spcBef>
                    <a:spcPct val="0"/>
                  </a:spcBef>
                  <a:spcAft>
                    <a:spcPct val="0"/>
                  </a:spcAft>
                </a:pPr>
                <a:r>
                  <a:rPr lang="en-US" altLang="ja-JP" dirty="0">
                    <a:solidFill>
                      <a:prstClr val="black"/>
                    </a:solidFill>
                    <a:latin typeface="Arial" pitchFamily="34" charset="0"/>
                  </a:rPr>
                  <a:t>One-particle effective potential </a:t>
                </a:r>
              </a:p>
              <a:p>
                <a:pPr fontAlgn="base">
                  <a:spcBef>
                    <a:spcPct val="0"/>
                  </a:spcBef>
                  <a:spcAft>
                    <a:spcPct val="0"/>
                  </a:spcAft>
                </a:pPr>
                <a14:m>
                  <m:oMathPara xmlns:m="http://schemas.openxmlformats.org/officeDocument/2006/math">
                    <m:oMathParaPr>
                      <m:jc m:val="centerGroup"/>
                    </m:oMathParaPr>
                    <m:oMath xmlns:m="http://schemas.openxmlformats.org/officeDocument/2006/math">
                      <m:r>
                        <a:rPr lang="en-US" altLang="ja-JP" i="1">
                          <a:solidFill>
                            <a:prstClr val="black"/>
                          </a:solidFill>
                          <a:latin typeface="Cambria Math"/>
                        </a:rPr>
                        <m:t>𝑉</m:t>
                      </m:r>
                      <m:r>
                        <a:rPr lang="en-US" altLang="ja-JP" i="1">
                          <a:solidFill>
                            <a:prstClr val="black"/>
                          </a:solidFill>
                          <a:latin typeface="Cambria Math"/>
                        </a:rPr>
                        <m:t>(</m:t>
                      </m:r>
                      <m:r>
                        <a:rPr lang="en-US" altLang="ja-JP" b="1" i="1">
                          <a:solidFill>
                            <a:prstClr val="black"/>
                          </a:solidFill>
                          <a:latin typeface="Cambria Math"/>
                        </a:rPr>
                        <m:t>𝒓</m:t>
                      </m:r>
                      <m:r>
                        <a:rPr lang="en-US" altLang="ja-JP" i="1">
                          <a:solidFill>
                            <a:prstClr val="black"/>
                          </a:solidFill>
                          <a:latin typeface="Cambria Math"/>
                        </a:rPr>
                        <m:t>)</m:t>
                      </m:r>
                    </m:oMath>
                  </m:oMathPara>
                </a14:m>
                <a:endParaRPr lang="en-US" altLang="ja-JP" dirty="0">
                  <a:solidFill>
                    <a:prstClr val="black"/>
                  </a:solidFill>
                  <a:latin typeface="Arial" pitchFamily="34" charset="0"/>
                </a:endParaRPr>
              </a:p>
              <a:p>
                <a:pPr fontAlgn="base">
                  <a:spcBef>
                    <a:spcPct val="0"/>
                  </a:spcBef>
                  <a:spcAft>
                    <a:spcPct val="0"/>
                  </a:spcAft>
                </a:pPr>
                <a:endParaRPr lang="ja-JP" altLang="en-US" dirty="0">
                  <a:solidFill>
                    <a:prstClr val="black"/>
                  </a:solidFill>
                  <a:latin typeface="Arial" pitchFamily="34" charset="0"/>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860032" y="2035007"/>
                <a:ext cx="3360856" cy="923330"/>
              </a:xfrm>
              <a:prstGeom prst="rect">
                <a:avLst/>
              </a:prstGeom>
              <a:blipFill rotWithShape="1">
                <a:blip r:embed="rId4"/>
                <a:stretch>
                  <a:fillRect l="-1264" t="-2614" r="-361"/>
                </a:stretch>
              </a:blipFill>
              <a:ln>
                <a:solidFill>
                  <a:schemeClr val="accent1"/>
                </a:solidFill>
              </a:ln>
            </p:spPr>
            <p:txBody>
              <a:bodyPr/>
              <a:lstStyle/>
              <a:p>
                <a:r>
                  <a:rPr lang="ja-JP" altLang="en-US">
                    <a:noFill/>
                  </a:rPr>
                  <a:t> </a:t>
                </a:r>
              </a:p>
            </p:txBody>
          </p:sp>
        </mc:Fallback>
      </mc:AlternateContent>
      <p:cxnSp>
        <p:nvCxnSpPr>
          <p:cNvPr id="5" name="直線矢印コネクタ 4"/>
          <p:cNvCxnSpPr/>
          <p:nvPr/>
        </p:nvCxnSpPr>
        <p:spPr>
          <a:xfrm>
            <a:off x="2915816" y="2286164"/>
            <a:ext cx="1800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131840" y="1916832"/>
            <a:ext cx="1385957" cy="369332"/>
          </a:xfrm>
          <a:prstGeom prst="rect">
            <a:avLst/>
          </a:prstGeom>
          <a:noFill/>
        </p:spPr>
        <p:txBody>
          <a:bodyPr wrap="none" rtlCol="0">
            <a:spAutoFit/>
          </a:bodyPr>
          <a:lstStyle/>
          <a:p>
            <a:pPr fontAlgn="base">
              <a:spcBef>
                <a:spcPct val="0"/>
              </a:spcBef>
              <a:spcAft>
                <a:spcPct val="0"/>
              </a:spcAft>
            </a:pPr>
            <a:r>
              <a:rPr lang="en-US" altLang="ja-JP" dirty="0">
                <a:solidFill>
                  <a:prstClr val="black"/>
                </a:solidFill>
                <a:latin typeface="Arial" pitchFamily="34" charset="0"/>
              </a:rPr>
              <a:t>DFT in LDA</a:t>
            </a:r>
            <a:endParaRPr lang="ja-JP" altLang="en-US" dirty="0">
              <a:solidFill>
                <a:prstClr val="black"/>
              </a:solidFill>
              <a:latin typeface="Arial" pitchFamily="34" charset="0"/>
            </a:endParaRPr>
          </a:p>
        </p:txBody>
      </p:sp>
      <p:cxnSp>
        <p:nvCxnSpPr>
          <p:cNvPr id="7" name="直線矢印コネクタ 6"/>
          <p:cNvCxnSpPr/>
          <p:nvPr/>
        </p:nvCxnSpPr>
        <p:spPr>
          <a:xfrm flipH="1">
            <a:off x="5584241" y="2958337"/>
            <a:ext cx="984230" cy="10928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9" name="オブジェクト 8"/>
          <p:cNvGraphicFramePr>
            <a:graphicFrameLocks noChangeAspect="1"/>
          </p:cNvGraphicFramePr>
          <p:nvPr>
            <p:extLst>
              <p:ext uri="{D42A27DB-BD31-4B8C-83A1-F6EECF244321}">
                <p14:modId xmlns:p14="http://schemas.microsoft.com/office/powerpoint/2010/main" val="2435460924"/>
              </p:ext>
            </p:extLst>
          </p:nvPr>
        </p:nvGraphicFramePr>
        <p:xfrm>
          <a:off x="2290355" y="4214494"/>
          <a:ext cx="3792421" cy="864096"/>
        </p:xfrm>
        <a:graphic>
          <a:graphicData uri="http://schemas.openxmlformats.org/presentationml/2006/ole">
            <mc:AlternateContent xmlns:mc="http://schemas.openxmlformats.org/markup-compatibility/2006">
              <mc:Choice xmlns:v="urn:schemas-microsoft-com:vml" Requires="v">
                <p:oleObj spid="_x0000_s37096" name="Equation" r:id="rId5" imgW="2006280" imgH="457200" progId="Equation.DSMT4">
                  <p:embed/>
                </p:oleObj>
              </mc:Choice>
              <mc:Fallback>
                <p:oleObj name="Equation" r:id="rId5" imgW="2006280" imgH="457200" progId="Equation.DSMT4">
                  <p:embed/>
                  <p:pic>
                    <p:nvPicPr>
                      <p:cNvPr id="0" name=""/>
                      <p:cNvPicPr/>
                      <p:nvPr/>
                    </p:nvPicPr>
                    <p:blipFill>
                      <a:blip r:embed="rId6"/>
                      <a:stretch>
                        <a:fillRect/>
                      </a:stretch>
                    </p:blipFill>
                    <p:spPr>
                      <a:xfrm>
                        <a:off x="2290355" y="4214494"/>
                        <a:ext cx="3792421" cy="864096"/>
                      </a:xfrm>
                      <a:prstGeom prst="rect">
                        <a:avLst/>
                      </a:prstGeom>
                    </p:spPr>
                  </p:pic>
                </p:oleObj>
              </mc:Fallback>
            </mc:AlternateContent>
          </a:graphicData>
        </a:graphic>
      </p:graphicFrame>
      <p:cxnSp>
        <p:nvCxnSpPr>
          <p:cNvPr id="11" name="直線矢印コネクタ 10"/>
          <p:cNvCxnSpPr/>
          <p:nvPr/>
        </p:nvCxnSpPr>
        <p:spPr>
          <a:xfrm flipH="1" flipV="1">
            <a:off x="1918754" y="2827095"/>
            <a:ext cx="731130" cy="12241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187624" y="3254497"/>
            <a:ext cx="2480166" cy="369332"/>
          </a:xfrm>
          <a:prstGeom prst="rect">
            <a:avLst/>
          </a:prstGeom>
          <a:noFill/>
        </p:spPr>
        <p:txBody>
          <a:bodyPr wrap="none" rtlCol="0">
            <a:spAutoFit/>
          </a:bodyPr>
          <a:lstStyle/>
          <a:p>
            <a:r>
              <a:rPr kumimoji="1" lang="en-US" altLang="ja-JP" dirty="0" smtClean="0"/>
              <a:t>Fill up to Fermi energy</a:t>
            </a:r>
            <a:endParaRPr kumimoji="1" lang="ja-JP" altLang="en-US" dirty="0"/>
          </a:p>
        </p:txBody>
      </p:sp>
      <p:sp>
        <p:nvSpPr>
          <p:cNvPr id="16" name="正方形/長方形 15"/>
          <p:cNvSpPr/>
          <p:nvPr/>
        </p:nvSpPr>
        <p:spPr>
          <a:xfrm>
            <a:off x="2051720" y="4051231"/>
            <a:ext cx="417646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9" name="オブジェクト 18"/>
          <p:cNvGraphicFramePr>
            <a:graphicFrameLocks noChangeAspect="1"/>
          </p:cNvGraphicFramePr>
          <p:nvPr>
            <p:extLst>
              <p:ext uri="{D42A27DB-BD31-4B8C-83A1-F6EECF244321}">
                <p14:modId xmlns:p14="http://schemas.microsoft.com/office/powerpoint/2010/main" val="3743999968"/>
              </p:ext>
            </p:extLst>
          </p:nvPr>
        </p:nvGraphicFramePr>
        <p:xfrm>
          <a:off x="5632292" y="3132812"/>
          <a:ext cx="3223676" cy="612701"/>
        </p:xfrm>
        <a:graphic>
          <a:graphicData uri="http://schemas.openxmlformats.org/presentationml/2006/ole">
            <mc:AlternateContent xmlns:mc="http://schemas.openxmlformats.org/markup-compatibility/2006">
              <mc:Choice xmlns:v="urn:schemas-microsoft-com:vml" Requires="v">
                <p:oleObj spid="_x0000_s37097" name="Equation" r:id="rId7" imgW="1726920" imgH="482400" progId="Equation.DSMT4">
                  <p:embed/>
                </p:oleObj>
              </mc:Choice>
              <mc:Fallback>
                <p:oleObj name="Equation" r:id="rId7" imgW="1726920" imgH="482400" progId="Equation.DSMT4">
                  <p:embed/>
                  <p:pic>
                    <p:nvPicPr>
                      <p:cNvPr id="0" name=""/>
                      <p:cNvPicPr/>
                      <p:nvPr/>
                    </p:nvPicPr>
                    <p:blipFill>
                      <a:blip r:embed="rId8"/>
                      <a:stretch>
                        <a:fillRect/>
                      </a:stretch>
                    </p:blipFill>
                    <p:spPr>
                      <a:xfrm>
                        <a:off x="5632292" y="3132812"/>
                        <a:ext cx="3223676" cy="612701"/>
                      </a:xfrm>
                      <a:prstGeom prst="rect">
                        <a:avLst/>
                      </a:prstGeom>
                    </p:spPr>
                  </p:pic>
                </p:oleObj>
              </mc:Fallback>
            </mc:AlternateContent>
          </a:graphicData>
        </a:graphic>
      </p:graphicFrame>
      <p:sp>
        <p:nvSpPr>
          <p:cNvPr id="20" name="円弧 19"/>
          <p:cNvSpPr/>
          <p:nvPr/>
        </p:nvSpPr>
        <p:spPr>
          <a:xfrm>
            <a:off x="3916226" y="2958274"/>
            <a:ext cx="799790" cy="732917"/>
          </a:xfrm>
          <a:prstGeom prst="arc">
            <a:avLst>
              <a:gd name="adj1" fmla="val 16200000"/>
              <a:gd name="adj2" fmla="val 12668633"/>
            </a:avLst>
          </a:prstGeom>
          <a:ln>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1" name="テキスト ボックス 20"/>
          <p:cNvSpPr txBox="1"/>
          <p:nvPr/>
        </p:nvSpPr>
        <p:spPr>
          <a:xfrm>
            <a:off x="4108310" y="3181618"/>
            <a:ext cx="1005403" cy="646331"/>
          </a:xfrm>
          <a:prstGeom prst="rect">
            <a:avLst/>
          </a:prstGeom>
          <a:noFill/>
        </p:spPr>
        <p:txBody>
          <a:bodyPr wrap="none" rtlCol="0">
            <a:spAutoFit/>
          </a:bodyPr>
          <a:lstStyle/>
          <a:p>
            <a:r>
              <a:rPr lang="en-US" altLang="ja-JP" dirty="0">
                <a:solidFill>
                  <a:srgbClr val="FF0000"/>
                </a:solidFill>
              </a:rPr>
              <a:t>i</a:t>
            </a:r>
            <a:r>
              <a:rPr kumimoji="1" lang="en-US" altLang="ja-JP" dirty="0" smtClean="0">
                <a:solidFill>
                  <a:srgbClr val="FF0000"/>
                </a:solidFill>
              </a:rPr>
              <a:t>teration</a:t>
            </a:r>
          </a:p>
          <a:p>
            <a:r>
              <a:rPr lang="en-US" altLang="ja-JP" dirty="0" smtClean="0">
                <a:solidFill>
                  <a:srgbClr val="FF0000"/>
                </a:solidFill>
              </a:rPr>
              <a:t>cycle</a:t>
            </a:r>
            <a:endParaRPr kumimoji="1" lang="ja-JP" altLang="en-US" dirty="0">
              <a:solidFill>
                <a:srgbClr val="FF0000"/>
              </a:solidFill>
            </a:endParaRPr>
          </a:p>
        </p:txBody>
      </p:sp>
      <p:sp>
        <p:nvSpPr>
          <p:cNvPr id="22" name="テキスト ボックス 21"/>
          <p:cNvSpPr txBox="1"/>
          <p:nvPr/>
        </p:nvSpPr>
        <p:spPr>
          <a:xfrm>
            <a:off x="834463" y="6268670"/>
            <a:ext cx="6538970" cy="369332"/>
          </a:xfrm>
          <a:prstGeom prst="rect">
            <a:avLst/>
          </a:prstGeom>
          <a:noFill/>
        </p:spPr>
        <p:txBody>
          <a:bodyPr wrap="none" rtlCol="0">
            <a:spAutoFit/>
          </a:bodyPr>
          <a:lstStyle/>
          <a:p>
            <a:r>
              <a:rPr kumimoji="1" lang="en-US" altLang="ja-JP" dirty="0" smtClean="0"/>
              <a:t>This iteration cycle until converged </a:t>
            </a:r>
            <a:r>
              <a:rPr lang="en-US" altLang="ja-JP" dirty="0" smtClean="0">
                <a:sym typeface="Wingdings" pitchFamily="2" charset="2"/>
              </a:rPr>
              <a:t>= </a:t>
            </a:r>
            <a:r>
              <a:rPr kumimoji="1" lang="en-US" altLang="ja-JP" dirty="0" smtClean="0">
                <a:sym typeface="Wingdings" pitchFamily="2" charset="2"/>
              </a:rPr>
              <a:t>total energy minimization</a:t>
            </a:r>
            <a:endParaRPr kumimoji="1" lang="ja-JP" altLang="en-US" dirty="0"/>
          </a:p>
        </p:txBody>
      </p:sp>
    </p:spTree>
    <p:extLst>
      <p:ext uri="{BB962C8B-B14F-4D97-AF65-F5344CB8AC3E}">
        <p14:creationId xmlns:p14="http://schemas.microsoft.com/office/powerpoint/2010/main" val="3083134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4084638"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27" name="Line 5"/>
          <p:cNvSpPr>
            <a:spLocks noChangeShapeType="1"/>
          </p:cNvSpPr>
          <p:nvPr/>
        </p:nvSpPr>
        <p:spPr bwMode="auto">
          <a:xfrm flipH="1">
            <a:off x="4114800" y="3962400"/>
            <a:ext cx="457200"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ja-JP" altLang="en-US"/>
          </a:p>
        </p:txBody>
      </p:sp>
      <p:sp>
        <p:nvSpPr>
          <p:cNvPr id="26628" name="Text Box 6"/>
          <p:cNvSpPr txBox="1">
            <a:spLocks noChangeArrowheads="1"/>
          </p:cNvSpPr>
          <p:nvPr/>
        </p:nvSpPr>
        <p:spPr bwMode="auto">
          <a:xfrm>
            <a:off x="4648200" y="2057400"/>
            <a:ext cx="3709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dirty="0">
                <a:solidFill>
                  <a:srgbClr val="FF0000"/>
                </a:solidFill>
                <a:latin typeface="Comic Sans MS" pitchFamily="66" charset="0"/>
              </a:rPr>
              <a:t>LDA</a:t>
            </a:r>
            <a:r>
              <a:rPr lang="en-US" altLang="ja-JP" sz="3200" dirty="0">
                <a:latin typeface="Comic Sans MS" pitchFamily="66" charset="0"/>
              </a:rPr>
              <a:t>, </a:t>
            </a:r>
            <a:r>
              <a:rPr lang="en-US" altLang="ja-JP" sz="3200" dirty="0">
                <a:solidFill>
                  <a:srgbClr val="66CCFF"/>
                </a:solidFill>
                <a:latin typeface="Comic Sans MS" pitchFamily="66" charset="0"/>
              </a:rPr>
              <a:t>one-shot GW</a:t>
            </a:r>
          </a:p>
        </p:txBody>
      </p:sp>
      <p:sp>
        <p:nvSpPr>
          <p:cNvPr id="26629" name="Line 7"/>
          <p:cNvSpPr>
            <a:spLocks noChangeShapeType="1"/>
          </p:cNvSpPr>
          <p:nvPr/>
        </p:nvSpPr>
        <p:spPr bwMode="auto">
          <a:xfrm flipH="1">
            <a:off x="4191000" y="2362200"/>
            <a:ext cx="457200"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ja-JP" altLang="en-US"/>
          </a:p>
        </p:txBody>
      </p:sp>
      <p:sp>
        <p:nvSpPr>
          <p:cNvPr id="26630" name="Rectangle 11"/>
          <p:cNvSpPr>
            <a:spLocks noChangeArrowheads="1"/>
          </p:cNvSpPr>
          <p:nvPr/>
        </p:nvSpPr>
        <p:spPr bwMode="auto">
          <a:xfrm>
            <a:off x="4343400" y="201613"/>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ja-JP" altLang="ja-JP">
              <a:solidFill>
                <a:srgbClr val="FF9900"/>
              </a:solidFill>
            </a:endParaRPr>
          </a:p>
        </p:txBody>
      </p:sp>
      <p:sp>
        <p:nvSpPr>
          <p:cNvPr id="26631" name="Text Box 12"/>
          <p:cNvSpPr txBox="1">
            <a:spLocks noChangeArrowheads="1"/>
          </p:cNvSpPr>
          <p:nvPr/>
        </p:nvSpPr>
        <p:spPr bwMode="auto">
          <a:xfrm>
            <a:off x="914400" y="6224588"/>
            <a:ext cx="36925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Experimental Band gap (eV)</a:t>
            </a:r>
          </a:p>
        </p:txBody>
      </p:sp>
      <p:sp>
        <p:nvSpPr>
          <p:cNvPr id="26632" name="Text Box 14"/>
          <p:cNvSpPr txBox="1">
            <a:spLocks noChangeArrowheads="1"/>
          </p:cNvSpPr>
          <p:nvPr/>
        </p:nvSpPr>
        <p:spPr bwMode="auto">
          <a:xfrm rot="-5400000">
            <a:off x="-1847056" y="2831307"/>
            <a:ext cx="4421187"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           Calculated(eV)</a:t>
            </a:r>
          </a:p>
        </p:txBody>
      </p:sp>
      <p:sp>
        <p:nvSpPr>
          <p:cNvPr id="26633" name="Rectangle 15"/>
          <p:cNvSpPr>
            <a:spLocks noGrp="1" noChangeArrowheads="1"/>
          </p:cNvSpPr>
          <p:nvPr>
            <p:ph type="title"/>
          </p:nvPr>
        </p:nvSpPr>
        <p:spPr>
          <a:xfrm>
            <a:off x="5795963" y="152400"/>
            <a:ext cx="2892425" cy="1143000"/>
          </a:xfrm>
        </p:spPr>
        <p:txBody>
          <a:bodyPr/>
          <a:lstStyle/>
          <a:p>
            <a:pPr algn="l"/>
            <a:r>
              <a:rPr lang="en-US" altLang="ja-JP" smtClean="0">
                <a:solidFill>
                  <a:srgbClr val="FF9900"/>
                </a:solidFill>
              </a:rPr>
              <a:t>BAND GAP</a:t>
            </a:r>
            <a:endParaRPr lang="en-US" altLang="ja-JP" smtClean="0"/>
          </a:p>
        </p:txBody>
      </p:sp>
      <p:sp>
        <p:nvSpPr>
          <p:cNvPr id="26634" name="テキスト ボックス 11"/>
          <p:cNvSpPr txBox="1">
            <a:spLocks noChangeArrowheads="1"/>
          </p:cNvSpPr>
          <p:nvPr/>
        </p:nvSpPr>
        <p:spPr bwMode="auto">
          <a:xfrm>
            <a:off x="4648200" y="3708400"/>
            <a:ext cx="38179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QSGW</a:t>
            </a:r>
          </a:p>
          <a:p>
            <a:pPr eaLnBrk="1" hangingPunct="1"/>
            <a:r>
              <a:rPr lang="en-US" altLang="ja-JP" sz="3200">
                <a:latin typeface="Comic Sans MS" pitchFamily="66" charset="0"/>
              </a:rPr>
              <a:t>(we see systematic</a:t>
            </a:r>
          </a:p>
          <a:p>
            <a:pPr eaLnBrk="1" hangingPunct="1"/>
            <a:r>
              <a:rPr lang="en-US" altLang="ja-JP" sz="3200">
                <a:latin typeface="Comic Sans MS" pitchFamily="66" charset="0"/>
              </a:rPr>
              <a:t>over estimation).</a:t>
            </a:r>
            <a:endParaRPr lang="ja-JP" altLang="en-US" sz="3200">
              <a:latin typeface="Comic Sans MS" pitchFamily="66"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2"/>
          </p:nvPr>
        </p:nvSpPr>
        <p:spPr/>
        <p:txBody>
          <a:bodyPr/>
          <a:lstStyle/>
          <a:p>
            <a:pPr>
              <a:defRPr/>
            </a:pPr>
            <a:fld id="{BEA134D3-50AD-47CD-8EDA-0AE90388F480}" type="slidenum">
              <a:rPr lang="ja-JP" altLang="en-US"/>
              <a:pPr>
                <a:defRPr/>
              </a:pPr>
              <a:t>31</a:t>
            </a:fld>
            <a:endParaRPr lang="en-US" altLang="ja-JP"/>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4341813"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13"/>
          <p:cNvSpPr txBox="1">
            <a:spLocks noChangeArrowheads="1"/>
          </p:cNvSpPr>
          <p:nvPr/>
        </p:nvSpPr>
        <p:spPr bwMode="auto">
          <a:xfrm>
            <a:off x="1690688" y="3840163"/>
            <a:ext cx="1357312"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a:latin typeface="Arial Black" pitchFamily="34" charset="0"/>
              </a:rPr>
              <a:t>GaAs</a:t>
            </a:r>
          </a:p>
        </p:txBody>
      </p:sp>
      <p:sp>
        <p:nvSpPr>
          <p:cNvPr id="30725" name="Text Box 4"/>
          <p:cNvSpPr txBox="1">
            <a:spLocks noChangeArrowheads="1"/>
          </p:cNvSpPr>
          <p:nvPr/>
        </p:nvSpPr>
        <p:spPr bwMode="auto">
          <a:xfrm>
            <a:off x="5927725" y="1565275"/>
            <a:ext cx="2978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400">
                <a:solidFill>
                  <a:schemeClr val="accent2"/>
                </a:solidFill>
                <a:latin typeface="Times New Roman" pitchFamily="18" charset="0"/>
              </a:rPr>
              <a:t>LDA: broken blue</a:t>
            </a:r>
          </a:p>
          <a:p>
            <a:pPr eaLnBrk="1" hangingPunct="1"/>
            <a:r>
              <a:rPr lang="en-US" altLang="ja-JP" sz="2400">
                <a:solidFill>
                  <a:srgbClr val="33CC33"/>
                </a:solidFill>
                <a:latin typeface="Times New Roman" pitchFamily="18" charset="0"/>
              </a:rPr>
              <a:t>QSGW: green</a:t>
            </a:r>
          </a:p>
          <a:p>
            <a:pPr eaLnBrk="1" hangingPunct="1"/>
            <a:r>
              <a:rPr lang="en-US" altLang="ja-JP" sz="2400">
                <a:solidFill>
                  <a:srgbClr val="FF0000"/>
                </a:solidFill>
                <a:latin typeface="Times New Roman" pitchFamily="18" charset="0"/>
              </a:rPr>
              <a:t>G</a:t>
            </a:r>
            <a:r>
              <a:rPr lang="en-US" altLang="ja-JP" sz="2400" baseline="30000">
                <a:solidFill>
                  <a:srgbClr val="FF0000"/>
                </a:solidFill>
                <a:latin typeface="Times New Roman" pitchFamily="18" charset="0"/>
              </a:rPr>
              <a:t>LDA</a:t>
            </a:r>
            <a:r>
              <a:rPr lang="en-US" altLang="ja-JP" sz="2400">
                <a:solidFill>
                  <a:srgbClr val="FF0000"/>
                </a:solidFill>
                <a:latin typeface="Times New Roman" pitchFamily="18" charset="0"/>
              </a:rPr>
              <a:t>W</a:t>
            </a:r>
            <a:r>
              <a:rPr lang="en-US" altLang="ja-JP" sz="2400" baseline="30000">
                <a:solidFill>
                  <a:srgbClr val="FF0000"/>
                </a:solidFill>
                <a:latin typeface="Times New Roman" pitchFamily="18" charset="0"/>
              </a:rPr>
              <a:t>LDA</a:t>
            </a:r>
            <a:r>
              <a:rPr lang="en-US" altLang="ja-JP" sz="2400">
                <a:solidFill>
                  <a:srgbClr val="FF0000"/>
                </a:solidFill>
                <a:latin typeface="Times New Roman" pitchFamily="18" charset="0"/>
              </a:rPr>
              <a:t>: Dotted red</a:t>
            </a:r>
          </a:p>
          <a:p>
            <a:pPr eaLnBrk="1" hangingPunct="1"/>
            <a:r>
              <a:rPr lang="en-US" altLang="ja-JP" sz="2400" b="1">
                <a:latin typeface="Courier New" pitchFamily="49" charset="0"/>
              </a:rPr>
              <a:t>O</a:t>
            </a:r>
            <a:r>
              <a:rPr lang="en-US" altLang="ja-JP" sz="2400">
                <a:latin typeface="Times New Roman" pitchFamily="18" charset="0"/>
              </a:rPr>
              <a:t>:   Experiment</a:t>
            </a:r>
          </a:p>
        </p:txBody>
      </p:sp>
      <p:sp>
        <p:nvSpPr>
          <p:cNvPr id="30726" name="Line 5"/>
          <p:cNvSpPr>
            <a:spLocks noChangeShapeType="1"/>
          </p:cNvSpPr>
          <p:nvPr/>
        </p:nvSpPr>
        <p:spPr bwMode="auto">
          <a:xfrm flipH="1" flipV="1">
            <a:off x="2590800" y="2667000"/>
            <a:ext cx="3352800" cy="762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0727" name="Text Box 6"/>
          <p:cNvSpPr txBox="1">
            <a:spLocks noChangeArrowheads="1"/>
          </p:cNvSpPr>
          <p:nvPr/>
        </p:nvSpPr>
        <p:spPr bwMode="auto">
          <a:xfrm>
            <a:off x="6003925" y="3165475"/>
            <a:ext cx="2709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400">
                <a:latin typeface="Times New Roman" pitchFamily="18" charset="0"/>
              </a:rPr>
              <a:t>m</a:t>
            </a:r>
            <a:r>
              <a:rPr lang="en-US" altLang="ja-JP" sz="2400" baseline="30000">
                <a:latin typeface="Times New Roman" pitchFamily="18" charset="0"/>
              </a:rPr>
              <a:t>*</a:t>
            </a:r>
            <a:r>
              <a:rPr lang="en-US" altLang="ja-JP" sz="2400">
                <a:latin typeface="Times New Roman" pitchFamily="18" charset="0"/>
              </a:rPr>
              <a:t> (QSGW) = 0.073</a:t>
            </a:r>
          </a:p>
          <a:p>
            <a:pPr eaLnBrk="1" hangingPunct="1"/>
            <a:r>
              <a:rPr lang="en-US" altLang="ja-JP" sz="2400">
                <a:latin typeface="Times New Roman" pitchFamily="18" charset="0"/>
              </a:rPr>
              <a:t>m</a:t>
            </a:r>
            <a:r>
              <a:rPr lang="en-US" altLang="ja-JP" sz="2400" baseline="30000">
                <a:latin typeface="Times New Roman" pitchFamily="18" charset="0"/>
              </a:rPr>
              <a:t>* </a:t>
            </a:r>
            <a:r>
              <a:rPr lang="en-US" altLang="ja-JP" sz="2400">
                <a:latin typeface="Times New Roman" pitchFamily="18" charset="0"/>
              </a:rPr>
              <a:t>(LDA)   = 0.022</a:t>
            </a:r>
          </a:p>
          <a:p>
            <a:pPr eaLnBrk="1" hangingPunct="1"/>
            <a:r>
              <a:rPr lang="en-US" altLang="ja-JP" sz="2400">
                <a:latin typeface="Times New Roman" pitchFamily="18" charset="0"/>
              </a:rPr>
              <a:t>m</a:t>
            </a:r>
            <a:r>
              <a:rPr lang="en-US" altLang="ja-JP" sz="2400" baseline="30000">
                <a:latin typeface="Times New Roman" pitchFamily="18" charset="0"/>
              </a:rPr>
              <a:t>* </a:t>
            </a:r>
            <a:r>
              <a:rPr lang="en-US" altLang="ja-JP" sz="2400">
                <a:latin typeface="Times New Roman" pitchFamily="18" charset="0"/>
              </a:rPr>
              <a:t>(expt)     = 0.067</a:t>
            </a:r>
          </a:p>
        </p:txBody>
      </p:sp>
      <p:sp>
        <p:nvSpPr>
          <p:cNvPr id="30728" name="Line 7"/>
          <p:cNvSpPr>
            <a:spLocks noChangeShapeType="1"/>
          </p:cNvSpPr>
          <p:nvPr/>
        </p:nvSpPr>
        <p:spPr bwMode="auto">
          <a:xfrm flipH="1" flipV="1">
            <a:off x="2590800" y="5562600"/>
            <a:ext cx="228600" cy="685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0729" name="Rectangle 8"/>
          <p:cNvSpPr>
            <a:spLocks noChangeArrowheads="1"/>
          </p:cNvSpPr>
          <p:nvPr/>
        </p:nvSpPr>
        <p:spPr bwMode="auto">
          <a:xfrm>
            <a:off x="1143000" y="6248400"/>
            <a:ext cx="327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a:latin typeface="Times New Roman" pitchFamily="18" charset="0"/>
              </a:rPr>
              <a:t>Ga </a:t>
            </a:r>
            <a:r>
              <a:rPr lang="en-US" altLang="ja-JP" sz="2400" i="1">
                <a:latin typeface="Times New Roman" pitchFamily="18" charset="0"/>
              </a:rPr>
              <a:t>d </a:t>
            </a:r>
            <a:r>
              <a:rPr lang="en-US" altLang="ja-JP" sz="2400">
                <a:latin typeface="Times New Roman" pitchFamily="18" charset="0"/>
              </a:rPr>
              <a:t>level well described</a:t>
            </a:r>
          </a:p>
        </p:txBody>
      </p:sp>
      <p:sp>
        <p:nvSpPr>
          <p:cNvPr id="30730" name="Rectangle 9"/>
          <p:cNvSpPr>
            <a:spLocks noChangeArrowheads="1"/>
          </p:cNvSpPr>
          <p:nvPr/>
        </p:nvSpPr>
        <p:spPr bwMode="auto">
          <a:xfrm>
            <a:off x="4572000" y="5943600"/>
            <a:ext cx="395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a:latin typeface="Times New Roman" pitchFamily="18" charset="0"/>
              </a:rPr>
              <a:t>Na bandwidth reduced by 15%</a:t>
            </a:r>
          </a:p>
        </p:txBody>
      </p:sp>
      <p:sp>
        <p:nvSpPr>
          <p:cNvPr id="30731" name="Line 10"/>
          <p:cNvSpPr>
            <a:spLocks noChangeShapeType="1"/>
          </p:cNvSpPr>
          <p:nvPr/>
        </p:nvSpPr>
        <p:spPr bwMode="auto">
          <a:xfrm flipH="1" flipV="1">
            <a:off x="1905000" y="2590800"/>
            <a:ext cx="3581400" cy="2209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0732" name="Line 11"/>
          <p:cNvSpPr>
            <a:spLocks noChangeShapeType="1"/>
          </p:cNvSpPr>
          <p:nvPr/>
        </p:nvSpPr>
        <p:spPr bwMode="auto">
          <a:xfrm flipH="1" flipV="1">
            <a:off x="4419600" y="5181600"/>
            <a:ext cx="914400" cy="838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ja-JP" altLang="en-US"/>
          </a:p>
        </p:txBody>
      </p:sp>
      <p:sp>
        <p:nvSpPr>
          <p:cNvPr id="30733" name="Rectangle 12"/>
          <p:cNvSpPr>
            <a:spLocks noChangeArrowheads="1"/>
          </p:cNvSpPr>
          <p:nvPr/>
        </p:nvSpPr>
        <p:spPr bwMode="auto">
          <a:xfrm>
            <a:off x="5486400" y="4724400"/>
            <a:ext cx="3405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a:latin typeface="Times New Roman" pitchFamily="18" charset="0"/>
              </a:rPr>
              <a:t>Gap too large by  ~0.3 eV</a:t>
            </a:r>
          </a:p>
          <a:p>
            <a:r>
              <a:rPr lang="en-US" altLang="ja-JP" sz="2400">
                <a:latin typeface="Times New Roman" pitchFamily="18" charset="0"/>
              </a:rPr>
              <a:t>Band dispersions ~0.1 eV </a:t>
            </a:r>
          </a:p>
        </p:txBody>
      </p:sp>
      <p:sp>
        <p:nvSpPr>
          <p:cNvPr id="30734" name="Text Box 14"/>
          <p:cNvSpPr txBox="1">
            <a:spLocks noChangeArrowheads="1"/>
          </p:cNvSpPr>
          <p:nvPr/>
        </p:nvSpPr>
        <p:spPr bwMode="auto">
          <a:xfrm>
            <a:off x="4191000" y="3352800"/>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800">
                <a:latin typeface="Arial Black" pitchFamily="34" charset="0"/>
              </a:rPr>
              <a:t>Na</a:t>
            </a:r>
          </a:p>
        </p:txBody>
      </p:sp>
      <p:sp>
        <p:nvSpPr>
          <p:cNvPr id="30735" name="Rectangle 15"/>
          <p:cNvSpPr>
            <a:spLocks noGrp="1" noChangeArrowheads="1"/>
          </p:cNvSpPr>
          <p:nvPr>
            <p:ph type="title" idx="4294967295"/>
          </p:nvPr>
        </p:nvSpPr>
        <p:spPr>
          <a:xfrm>
            <a:off x="685800" y="0"/>
            <a:ext cx="7772400" cy="1143000"/>
          </a:xfrm>
        </p:spPr>
        <p:txBody>
          <a:bodyPr/>
          <a:lstStyle/>
          <a:p>
            <a:pPr eaLnBrk="1" hangingPunct="1"/>
            <a:r>
              <a:rPr lang="en-US" altLang="ja-JP" sz="2800" i="1" smtClean="0">
                <a:solidFill>
                  <a:srgbClr val="FF0066"/>
                </a:solidFill>
                <a:latin typeface="Comic Sans MS" pitchFamily="66" charset="0"/>
                <a:ea typeface="ＭＳ Ｐゴシック" charset="-128"/>
              </a:rPr>
              <a:t>sp</a:t>
            </a:r>
            <a:r>
              <a:rPr lang="en-US" altLang="ja-JP" sz="2800" smtClean="0">
                <a:solidFill>
                  <a:srgbClr val="FF0066"/>
                </a:solidFill>
                <a:latin typeface="Comic Sans MS" pitchFamily="66" charset="0"/>
                <a:ea typeface="ＭＳ Ｐゴシック" charset="-128"/>
              </a:rPr>
              <a:t> bonded systems</a:t>
            </a:r>
          </a:p>
        </p:txBody>
      </p:sp>
    </p:spTree>
    <p:extLst>
      <p:ext uri="{BB962C8B-B14F-4D97-AF65-F5344CB8AC3E}">
        <p14:creationId xmlns:p14="http://schemas.microsoft.com/office/powerpoint/2010/main" val="8187280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3"/>
          <p:cNvSpPr>
            <a:spLocks noGrp="1"/>
          </p:cNvSpPr>
          <p:nvPr>
            <p:ph type="sldNum" sz="quarter" idx="12"/>
          </p:nvPr>
        </p:nvSpPr>
        <p:spPr/>
        <p:txBody>
          <a:bodyPr/>
          <a:lstStyle/>
          <a:p>
            <a:pPr>
              <a:defRPr/>
            </a:pPr>
            <a:fld id="{E02CD7D8-D7C1-4CC2-880E-B65B8A1CEBD8}" type="slidenum">
              <a:rPr lang="ja-JP" altLang="en-US" smtClean="0"/>
              <a:pPr>
                <a:defRPr/>
              </a:pPr>
              <a:t>32</a:t>
            </a:fld>
            <a:endParaRPr lang="en-US" altLang="ja-JP" smtClean="0"/>
          </a:p>
        </p:txBody>
      </p:sp>
      <p:sp>
        <p:nvSpPr>
          <p:cNvPr id="24579" name="Rectangle 1026"/>
          <p:cNvSpPr>
            <a:spLocks noGrp="1" noChangeArrowheads="1"/>
          </p:cNvSpPr>
          <p:nvPr>
            <p:ph type="title" idx="4294967295"/>
          </p:nvPr>
        </p:nvSpPr>
        <p:spPr>
          <a:xfrm>
            <a:off x="1066800" y="304800"/>
            <a:ext cx="6477000" cy="533400"/>
          </a:xfrm>
        </p:spPr>
        <p:txBody>
          <a:bodyPr/>
          <a:lstStyle/>
          <a:p>
            <a:r>
              <a:rPr lang="en-US" altLang="ja-JP" sz="2800" smtClean="0">
                <a:solidFill>
                  <a:srgbClr val="FF0066"/>
                </a:solidFill>
                <a:latin typeface="Comic Sans MS" pitchFamily="66" charset="0"/>
              </a:rPr>
              <a:t>ZnO</a:t>
            </a:r>
            <a:endParaRPr lang="ja-JP" altLang="en-US" smtClean="0"/>
          </a:p>
        </p:txBody>
      </p:sp>
      <p:pic>
        <p:nvPicPr>
          <p:cNvPr id="24580" name="Picture 1027" descr="C:\cygwin\home\takao\zno_band.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7772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1028"/>
          <p:cNvSpPr txBox="1">
            <a:spLocks noChangeArrowheads="1"/>
          </p:cNvSpPr>
          <p:nvPr/>
        </p:nvSpPr>
        <p:spPr bwMode="auto">
          <a:xfrm>
            <a:off x="685800" y="4191000"/>
            <a:ext cx="8062913"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3200">
                <a:latin typeface="Comic Sans MS" pitchFamily="66" charset="0"/>
              </a:rPr>
              <a:t>Black:QSGW                 3.87eV</a:t>
            </a:r>
            <a:endParaRPr lang="en-US" altLang="ja-JP" sz="3200">
              <a:solidFill>
                <a:schemeClr val="accent2"/>
              </a:solidFill>
              <a:latin typeface="Comic Sans MS" pitchFamily="66" charset="0"/>
            </a:endParaRPr>
          </a:p>
          <a:p>
            <a:pPr eaLnBrk="1" hangingPunct="1"/>
            <a:r>
              <a:rPr lang="en-US" altLang="ja-JP" sz="3200">
                <a:solidFill>
                  <a:srgbClr val="FF0000"/>
                </a:solidFill>
                <a:latin typeface="Comic Sans MS" pitchFamily="66" charset="0"/>
              </a:rPr>
              <a:t>Red:LDA                        0.71eV</a:t>
            </a:r>
          </a:p>
          <a:p>
            <a:pPr eaLnBrk="1" hangingPunct="1"/>
            <a:r>
              <a:rPr lang="en-US" altLang="ja-JP" sz="2400">
                <a:solidFill>
                  <a:srgbClr val="33CC33"/>
                </a:solidFill>
                <a:latin typeface="Comic Sans MS" pitchFamily="66" charset="0"/>
              </a:rPr>
              <a:t>Green:G</a:t>
            </a:r>
            <a:r>
              <a:rPr lang="en-US" altLang="ja-JP" sz="2400" baseline="30000">
                <a:solidFill>
                  <a:srgbClr val="33CC33"/>
                </a:solidFill>
                <a:latin typeface="Comic Sans MS" pitchFamily="66" charset="0"/>
              </a:rPr>
              <a:t>LDA</a:t>
            </a:r>
            <a:r>
              <a:rPr lang="en-US" altLang="ja-JP" sz="2400">
                <a:solidFill>
                  <a:srgbClr val="33CC33"/>
                </a:solidFill>
                <a:latin typeface="Comic Sans MS" pitchFamily="66" charset="0"/>
              </a:rPr>
              <a:t>W</a:t>
            </a:r>
            <a:r>
              <a:rPr lang="en-US" altLang="ja-JP" sz="2400" baseline="30000">
                <a:solidFill>
                  <a:srgbClr val="33CC33"/>
                </a:solidFill>
                <a:latin typeface="Comic Sans MS" pitchFamily="66" charset="0"/>
              </a:rPr>
              <a:t>LDA </a:t>
            </a:r>
            <a:r>
              <a:rPr lang="en-US" altLang="ja-JP" sz="2400">
                <a:solidFill>
                  <a:srgbClr val="33CC33"/>
                </a:solidFill>
                <a:latin typeface="Comic Sans MS" pitchFamily="66" charset="0"/>
              </a:rPr>
              <a:t>(Z=1,Offdiagonal included) 3.00eV </a:t>
            </a:r>
          </a:p>
          <a:p>
            <a:pPr eaLnBrk="1" hangingPunct="1"/>
            <a:r>
              <a:rPr lang="en-US" altLang="ja-JP" sz="2400">
                <a:solidFill>
                  <a:srgbClr val="0070C0"/>
                </a:solidFill>
                <a:latin typeface="Comic Sans MS" pitchFamily="66" charset="0"/>
              </a:rPr>
              <a:t>Blue：e-only self-consistency        3.64eV</a:t>
            </a:r>
          </a:p>
          <a:p>
            <a:pPr eaLnBrk="1" hangingPunct="1"/>
            <a:r>
              <a:rPr lang="en-US" altLang="ja-JP" sz="2400" b="1">
                <a:latin typeface="Arial Black" pitchFamily="34" charset="0"/>
              </a:rPr>
              <a:t>Experiment(+correction)    3.60eV</a:t>
            </a:r>
          </a:p>
          <a:p>
            <a:pPr eaLnBrk="1" hangingPunct="1"/>
            <a:r>
              <a:rPr lang="en-US" altLang="ja-JP" sz="2400">
                <a:solidFill>
                  <a:srgbClr val="FF0000"/>
                </a:solidFill>
                <a:latin typeface="cmr10"/>
              </a:rPr>
              <a:t> </a:t>
            </a:r>
            <a:endParaRPr lang="en-US" altLang="ja-JP" sz="2400">
              <a:solidFill>
                <a:srgbClr val="FF0000"/>
              </a:solidFill>
              <a:latin typeface="Comic Sans MS" pitchFamily="66" charset="0"/>
            </a:endParaRPr>
          </a:p>
          <a:p>
            <a:pPr eaLnBrk="1" hangingPunct="1"/>
            <a:r>
              <a:rPr lang="en-US" altLang="ja-JP" sz="2400">
                <a:solidFill>
                  <a:srgbClr val="0070C0"/>
                </a:solidFill>
                <a:latin typeface="Comic Sans MS" pitchFamily="66" charset="0"/>
              </a:rPr>
              <a:t>    </a:t>
            </a:r>
          </a:p>
        </p:txBody>
      </p:sp>
      <p:sp>
        <p:nvSpPr>
          <p:cNvPr id="24582" name="テキスト ボックス 5"/>
          <p:cNvSpPr txBox="1">
            <a:spLocks noChangeArrowheads="1"/>
          </p:cNvSpPr>
          <p:nvPr/>
        </p:nvSpPr>
        <p:spPr bwMode="auto">
          <a:xfrm>
            <a:off x="3838575" y="6380163"/>
            <a:ext cx="4921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latin typeface="Comic Sans MS" pitchFamily="66" charset="0"/>
              </a:rPr>
              <a:t>Kotani et al PRB76,165106(2007)</a:t>
            </a:r>
            <a:endParaRPr lang="ja-JP" altLang="en-US" sz="2400">
              <a:latin typeface="Comic Sans MS" pitchFamily="66"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654F93D9-1B96-499F-98CC-9CE42EF0A6D2}" type="slidenum">
              <a:rPr lang="ja-JP" altLang="en-US"/>
              <a:pPr>
                <a:defRPr/>
              </a:pPr>
              <a:t>33</a:t>
            </a:fld>
            <a:endParaRPr lang="en-US" altLang="ja-JP"/>
          </a:p>
        </p:txBody>
      </p:sp>
      <p:pic>
        <p:nvPicPr>
          <p:cNvPr id="36867" name="Picture 9" descr="Magm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371600"/>
            <a:ext cx="48006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11" descr="CugwscB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95400"/>
            <a:ext cx="410686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12"/>
          <p:cNvSpPr txBox="1">
            <a:spLocks noChangeArrowheads="1"/>
          </p:cNvSpPr>
          <p:nvPr/>
        </p:nvSpPr>
        <p:spPr bwMode="auto">
          <a:xfrm>
            <a:off x="212725" y="5705475"/>
            <a:ext cx="5764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800" b="1">
                <a:latin typeface="Times New Roman" pitchFamily="18" charset="0"/>
              </a:rPr>
              <a:t>“No Pushing down 3d-band’’</a:t>
            </a:r>
            <a:r>
              <a:rPr lang="en-US" altLang="ja-JP" sz="2800">
                <a:latin typeface="Times New Roman" pitchFamily="18" charset="0"/>
              </a:rPr>
              <a:t> in GW.</a:t>
            </a:r>
          </a:p>
        </p:txBody>
      </p:sp>
      <p:sp>
        <p:nvSpPr>
          <p:cNvPr id="36870" name="Rectangle 14"/>
          <p:cNvSpPr>
            <a:spLocks noGrp="1" noChangeArrowheads="1"/>
          </p:cNvSpPr>
          <p:nvPr>
            <p:ph type="title" idx="4294967295"/>
          </p:nvPr>
        </p:nvSpPr>
        <p:spPr>
          <a:xfrm>
            <a:off x="1066800" y="304800"/>
            <a:ext cx="6477000" cy="533400"/>
          </a:xfrm>
        </p:spPr>
        <p:txBody>
          <a:bodyPr/>
          <a:lstStyle/>
          <a:p>
            <a:pPr eaLnBrk="1" hangingPunct="1"/>
            <a:r>
              <a:rPr lang="en-US" altLang="ja-JP" sz="2800" i="1" smtClean="0">
                <a:solidFill>
                  <a:srgbClr val="FF0066"/>
                </a:solidFill>
                <a:latin typeface="Comic Sans MS" pitchFamily="66" charset="0"/>
                <a:ea typeface="ＭＳ Ｐゴシック" charset="-128"/>
              </a:rPr>
              <a:t>d </a:t>
            </a:r>
            <a:r>
              <a:rPr lang="en-US" altLang="ja-JP" sz="2800" smtClean="0">
                <a:solidFill>
                  <a:srgbClr val="FF0066"/>
                </a:solidFill>
                <a:latin typeface="Comic Sans MS" pitchFamily="66" charset="0"/>
                <a:ea typeface="ＭＳ Ｐゴシック" charset="-128"/>
              </a:rPr>
              <a:t>systems</a:t>
            </a:r>
            <a:endParaRPr lang="ja-JP" altLang="en-US" smtClean="0">
              <a:ea typeface="ＭＳ Ｐゴシック" charset="-128"/>
            </a:endParaRPr>
          </a:p>
        </p:txBody>
      </p:sp>
    </p:spTree>
    <p:extLst>
      <p:ext uri="{BB962C8B-B14F-4D97-AF65-F5344CB8AC3E}">
        <p14:creationId xmlns:p14="http://schemas.microsoft.com/office/powerpoint/2010/main" val="3901723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9702D7DA-F49C-4E24-84C9-CD002AA630F7}" type="slidenum">
              <a:rPr lang="ja-JP" altLang="en-US"/>
              <a:pPr>
                <a:defRPr/>
              </a:pPr>
              <a:t>34</a:t>
            </a:fld>
            <a:endParaRPr lang="en-US" altLang="ja-JP"/>
          </a:p>
        </p:txBody>
      </p:sp>
      <p:sp>
        <p:nvSpPr>
          <p:cNvPr id="37891" name="Rectangle 2"/>
          <p:cNvSpPr>
            <a:spLocks noGrp="1" noChangeArrowheads="1"/>
          </p:cNvSpPr>
          <p:nvPr>
            <p:ph type="title" idx="4294967295"/>
          </p:nvPr>
        </p:nvSpPr>
        <p:spPr>
          <a:xfrm>
            <a:off x="1066800" y="304800"/>
            <a:ext cx="6477000" cy="533400"/>
          </a:xfrm>
        </p:spPr>
        <p:txBody>
          <a:bodyPr/>
          <a:lstStyle/>
          <a:p>
            <a:pPr eaLnBrk="1" hangingPunct="1"/>
            <a:r>
              <a:rPr lang="en-US" altLang="ja-JP" sz="2800" smtClean="0">
                <a:solidFill>
                  <a:srgbClr val="FF0066"/>
                </a:solidFill>
                <a:latin typeface="Comic Sans MS" pitchFamily="66" charset="0"/>
                <a:ea typeface="ＭＳ Ｐゴシック" charset="-128"/>
              </a:rPr>
              <a:t>NiO</a:t>
            </a:r>
            <a:endParaRPr lang="ja-JP" altLang="en-US" smtClean="0">
              <a:ea typeface="ＭＳ Ｐゴシック" charset="-128"/>
            </a:endParaRPr>
          </a:p>
        </p:txBody>
      </p:sp>
      <p:sp>
        <p:nvSpPr>
          <p:cNvPr id="37892" name="Text Box 3"/>
          <p:cNvSpPr txBox="1">
            <a:spLocks noChangeArrowheads="1"/>
          </p:cNvSpPr>
          <p:nvPr/>
        </p:nvSpPr>
        <p:spPr bwMode="auto">
          <a:xfrm>
            <a:off x="457200" y="49530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a:t>Black:QSGW  </a:t>
            </a:r>
            <a:r>
              <a:rPr lang="en-US" altLang="ja-JP">
                <a:solidFill>
                  <a:srgbClr val="FF0000"/>
                </a:solidFill>
              </a:rPr>
              <a:t>Red:LDA  </a:t>
            </a:r>
            <a:r>
              <a:rPr lang="en-US" altLang="ja-JP">
                <a:solidFill>
                  <a:schemeClr val="accent2"/>
                </a:solidFill>
              </a:rPr>
              <a:t>Blue: e-only</a:t>
            </a:r>
            <a:r>
              <a:rPr lang="en-US" altLang="ja-JP">
                <a:solidFill>
                  <a:srgbClr val="FF0000"/>
                </a:solidFill>
              </a:rPr>
              <a:t> </a:t>
            </a:r>
          </a:p>
        </p:txBody>
      </p:sp>
      <p:pic>
        <p:nvPicPr>
          <p:cNvPr id="37893" name="Picture 7" descr="C:\cygwin\home\takao\nio_band.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
            <a:ext cx="75438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379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1A1BE435-290E-4472-B1E7-B609E065C8F7}" type="slidenum">
              <a:rPr lang="ja-JP" altLang="en-US"/>
              <a:pPr>
                <a:defRPr/>
              </a:pPr>
              <a:t>35</a:t>
            </a:fld>
            <a:endParaRPr lang="en-US" altLang="ja-JP"/>
          </a:p>
        </p:txBody>
      </p:sp>
      <p:sp>
        <p:nvSpPr>
          <p:cNvPr id="39939" name="Rectangle 2"/>
          <p:cNvSpPr>
            <a:spLocks noGrp="1" noChangeArrowheads="1"/>
          </p:cNvSpPr>
          <p:nvPr>
            <p:ph type="title" idx="4294967295"/>
          </p:nvPr>
        </p:nvSpPr>
        <p:spPr>
          <a:xfrm>
            <a:off x="1371600" y="1935163"/>
            <a:ext cx="6477000" cy="533400"/>
          </a:xfrm>
        </p:spPr>
        <p:txBody>
          <a:bodyPr/>
          <a:lstStyle/>
          <a:p>
            <a:pPr eaLnBrk="1" hangingPunct="1"/>
            <a:r>
              <a:rPr lang="en-US" altLang="ja-JP" sz="2800" smtClean="0">
                <a:solidFill>
                  <a:srgbClr val="FF0066"/>
                </a:solidFill>
                <a:latin typeface="Comic Sans MS" pitchFamily="66" charset="0"/>
                <a:ea typeface="ＭＳ Ｐゴシック" charset="-128"/>
              </a:rPr>
              <a:t>NiO MnO dos</a:t>
            </a:r>
            <a:endParaRPr lang="ja-JP" altLang="en-US" smtClean="0">
              <a:ea typeface="ＭＳ Ｐゴシック" charset="-128"/>
            </a:endParaRPr>
          </a:p>
        </p:txBody>
      </p:sp>
      <p:pic>
        <p:nvPicPr>
          <p:cNvPr id="39940" name="Picture 5" descr="C:\cygwin\home\takao\nio_do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715963"/>
            <a:ext cx="4876800"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3"/>
          <p:cNvSpPr txBox="1">
            <a:spLocks noChangeArrowheads="1"/>
          </p:cNvSpPr>
          <p:nvPr/>
        </p:nvSpPr>
        <p:spPr bwMode="auto">
          <a:xfrm>
            <a:off x="1219200" y="4906963"/>
            <a:ext cx="4114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a:solidFill>
                  <a:srgbClr val="FF0000"/>
                </a:solidFill>
              </a:rPr>
              <a:t>Red(bottom): expt</a:t>
            </a:r>
          </a:p>
        </p:txBody>
      </p:sp>
      <p:pic>
        <p:nvPicPr>
          <p:cNvPr id="39942" name="Picture 6" descr="C:\cygwin\home\takao\mno_dos.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15963"/>
            <a:ext cx="44196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8"/>
          <p:cNvSpPr>
            <a:spLocks noChangeArrowheads="1"/>
          </p:cNvSpPr>
          <p:nvPr/>
        </p:nvSpPr>
        <p:spPr bwMode="auto">
          <a:xfrm>
            <a:off x="3219450" y="309563"/>
            <a:ext cx="2705100" cy="508000"/>
          </a:xfrm>
          <a:prstGeom prst="rect">
            <a:avLst/>
          </a:prstGeom>
          <a:solidFill>
            <a:schemeClr val="bg1"/>
          </a:solidFill>
          <a:ln w="50800">
            <a:solidFill>
              <a:srgbClr val="339966"/>
            </a:solidFill>
            <a:miter lim="800000"/>
            <a:headEnd/>
            <a:tailEnd/>
          </a:ln>
        </p:spPr>
        <p:txBody>
          <a:bodyPr wrap="none" lIns="90000" tIns="46800" rIns="90000" bIns="46800">
            <a:spAutoFit/>
          </a:bodyPr>
          <a:lstStyle/>
          <a:p>
            <a:r>
              <a:rPr lang="en-US" altLang="ja-JP" sz="2400"/>
              <a:t>Black:t2g  </a:t>
            </a:r>
            <a:r>
              <a:rPr lang="en-US" altLang="ja-JP" sz="2400">
                <a:solidFill>
                  <a:srgbClr val="FF0000"/>
                </a:solidFill>
              </a:rPr>
              <a:t>Red:eg</a:t>
            </a:r>
          </a:p>
        </p:txBody>
      </p:sp>
    </p:spTree>
    <p:extLst>
      <p:ext uri="{BB962C8B-B14F-4D97-AF65-F5344CB8AC3E}">
        <p14:creationId xmlns:p14="http://schemas.microsoft.com/office/powerpoint/2010/main" val="3387504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1FB3D44D-1492-4B60-8ECB-F034CE26EB68}" type="slidenum">
              <a:rPr lang="ja-JP" altLang="en-US"/>
              <a:pPr>
                <a:defRPr/>
              </a:pPr>
              <a:t>36</a:t>
            </a:fld>
            <a:endParaRPr lang="en-US" altLang="ja-JP"/>
          </a:p>
        </p:txBody>
      </p:sp>
      <p:sp>
        <p:nvSpPr>
          <p:cNvPr id="40963" name="Rectangle 2"/>
          <p:cNvSpPr>
            <a:spLocks noGrp="1" noChangeArrowheads="1"/>
          </p:cNvSpPr>
          <p:nvPr>
            <p:ph type="title" idx="4294967295"/>
          </p:nvPr>
        </p:nvSpPr>
        <p:spPr>
          <a:xfrm>
            <a:off x="1371600" y="1524000"/>
            <a:ext cx="6477000" cy="533400"/>
          </a:xfrm>
        </p:spPr>
        <p:txBody>
          <a:bodyPr/>
          <a:lstStyle/>
          <a:p>
            <a:pPr eaLnBrk="1" hangingPunct="1"/>
            <a:r>
              <a:rPr lang="en-US" altLang="ja-JP" sz="2800" smtClean="0">
                <a:solidFill>
                  <a:srgbClr val="FF0066"/>
                </a:solidFill>
                <a:latin typeface="Comic Sans MS" pitchFamily="66" charset="0"/>
                <a:ea typeface="ＭＳ Ｐゴシック" charset="-128"/>
              </a:rPr>
              <a:t>NiO MnO dielectric</a:t>
            </a:r>
            <a:endParaRPr lang="ja-JP" altLang="en-US" smtClean="0">
              <a:ea typeface="ＭＳ Ｐゴシック" charset="-128"/>
            </a:endParaRPr>
          </a:p>
        </p:txBody>
      </p:sp>
      <p:sp>
        <p:nvSpPr>
          <p:cNvPr id="40964" name="Text Box 4"/>
          <p:cNvSpPr txBox="1">
            <a:spLocks noChangeArrowheads="1"/>
          </p:cNvSpPr>
          <p:nvPr/>
        </p:nvSpPr>
        <p:spPr bwMode="auto">
          <a:xfrm>
            <a:off x="838200" y="5029200"/>
            <a:ext cx="769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a:t>Black:Im eps with LFC   </a:t>
            </a:r>
            <a:r>
              <a:rPr lang="en-US" altLang="ja-JP">
                <a:solidFill>
                  <a:srgbClr val="FF0000"/>
                </a:solidFill>
              </a:rPr>
              <a:t>Red:expt</a:t>
            </a:r>
          </a:p>
        </p:txBody>
      </p:sp>
      <p:pic>
        <p:nvPicPr>
          <p:cNvPr id="409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33400"/>
            <a:ext cx="83629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464324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pPr>
              <a:defRPr/>
            </a:pPr>
            <a:fld id="{CB5B20AD-CD5A-4F92-ABDC-F85AC0E10B40}" type="slidenum">
              <a:rPr lang="ja-JP" altLang="en-US">
                <a:solidFill>
                  <a:schemeClr val="tx1"/>
                </a:solidFill>
              </a:rPr>
              <a:pPr>
                <a:defRPr/>
              </a:pPr>
              <a:t>37</a:t>
            </a:fld>
            <a:endParaRPr lang="en-US" altLang="ja-JP">
              <a:solidFill>
                <a:schemeClr val="tx1"/>
              </a:solidFill>
            </a:endParaRP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358188"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6868" name="Text Box 5"/>
          <p:cNvSpPr txBox="1">
            <a:spLocks noRot="1" noChangeAspect="1" noMove="1" noResize="1" noEditPoints="1" noAdjustHandles="1" noChangeArrowheads="1" noChangeShapeType="1" noTextEdit="1"/>
          </p:cNvSpPr>
          <p:nvPr/>
        </p:nvSpPr>
        <p:spPr bwMode="auto">
          <a:xfrm>
            <a:off x="1043608" y="5486400"/>
            <a:ext cx="7847980" cy="710067"/>
          </a:xfrm>
          <a:prstGeom prst="rect">
            <a:avLst/>
          </a:prstGeom>
          <a:blipFill rotWithShape="1">
            <a:blip r:embed="rId3"/>
            <a:stretch>
              <a:fillRect l="-854" t="-4310" b="-14655"/>
            </a:stretch>
          </a:blip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p>
            <a:pPr>
              <a:defRPr/>
            </a:pPr>
            <a:r>
              <a:rPr lang="ja-JP" altLang="en-US">
                <a:noFill/>
              </a:rPr>
              <a:t> </a:t>
            </a:r>
          </a:p>
        </p:txBody>
      </p:sp>
      <p:sp>
        <p:nvSpPr>
          <p:cNvPr id="28677" name="タイトル 1"/>
          <p:cNvSpPr>
            <a:spLocks noGrp="1"/>
          </p:cNvSpPr>
          <p:nvPr>
            <p:ph type="title"/>
          </p:nvPr>
        </p:nvSpPr>
        <p:spPr>
          <a:xfrm>
            <a:off x="395536" y="115888"/>
            <a:ext cx="8175377" cy="642937"/>
          </a:xfrm>
        </p:spPr>
        <p:txBody>
          <a:bodyPr/>
          <a:lstStyle/>
          <a:p>
            <a:pPr eaLnBrk="1" hangingPunct="1"/>
            <a:r>
              <a:rPr kumimoji="1" lang="en-US" altLang="ja-JP" sz="3600" dirty="0" smtClean="0">
                <a:solidFill>
                  <a:srgbClr val="000000"/>
                </a:solidFill>
                <a:latin typeface="Arial" pitchFamily="34" charset="0"/>
                <a:ea typeface="ＭＳ Ｐゴシック" pitchFamily="50" charset="-128"/>
              </a:rPr>
              <a:t>Spin wave dispersion based on QSGW</a:t>
            </a:r>
            <a:endParaRPr kumimoji="1" lang="ja-JP" altLang="en-US" sz="3600" dirty="0" smtClean="0">
              <a:ea typeface="ＭＳ Ｐゴシック"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pPr>
              <a:defRPr/>
            </a:pPr>
            <a:fld id="{465344EE-02EB-4791-8515-E373C356575C}" type="slidenum">
              <a:rPr lang="ja-JP" altLang="en-US">
                <a:solidFill>
                  <a:prstClr val="black">
                    <a:tint val="75000"/>
                  </a:prstClr>
                </a:solidFill>
              </a:rPr>
              <a:pPr>
                <a:defRPr/>
              </a:pPr>
              <a:t>38</a:t>
            </a:fld>
            <a:endParaRPr lang="en-US" altLang="ja-JP">
              <a:solidFill>
                <a:prstClr val="black">
                  <a:tint val="75000"/>
                </a:prstClr>
              </a:solidFill>
            </a:endParaRPr>
          </a:p>
        </p:txBody>
      </p:sp>
      <p:sp>
        <p:nvSpPr>
          <p:cNvPr id="35843" name="Rectangle 10"/>
          <p:cNvSpPr>
            <a:spLocks noGrp="1" noChangeArrowheads="1"/>
          </p:cNvSpPr>
          <p:nvPr>
            <p:ph type="title" idx="4294967295"/>
          </p:nvPr>
        </p:nvSpPr>
        <p:spPr/>
        <p:txBody>
          <a:bodyPr/>
          <a:lstStyle/>
          <a:p>
            <a:pPr eaLnBrk="1" hangingPunct="1"/>
            <a:r>
              <a:rPr lang="en-US" altLang="ja-JP" smtClean="0">
                <a:ea typeface="ＭＳ Ｐゴシック" charset="-128"/>
              </a:rPr>
              <a:t>srtio3</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290513"/>
            <a:ext cx="8953500" cy="6276975"/>
          </a:xfrm>
          <a:prstGeom prst="rect">
            <a:avLst/>
          </a:prstGeom>
          <a:solidFill>
            <a:schemeClr val="bg1"/>
          </a:solidFill>
          <a:ln w="9525">
            <a:solidFill>
              <a:srgbClr val="FFFFCC"/>
            </a:solidFill>
            <a:miter lim="800000"/>
            <a:headEnd/>
            <a:tailEnd/>
          </a:ln>
        </p:spPr>
      </p:pic>
      <p:sp>
        <p:nvSpPr>
          <p:cNvPr id="35845" name="Oval 5"/>
          <p:cNvSpPr>
            <a:spLocks noChangeArrowheads="1"/>
          </p:cNvSpPr>
          <p:nvPr/>
        </p:nvSpPr>
        <p:spPr bwMode="auto">
          <a:xfrm>
            <a:off x="1590675" y="3460750"/>
            <a:ext cx="533400" cy="3048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lIns="90000" tIns="46800" rIns="90000" bIns="46800" anchor="ctr">
            <a:spAutoFit/>
          </a:bodyPr>
          <a:lstStyle/>
          <a:p>
            <a:endParaRPr lang="ja-JP" altLang="ja-JP">
              <a:solidFill>
                <a:prstClr val="black"/>
              </a:solidFill>
            </a:endParaRPr>
          </a:p>
        </p:txBody>
      </p:sp>
      <p:sp>
        <p:nvSpPr>
          <p:cNvPr id="35846" name="Oval 6"/>
          <p:cNvSpPr>
            <a:spLocks noChangeArrowheads="1"/>
          </p:cNvSpPr>
          <p:nvPr/>
        </p:nvSpPr>
        <p:spPr bwMode="auto">
          <a:xfrm>
            <a:off x="2514600" y="3886200"/>
            <a:ext cx="533400" cy="304800"/>
          </a:xfrm>
          <a:prstGeom prst="ellipse">
            <a:avLst/>
          </a:prstGeom>
          <a:solidFill>
            <a:schemeClr val="bg1"/>
          </a:solidFill>
          <a:ln>
            <a:noFill/>
          </a:ln>
          <a:extLst>
            <a:ext uri="{91240B29-F687-4F45-9708-019B960494DF}">
              <a14:hiddenLine xmlns:a14="http://schemas.microsoft.com/office/drawing/2010/main" w="25400">
                <a:solidFill>
                  <a:srgbClr val="000000"/>
                </a:solidFill>
                <a:round/>
                <a:headEnd/>
                <a:tailEnd/>
              </a14:hiddenLine>
            </a:ext>
          </a:extLst>
        </p:spPr>
        <p:txBody>
          <a:bodyPr lIns="90000" tIns="46800" rIns="90000" bIns="46800" anchor="ctr">
            <a:spAutoFit/>
          </a:bodyPr>
          <a:lstStyle/>
          <a:p>
            <a:endParaRPr lang="ja-JP" altLang="ja-JP">
              <a:solidFill>
                <a:prstClr val="black"/>
              </a:solidFill>
            </a:endParaRPr>
          </a:p>
        </p:txBody>
      </p:sp>
      <p:sp>
        <p:nvSpPr>
          <p:cNvPr id="35847" name="Rectangle 7"/>
          <p:cNvSpPr>
            <a:spLocks noChangeArrowheads="1"/>
          </p:cNvSpPr>
          <p:nvPr/>
        </p:nvSpPr>
        <p:spPr bwMode="auto">
          <a:xfrm>
            <a:off x="1674813" y="4256088"/>
            <a:ext cx="1374775" cy="544512"/>
          </a:xfrm>
          <a:prstGeom prst="rect">
            <a:avLst/>
          </a:prstGeom>
          <a:solidFill>
            <a:schemeClr val="bg1"/>
          </a:solidFill>
          <a:ln w="25400">
            <a:solidFill>
              <a:schemeClr val="bg1"/>
            </a:solidFill>
            <a:miter lim="800000"/>
            <a:headEnd/>
            <a:tailEnd/>
          </a:ln>
        </p:spPr>
        <p:txBody>
          <a:bodyPr wrap="none" lIns="90000" tIns="46800" rIns="90000" bIns="46800" anchor="ctr">
            <a:spAutoFit/>
          </a:bodyPr>
          <a:lstStyle/>
          <a:p>
            <a:pPr algn="ctr"/>
            <a:r>
              <a:rPr lang="en-US" altLang="ja-JP" sz="2800">
                <a:solidFill>
                  <a:prstClr val="black"/>
                </a:solidFill>
              </a:rPr>
              <a:t>QSGW</a:t>
            </a:r>
          </a:p>
        </p:txBody>
      </p:sp>
      <p:sp>
        <p:nvSpPr>
          <p:cNvPr id="35848" name="Text Box 9"/>
          <p:cNvSpPr txBox="1">
            <a:spLocks noChangeArrowheads="1"/>
          </p:cNvSpPr>
          <p:nvPr/>
        </p:nvSpPr>
        <p:spPr bwMode="auto">
          <a:xfrm>
            <a:off x="1357313" y="5935663"/>
            <a:ext cx="6872287" cy="4572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Comic Sans MS" pitchFamily="66" charset="0"/>
                <a:ea typeface="ＭＳ Ｐゴシック" charset="-128"/>
              </a:defRPr>
            </a:lvl1pPr>
            <a:lvl2pPr marL="742950" indent="-285750" eaLnBrk="0" hangingPunct="0">
              <a:defRPr sz="3200">
                <a:solidFill>
                  <a:schemeClr val="tx1"/>
                </a:solidFill>
                <a:latin typeface="Comic Sans MS" pitchFamily="66" charset="0"/>
                <a:ea typeface="ＭＳ Ｐゴシック" charset="-128"/>
              </a:defRPr>
            </a:lvl2pPr>
            <a:lvl3pPr marL="1143000" indent="-228600" eaLnBrk="0" hangingPunct="0">
              <a:defRPr sz="3200">
                <a:solidFill>
                  <a:schemeClr val="tx1"/>
                </a:solidFill>
                <a:latin typeface="Comic Sans MS" pitchFamily="66" charset="0"/>
                <a:ea typeface="ＭＳ Ｐゴシック" charset="-128"/>
              </a:defRPr>
            </a:lvl3pPr>
            <a:lvl4pPr marL="1600200" indent="-228600" eaLnBrk="0" hangingPunct="0">
              <a:defRPr sz="3200">
                <a:solidFill>
                  <a:schemeClr val="tx1"/>
                </a:solidFill>
                <a:latin typeface="Comic Sans MS" pitchFamily="66" charset="0"/>
                <a:ea typeface="ＭＳ Ｐゴシック" charset="-128"/>
              </a:defRPr>
            </a:lvl4pPr>
            <a:lvl5pPr marL="2057400" indent="-228600" eaLnBrk="0" hangingPunct="0">
              <a:defRPr sz="3200">
                <a:solidFill>
                  <a:schemeClr val="tx1"/>
                </a:solidFill>
                <a:latin typeface="Comic Sans MS" pitchFamily="66" charset="0"/>
                <a:ea typeface="ＭＳ Ｐゴシック" charset="-128"/>
              </a:defRPr>
            </a:lvl5pPr>
            <a:lvl6pPr marL="2514600" indent="-228600" eaLnBrk="0" fontAlgn="base" hangingPunct="0">
              <a:spcBef>
                <a:spcPct val="0"/>
              </a:spcBef>
              <a:spcAft>
                <a:spcPct val="0"/>
              </a:spcAft>
              <a:defRPr sz="3200">
                <a:solidFill>
                  <a:schemeClr val="tx1"/>
                </a:solidFill>
                <a:latin typeface="Comic Sans MS" pitchFamily="66" charset="0"/>
                <a:ea typeface="ＭＳ Ｐゴシック" charset="-128"/>
              </a:defRPr>
            </a:lvl6pPr>
            <a:lvl7pPr marL="2971800" indent="-228600" eaLnBrk="0" fontAlgn="base" hangingPunct="0">
              <a:spcBef>
                <a:spcPct val="0"/>
              </a:spcBef>
              <a:spcAft>
                <a:spcPct val="0"/>
              </a:spcAft>
              <a:defRPr sz="3200">
                <a:solidFill>
                  <a:schemeClr val="tx1"/>
                </a:solidFill>
                <a:latin typeface="Comic Sans MS" pitchFamily="66" charset="0"/>
                <a:ea typeface="ＭＳ Ｐゴシック" charset="-128"/>
              </a:defRPr>
            </a:lvl7pPr>
            <a:lvl8pPr marL="3429000" indent="-228600" eaLnBrk="0" fontAlgn="base" hangingPunct="0">
              <a:spcBef>
                <a:spcPct val="0"/>
              </a:spcBef>
              <a:spcAft>
                <a:spcPct val="0"/>
              </a:spcAft>
              <a:defRPr sz="3200">
                <a:solidFill>
                  <a:schemeClr val="tx1"/>
                </a:solidFill>
                <a:latin typeface="Comic Sans MS" pitchFamily="66" charset="0"/>
                <a:ea typeface="ＭＳ Ｐゴシック" charset="-128"/>
              </a:defRPr>
            </a:lvl8pPr>
            <a:lvl9pPr marL="3886200" indent="-228600" eaLnBrk="0" fontAlgn="base" hangingPunct="0">
              <a:spcBef>
                <a:spcPct val="0"/>
              </a:spcBef>
              <a:spcAft>
                <a:spcPct val="0"/>
              </a:spcAft>
              <a:defRPr sz="3200">
                <a:solidFill>
                  <a:schemeClr val="tx1"/>
                </a:solidFill>
                <a:latin typeface="Comic Sans MS" pitchFamily="66" charset="0"/>
                <a:ea typeface="ＭＳ Ｐゴシック" charset="-128"/>
              </a:defRPr>
            </a:lvl9pPr>
          </a:lstStyle>
          <a:p>
            <a:pPr eaLnBrk="1" hangingPunct="1"/>
            <a:r>
              <a:rPr lang="en-US" altLang="ja-JP" sz="2400">
                <a:solidFill>
                  <a:prstClr val="black"/>
                </a:solidFill>
                <a:latin typeface="Times New Roman" pitchFamily="18" charset="0"/>
              </a:rPr>
              <a:t>S. A. Chambers et al, Surface Sci 554,81-89 (2004)</a:t>
            </a:r>
            <a:endParaRPr lang="ja-JP" altLang="en-US" sz="2400">
              <a:solidFill>
                <a:prstClr val="black"/>
              </a:solidFill>
              <a:latin typeface="Times New Roman" pitchFamily="18" charset="0"/>
            </a:endParaRPr>
          </a:p>
        </p:txBody>
      </p:sp>
    </p:spTree>
    <p:extLst>
      <p:ext uri="{BB962C8B-B14F-4D97-AF65-F5344CB8AC3E}">
        <p14:creationId xmlns:p14="http://schemas.microsoft.com/office/powerpoint/2010/main" val="42907252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5" name="コンテンツ プレースホルダー 4"/>
          <p:cNvPicPr>
            <a:picLocks noGrp="1" noChangeAspect="1"/>
          </p:cNvPicPr>
          <p:nvPr>
            <p:ph idx="1"/>
          </p:nvPr>
        </p:nvPicPr>
        <p:blipFill>
          <a:blip r:embed="rId2"/>
          <a:stretch>
            <a:fillRect/>
          </a:stretch>
        </p:blipFill>
        <p:spPr>
          <a:xfrm>
            <a:off x="539552" y="101162"/>
            <a:ext cx="7786801" cy="4968552"/>
          </a:xfrm>
          <a:prstGeom prst="rect">
            <a:avLst/>
          </a:prstGeom>
        </p:spPr>
      </p:pic>
      <p:sp>
        <p:nvSpPr>
          <p:cNvPr id="4" name="スライド番号プレースホルダー 3"/>
          <p:cNvSpPr>
            <a:spLocks noGrp="1"/>
          </p:cNvSpPr>
          <p:nvPr>
            <p:ph type="sldNum" sz="quarter" idx="12"/>
          </p:nvPr>
        </p:nvSpPr>
        <p:spPr/>
        <p:txBody>
          <a:bodyPr/>
          <a:lstStyle/>
          <a:p>
            <a:pPr>
              <a:defRPr/>
            </a:pPr>
            <a:fld id="{FBA0D1BC-E078-45F9-9517-BD1EC2828773}" type="slidenum">
              <a:rPr lang="ja-JP" altLang="en-US" smtClean="0"/>
              <a:pPr>
                <a:defRPr/>
              </a:pPr>
              <a:t>39</a:t>
            </a:fld>
            <a:endParaRPr lang="en-US" altLang="ja-JP"/>
          </a:p>
        </p:txBody>
      </p:sp>
      <p:sp>
        <p:nvSpPr>
          <p:cNvPr id="6" name="テキスト ボックス 5"/>
          <p:cNvSpPr txBox="1"/>
          <p:nvPr/>
        </p:nvSpPr>
        <p:spPr>
          <a:xfrm>
            <a:off x="899592" y="5283592"/>
            <a:ext cx="8077472" cy="1097736"/>
          </a:xfrm>
          <a:prstGeom prst="rect">
            <a:avLst/>
          </a:prstGeom>
          <a:noFill/>
        </p:spPr>
        <p:txBody>
          <a:bodyPr wrap="square" rtlCol="0">
            <a:spAutoFit/>
          </a:bodyPr>
          <a:lstStyle/>
          <a:p>
            <a:r>
              <a:rPr lang="en-US" altLang="ja-JP" sz="2800" dirty="0" smtClean="0"/>
              <a:t>Large d(</a:t>
            </a:r>
            <a:r>
              <a:rPr lang="en-US" altLang="ja-JP" sz="2400" dirty="0" smtClean="0"/>
              <a:t>x</a:t>
            </a:r>
            <a:r>
              <a:rPr lang="en-US" altLang="ja-JP" sz="2400" baseline="30000" dirty="0" smtClean="0"/>
              <a:t>2</a:t>
            </a:r>
            <a:r>
              <a:rPr kumimoji="1" lang="en-US" altLang="ja-JP" sz="2400" dirty="0" smtClean="0"/>
              <a:t>-y</a:t>
            </a:r>
            <a:r>
              <a:rPr kumimoji="1" lang="en-US" altLang="ja-JP" sz="2400" baseline="30000" dirty="0" smtClean="0"/>
              <a:t>2</a:t>
            </a:r>
            <a:r>
              <a:rPr kumimoji="1" lang="en-US" altLang="ja-JP" sz="2800" dirty="0" smtClean="0"/>
              <a:t>) - </a:t>
            </a:r>
            <a:r>
              <a:rPr kumimoji="1" lang="ja-JP" altLang="en-US" sz="2800" dirty="0" smtClean="0"/>
              <a:t>ｄ（</a:t>
            </a:r>
            <a:r>
              <a:rPr lang="en-US" altLang="ja-JP" sz="2800" dirty="0" smtClean="0"/>
              <a:t>z</a:t>
            </a:r>
            <a:r>
              <a:rPr lang="en-US" altLang="ja-JP" sz="2800" baseline="30000" dirty="0" smtClean="0"/>
              <a:t>2</a:t>
            </a:r>
            <a:r>
              <a:rPr lang="en-US" altLang="ja-JP" sz="2800" dirty="0" smtClean="0"/>
              <a:t>) separation.</a:t>
            </a:r>
          </a:p>
          <a:p>
            <a:endParaRPr kumimoji="1" lang="en-US" altLang="ja-JP" sz="2800" baseline="30000" dirty="0"/>
          </a:p>
          <a:p>
            <a:r>
              <a:rPr kumimoji="1" lang="en-US" altLang="ja-JP" sz="2800" baseline="30000" dirty="0" err="1" smtClean="0"/>
              <a:t>SW.Jang,MJ</a:t>
            </a:r>
            <a:r>
              <a:rPr lang="en-US" altLang="ja-JP" sz="2800" baseline="30000" dirty="0" err="1" smtClean="0"/>
              <a:t>.Han,H.Kino,K.Kuroki,TK</a:t>
            </a:r>
            <a:r>
              <a:rPr lang="en-US" altLang="ja-JP" sz="2800" baseline="30000" dirty="0" smtClean="0"/>
              <a:t> in preparation</a:t>
            </a:r>
            <a:endParaRPr kumimoji="1" lang="ja-JP" altLang="en-US" sz="2800" baseline="30000" dirty="0" smtClean="0"/>
          </a:p>
        </p:txBody>
      </p:sp>
    </p:spTree>
    <p:extLst>
      <p:ext uri="{BB962C8B-B14F-4D97-AF65-F5344CB8AC3E}">
        <p14:creationId xmlns:p14="http://schemas.microsoft.com/office/powerpoint/2010/main" val="1932028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テキスト ボックス 1"/>
          <p:cNvSpPr txBox="1">
            <a:spLocks noChangeArrowheads="1"/>
          </p:cNvSpPr>
          <p:nvPr/>
        </p:nvSpPr>
        <p:spPr bwMode="auto">
          <a:xfrm>
            <a:off x="468313" y="188913"/>
            <a:ext cx="842486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dirty="0" smtClean="0"/>
              <a:t>How to represent density and so on in computer?</a:t>
            </a:r>
          </a:p>
          <a:p>
            <a:pPr eaLnBrk="1" hangingPunct="1"/>
            <a:r>
              <a:rPr lang="en-US" altLang="ja-JP" sz="2400" dirty="0" smtClean="0"/>
              <a:t>How to solve it numerically?</a:t>
            </a:r>
          </a:p>
          <a:p>
            <a:pPr eaLnBrk="1" hangingPunct="1"/>
            <a:endParaRPr lang="en-US" altLang="ja-JP" sz="2400" dirty="0" smtClean="0"/>
          </a:p>
          <a:p>
            <a:pPr eaLnBrk="1" hangingPunct="1"/>
            <a:r>
              <a:rPr lang="en-US" altLang="ja-JP" sz="2400" b="1" dirty="0">
                <a:solidFill>
                  <a:srgbClr val="FF0000"/>
                </a:solidFill>
              </a:rPr>
              <a:t>Lists of the Full-potential methods</a:t>
            </a:r>
          </a:p>
          <a:p>
            <a:pPr eaLnBrk="1" hangingPunct="1">
              <a:buFont typeface="Arial" charset="0"/>
              <a:buChar char="•"/>
            </a:pPr>
            <a:r>
              <a:rPr lang="en-US" altLang="ja-JP" sz="2400" b="1" dirty="0" smtClean="0">
                <a:sym typeface="Wingdings" pitchFamily="2" charset="2"/>
              </a:rPr>
              <a:t>KKR</a:t>
            </a:r>
          </a:p>
          <a:p>
            <a:pPr eaLnBrk="1" hangingPunct="1"/>
            <a:r>
              <a:rPr lang="en-US" altLang="ja-JP" sz="2400" b="1" dirty="0" smtClean="0">
                <a:sym typeface="Wingdings" pitchFamily="2" charset="2"/>
              </a:rPr>
              <a:t> </a:t>
            </a:r>
          </a:p>
          <a:p>
            <a:pPr eaLnBrk="1" hangingPunct="1">
              <a:buFont typeface="Arial" charset="0"/>
              <a:buChar char="•"/>
            </a:pPr>
            <a:r>
              <a:rPr lang="en-US" altLang="ja-JP" sz="2400" b="1" dirty="0" err="1" smtClean="0"/>
              <a:t>Pseudopotential</a:t>
            </a:r>
            <a:r>
              <a:rPr lang="en-US" altLang="ja-JP" sz="2400" b="1" dirty="0" smtClean="0"/>
              <a:t> method</a:t>
            </a:r>
            <a:endParaRPr lang="en-US" altLang="ja-JP" sz="2400" b="1" dirty="0"/>
          </a:p>
          <a:p>
            <a:pPr eaLnBrk="1" hangingPunct="1">
              <a:buFont typeface="Arial" charset="0"/>
              <a:buChar char="•"/>
            </a:pPr>
            <a:endParaRPr lang="en-US" altLang="ja-JP" sz="2400" b="1" dirty="0" smtClean="0">
              <a:sym typeface="Wingdings" pitchFamily="2" charset="2"/>
            </a:endParaRPr>
          </a:p>
          <a:p>
            <a:pPr eaLnBrk="1" hangingPunct="1">
              <a:buFont typeface="Arial" charset="0"/>
              <a:buChar char="•"/>
            </a:pPr>
            <a:r>
              <a:rPr lang="en-US" altLang="ja-JP" sz="2400" b="1" dirty="0" smtClean="0">
                <a:sym typeface="Wingdings" pitchFamily="2" charset="2"/>
              </a:rPr>
              <a:t>PAW</a:t>
            </a:r>
          </a:p>
          <a:p>
            <a:pPr eaLnBrk="1" hangingPunct="1">
              <a:buFont typeface="Arial" charset="0"/>
              <a:buChar char="•"/>
            </a:pPr>
            <a:endParaRPr lang="en-US" altLang="ja-JP" sz="2400" b="1" dirty="0" smtClean="0"/>
          </a:p>
          <a:p>
            <a:pPr eaLnBrk="1" hangingPunct="1">
              <a:buFont typeface="Arial" charset="0"/>
              <a:buChar char="•"/>
            </a:pPr>
            <a:r>
              <a:rPr lang="en-US" altLang="ja-JP" sz="2400" b="1" dirty="0" smtClean="0"/>
              <a:t>LMTO </a:t>
            </a:r>
            <a:endParaRPr lang="en-US" altLang="ja-JP" sz="2400" b="1" dirty="0"/>
          </a:p>
          <a:p>
            <a:pPr eaLnBrk="1" hangingPunct="1">
              <a:buFont typeface="Arial" charset="0"/>
              <a:buChar char="•"/>
            </a:pPr>
            <a:r>
              <a:rPr lang="en-US" altLang="ja-JP" sz="2400" b="1" dirty="0" smtClean="0">
                <a:sym typeface="Wingdings" pitchFamily="2" charset="2"/>
              </a:rPr>
              <a:t>LAPW               </a:t>
            </a:r>
            <a:endParaRPr lang="en-US" altLang="ja-JP" sz="2400" b="1" dirty="0">
              <a:sym typeface="Wingdings" pitchFamily="2" charset="2"/>
            </a:endParaRPr>
          </a:p>
        </p:txBody>
      </p:sp>
      <p:sp>
        <p:nvSpPr>
          <p:cNvPr id="3" name="右中かっこ 2"/>
          <p:cNvSpPr/>
          <p:nvPr/>
        </p:nvSpPr>
        <p:spPr>
          <a:xfrm>
            <a:off x="1979712" y="3870339"/>
            <a:ext cx="504056" cy="842889"/>
          </a:xfrm>
          <a:prstGeom prst="rightBrace">
            <a:avLst/>
          </a:prstGeom>
          <a:ln w="381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p:cNvSpPr txBox="1"/>
          <p:nvPr/>
        </p:nvSpPr>
        <p:spPr>
          <a:xfrm>
            <a:off x="2915816" y="4107117"/>
            <a:ext cx="2608406" cy="369332"/>
          </a:xfrm>
          <a:prstGeom prst="rect">
            <a:avLst/>
          </a:prstGeom>
          <a:noFill/>
        </p:spPr>
        <p:txBody>
          <a:bodyPr wrap="none" rtlCol="0">
            <a:spAutoFit/>
          </a:bodyPr>
          <a:lstStyle/>
          <a:p>
            <a:r>
              <a:rPr kumimoji="1" lang="en-US" altLang="ja-JP" dirty="0" smtClean="0"/>
              <a:t>Linearized xxx methods</a:t>
            </a:r>
            <a:endParaRPr kumimoji="1" lang="ja-JP" altLang="en-US" dirty="0"/>
          </a:p>
        </p:txBody>
      </p:sp>
      <p:sp>
        <p:nvSpPr>
          <p:cNvPr id="5" name="テキスト ボックス 4"/>
          <p:cNvSpPr txBox="1"/>
          <p:nvPr/>
        </p:nvSpPr>
        <p:spPr>
          <a:xfrm>
            <a:off x="2627784" y="5301208"/>
            <a:ext cx="4617033" cy="646331"/>
          </a:xfrm>
          <a:prstGeom prst="rect">
            <a:avLst/>
          </a:prstGeom>
          <a:noFill/>
        </p:spPr>
        <p:txBody>
          <a:bodyPr wrap="none" rtlCol="0">
            <a:spAutoFit/>
          </a:bodyPr>
          <a:lstStyle/>
          <a:p>
            <a:r>
              <a:rPr kumimoji="1" lang="en-US" altLang="ja-JP" dirty="0" smtClean="0"/>
              <a:t>(why do we call them </a:t>
            </a:r>
            <a:r>
              <a:rPr lang="en-US" altLang="ja-JP" dirty="0"/>
              <a:t>” </a:t>
            </a:r>
            <a:r>
              <a:rPr kumimoji="1" lang="en-US" altLang="ja-JP" dirty="0" smtClean="0"/>
              <a:t>linearized” method?</a:t>
            </a:r>
          </a:p>
          <a:p>
            <a:r>
              <a:rPr lang="en-US" altLang="ja-JP" dirty="0"/>
              <a:t> </a:t>
            </a:r>
            <a:r>
              <a:rPr lang="en-US" altLang="ja-JP" dirty="0" smtClean="0"/>
              <a:t>  </a:t>
            </a:r>
            <a:r>
              <a:rPr lang="en-US" altLang="ja-JP" dirty="0" smtClean="0">
                <a:sym typeface="Wingdings" pitchFamily="2" charset="2"/>
              </a:rPr>
              <a:t>from the view of  “exact</a:t>
            </a:r>
            <a:r>
              <a:rPr lang="en-US" altLang="ja-JP" dirty="0">
                <a:sym typeface="Wingdings" pitchFamily="2" charset="2"/>
              </a:rPr>
              <a:t> ”</a:t>
            </a:r>
            <a:r>
              <a:rPr lang="en-US" altLang="ja-JP" dirty="0" smtClean="0">
                <a:sym typeface="Wingdings" pitchFamily="2" charset="2"/>
              </a:rPr>
              <a:t> APW method)</a:t>
            </a:r>
            <a:endParaRPr kumimoji="1" lang="ja-JP" altLang="en-US" dirty="0"/>
          </a:p>
        </p:txBody>
      </p:sp>
    </p:spTree>
    <p:extLst>
      <p:ext uri="{BB962C8B-B14F-4D97-AF65-F5344CB8AC3E}">
        <p14:creationId xmlns:p14="http://schemas.microsoft.com/office/powerpoint/2010/main" val="3367145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42902"/>
            <a:ext cx="8784976" cy="576064"/>
          </a:xfrm>
        </p:spPr>
        <p:txBody>
          <a:bodyPr/>
          <a:lstStyle/>
          <a:p>
            <a:r>
              <a:rPr lang="en-US" altLang="ja-JP" dirty="0" smtClean="0"/>
              <a:t>Impact ionization rate(auger process)</a:t>
            </a:r>
            <a:endParaRPr kumimoji="1" lang="ja-JP" altLang="en-US" dirty="0"/>
          </a:p>
        </p:txBody>
      </p:sp>
      <p:sp>
        <p:nvSpPr>
          <p:cNvPr id="3" name="コンテンツ プレースホルダー 2"/>
          <p:cNvSpPr>
            <a:spLocks noGrp="1"/>
          </p:cNvSpPr>
          <p:nvPr>
            <p:ph idx="1"/>
          </p:nvPr>
        </p:nvSpPr>
        <p:spPr>
          <a:xfrm>
            <a:off x="179512" y="764703"/>
            <a:ext cx="8784976" cy="5981749"/>
          </a:xfrm>
        </p:spPr>
        <p:txBody>
          <a:bodyPr>
            <a:normAutofit fontScale="92500" lnSpcReduction="20000"/>
          </a:bodyPr>
          <a:lstStyle/>
          <a:p>
            <a:endParaRPr lang="en-US" altLang="ja-JP" dirty="0"/>
          </a:p>
          <a:p>
            <a:endParaRPr kumimoji="1" lang="en-US" altLang="ja-JP" dirty="0" smtClean="0"/>
          </a:p>
          <a:p>
            <a:endParaRPr lang="en-US" altLang="ja-JP" dirty="0"/>
          </a:p>
          <a:p>
            <a:endParaRPr kumimoji="1" lang="en-US" altLang="ja-JP" dirty="0" smtClean="0"/>
          </a:p>
          <a:p>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r>
              <a:rPr lang="en-US" altLang="ja-JP" dirty="0" smtClean="0"/>
              <a:t>Fermi’s Golden </a:t>
            </a:r>
            <a:r>
              <a:rPr lang="en-US" altLang="ja-JP" dirty="0" err="1" smtClean="0"/>
              <a:t>rult</a:t>
            </a:r>
            <a:r>
              <a:rPr lang="en-US" altLang="ja-JP" dirty="0" smtClean="0"/>
              <a:t> </a:t>
            </a:r>
            <a:r>
              <a:rPr lang="en-US" altLang="ja-JP" dirty="0" smtClean="0">
                <a:sym typeface="Wingdings" panose="05000000000000000000" pitchFamily="2" charset="2"/>
              </a:rPr>
              <a:t> transition rate. Sum up for all final states. Matrix element of transition is</a:t>
            </a:r>
          </a:p>
          <a:p>
            <a:pPr marL="0" indent="0">
              <a:buNone/>
            </a:pPr>
            <a:r>
              <a:rPr lang="ja-JP" altLang="en-US" dirty="0" smtClean="0"/>
              <a:t>＜</a:t>
            </a:r>
            <a:r>
              <a:rPr lang="en-US" altLang="ja-JP" dirty="0" smtClean="0"/>
              <a:t>1,3</a:t>
            </a:r>
            <a:r>
              <a:rPr lang="ja-JP" altLang="en-US" dirty="0" smtClean="0"/>
              <a:t>｜</a:t>
            </a:r>
            <a:r>
              <a:rPr lang="en-US" altLang="ja-JP" dirty="0" smtClean="0"/>
              <a:t>electron-electron interaction</a:t>
            </a:r>
            <a:r>
              <a:rPr lang="ja-JP" altLang="en-US" dirty="0" smtClean="0"/>
              <a:t>｜</a:t>
            </a:r>
            <a:r>
              <a:rPr lang="en-US" altLang="ja-JP" dirty="0" smtClean="0"/>
              <a:t>4,2</a:t>
            </a:r>
            <a:r>
              <a:rPr lang="ja-JP" altLang="en-US" dirty="0" smtClean="0"/>
              <a:t>＞</a:t>
            </a:r>
            <a:endParaRPr lang="en-US" altLang="ja-JP" dirty="0" smtClean="0"/>
          </a:p>
          <a:p>
            <a:pPr marL="0" indent="0">
              <a:buNone/>
            </a:pPr>
            <a:endParaRPr lang="en-US" altLang="ja-JP" dirty="0" smtClean="0"/>
          </a:p>
          <a:p>
            <a:pPr marL="0" indent="0">
              <a:buNone/>
            </a:pPr>
            <a:r>
              <a:rPr lang="ja-JP" altLang="en-US" dirty="0" smtClean="0"/>
              <a:t>（</a:t>
            </a:r>
            <a:r>
              <a:rPr lang="en-US" altLang="ja-JP" dirty="0" smtClean="0"/>
              <a:t>Energy conservation and Momentum conservation</a:t>
            </a:r>
            <a:r>
              <a:rPr lang="ja-JP" altLang="en-US" dirty="0" smtClean="0"/>
              <a:t>）</a:t>
            </a:r>
            <a:r>
              <a:rPr lang="en-US" altLang="ja-JP" b="1" dirty="0" smtClean="0"/>
              <a:t> </a:t>
            </a:r>
            <a:endParaRPr lang="en-US" altLang="ja-JP" b="1" dirty="0"/>
          </a:p>
          <a:p>
            <a:pPr marL="0" indent="0">
              <a:buNone/>
            </a:pP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FBA0D1BC-E078-45F9-9517-BD1EC2828773}" type="slidenum">
              <a:rPr lang="ja-JP" altLang="en-US" smtClean="0"/>
              <a:pPr>
                <a:defRPr/>
              </a:pPr>
              <a:t>40</a:t>
            </a:fld>
            <a:endParaRPr lang="en-US" altLang="ja-JP" dirty="0"/>
          </a:p>
        </p:txBody>
      </p:sp>
      <p:pic>
        <p:nvPicPr>
          <p:cNvPr id="10" name="図 9"/>
          <p:cNvPicPr/>
          <p:nvPr/>
        </p:nvPicPr>
        <p:blipFill>
          <a:blip r:embed="rId3"/>
          <a:stretch>
            <a:fillRect/>
          </a:stretch>
        </p:blipFill>
        <p:spPr>
          <a:xfrm>
            <a:off x="4366708" y="2132856"/>
            <a:ext cx="3667973" cy="1874817"/>
          </a:xfrm>
          <a:prstGeom prst="rect">
            <a:avLst/>
          </a:prstGeom>
        </p:spPr>
      </p:pic>
      <p:pic>
        <p:nvPicPr>
          <p:cNvPr id="5" name="図 4"/>
          <p:cNvPicPr>
            <a:picLocks noChangeAspect="1"/>
          </p:cNvPicPr>
          <p:nvPr/>
        </p:nvPicPr>
        <p:blipFill>
          <a:blip r:embed="rId4"/>
          <a:stretch>
            <a:fillRect/>
          </a:stretch>
        </p:blipFill>
        <p:spPr>
          <a:xfrm>
            <a:off x="1120144" y="1268760"/>
            <a:ext cx="3067052" cy="2628902"/>
          </a:xfrm>
          <a:prstGeom prst="rect">
            <a:avLst/>
          </a:prstGeom>
        </p:spPr>
      </p:pic>
      <p:sp>
        <p:nvSpPr>
          <p:cNvPr id="6" name="テキスト ボックス 5"/>
          <p:cNvSpPr txBox="1"/>
          <p:nvPr/>
        </p:nvSpPr>
        <p:spPr>
          <a:xfrm>
            <a:off x="1306909" y="1340768"/>
            <a:ext cx="1980029" cy="369332"/>
          </a:xfrm>
          <a:prstGeom prst="rect">
            <a:avLst/>
          </a:prstGeom>
          <a:solidFill>
            <a:schemeClr val="bg1"/>
          </a:solidFill>
        </p:spPr>
        <p:txBody>
          <a:bodyPr wrap="none" rtlCol="0">
            <a:spAutoFit/>
          </a:bodyPr>
          <a:lstStyle/>
          <a:p>
            <a:r>
              <a:rPr kumimoji="1" lang="en-US" altLang="ja-JP" dirty="0" smtClean="0"/>
              <a:t>Unoccupied band</a:t>
            </a:r>
            <a:endParaRPr kumimoji="1" lang="ja-JP" altLang="en-US" dirty="0"/>
          </a:p>
        </p:txBody>
      </p:sp>
      <p:sp>
        <p:nvSpPr>
          <p:cNvPr id="9" name="テキスト ボックス 8"/>
          <p:cNvSpPr txBox="1"/>
          <p:nvPr/>
        </p:nvSpPr>
        <p:spPr>
          <a:xfrm>
            <a:off x="2635161" y="3070264"/>
            <a:ext cx="1736373" cy="369332"/>
          </a:xfrm>
          <a:prstGeom prst="rect">
            <a:avLst/>
          </a:prstGeom>
          <a:solidFill>
            <a:schemeClr val="bg1"/>
          </a:solidFill>
        </p:spPr>
        <p:txBody>
          <a:bodyPr wrap="none" rtlCol="0">
            <a:spAutoFit/>
          </a:bodyPr>
          <a:lstStyle/>
          <a:p>
            <a:r>
              <a:rPr kumimoji="1" lang="en-US" altLang="ja-JP" dirty="0" smtClean="0"/>
              <a:t>Occupied band</a:t>
            </a:r>
            <a:endParaRPr kumimoji="1" lang="ja-JP" altLang="en-US" dirty="0"/>
          </a:p>
        </p:txBody>
      </p:sp>
    </p:spTree>
    <p:extLst>
      <p:ext uri="{BB962C8B-B14F-4D97-AF65-F5344CB8AC3E}">
        <p14:creationId xmlns:p14="http://schemas.microsoft.com/office/powerpoint/2010/main" val="957126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228600"/>
            <a:ext cx="47577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endParaRPr lang="ja-JP" altLang="ja-JP" sz="3200"/>
          </a:p>
        </p:txBody>
      </p:sp>
      <p:sp>
        <p:nvSpPr>
          <p:cNvPr id="30723" name="Text Box 3"/>
          <p:cNvSpPr txBox="1">
            <a:spLocks noChangeArrowheads="1"/>
          </p:cNvSpPr>
          <p:nvPr/>
        </p:nvSpPr>
        <p:spPr bwMode="auto">
          <a:xfrm>
            <a:off x="611188" y="5961063"/>
            <a:ext cx="72913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400"/>
              <a:t>Present model: Sano and Yoshii JAP77 2020 (1995)</a:t>
            </a:r>
          </a:p>
        </p:txBody>
      </p:sp>
      <p:pic>
        <p:nvPicPr>
          <p:cNvPr id="307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738" y="1336675"/>
            <a:ext cx="5029200" cy="461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 name="Rectangle 5"/>
          <p:cNvSpPr>
            <a:spLocks noGrp="1" noChangeArrowheads="1"/>
          </p:cNvSpPr>
          <p:nvPr>
            <p:ph type="title"/>
          </p:nvPr>
        </p:nvSpPr>
        <p:spPr>
          <a:xfrm>
            <a:off x="439738" y="211138"/>
            <a:ext cx="8524875" cy="1255712"/>
          </a:xfrm>
        </p:spPr>
        <p:txBody>
          <a:bodyPr/>
          <a:lstStyle/>
          <a:p>
            <a:pPr algn="l"/>
            <a:r>
              <a:rPr lang="en-US" altLang="ja-JP" smtClean="0">
                <a:solidFill>
                  <a:schemeClr val="tx1"/>
                </a:solidFill>
                <a:ea typeface="ＭＳ Ｐゴシック" pitchFamily="50" charset="-128"/>
              </a:rPr>
              <a:t>InAs</a:t>
            </a:r>
            <a:r>
              <a:rPr lang="en-US" altLang="ja-JP" sz="3200" smtClean="0">
                <a:solidFill>
                  <a:schemeClr val="tx1"/>
                </a:solidFill>
                <a:ea typeface="ＭＳ Ｐゴシック" pitchFamily="50" charset="-128"/>
              </a:rPr>
              <a:t> impact ionization rate </a:t>
            </a:r>
            <a:br>
              <a:rPr lang="en-US" altLang="ja-JP" sz="3200" smtClean="0">
                <a:solidFill>
                  <a:schemeClr val="tx1"/>
                </a:solidFill>
                <a:ea typeface="ＭＳ Ｐゴシック" pitchFamily="50" charset="-128"/>
              </a:rPr>
            </a:br>
            <a:r>
              <a:rPr lang="en-US" altLang="ja-JP" sz="3200" smtClean="0">
                <a:solidFill>
                  <a:schemeClr val="tx1"/>
                </a:solidFill>
                <a:ea typeface="ＭＳ Ｐゴシック" pitchFamily="50" charset="-128"/>
              </a:rPr>
              <a:t>(=auger process</a:t>
            </a:r>
            <a:br>
              <a:rPr lang="en-US" altLang="ja-JP" sz="3200" smtClean="0">
                <a:solidFill>
                  <a:schemeClr val="tx1"/>
                </a:solidFill>
                <a:ea typeface="ＭＳ Ｐゴシック" pitchFamily="50" charset="-128"/>
              </a:rPr>
            </a:br>
            <a:r>
              <a:rPr lang="en-US" altLang="ja-JP" sz="3200" smtClean="0">
                <a:solidFill>
                  <a:schemeClr val="tx1"/>
                </a:solidFill>
                <a:ea typeface="ＭＳ Ｐゴシック" pitchFamily="50" charset="-128"/>
              </a:rPr>
              <a:t> = high energy electron  lose energy with e-h pair)</a:t>
            </a:r>
            <a:endParaRPr lang="en-US" altLang="ja-JP" smtClean="0">
              <a:ea typeface="ＭＳ Ｐゴシック" pitchFamily="50" charset="-128"/>
            </a:endParaRPr>
          </a:p>
        </p:txBody>
      </p:sp>
      <p:sp>
        <p:nvSpPr>
          <p:cNvPr id="30726" name="Text Box 7"/>
          <p:cNvSpPr txBox="1">
            <a:spLocks noChangeArrowheads="1"/>
          </p:cNvSpPr>
          <p:nvPr/>
        </p:nvSpPr>
        <p:spPr bwMode="auto">
          <a:xfrm>
            <a:off x="1295400" y="4724400"/>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buFontTx/>
              <a:buAutoNum type="arabicPlain"/>
            </a:pPr>
            <a:r>
              <a:rPr lang="en-US" altLang="ja-JP" sz="2400">
                <a:latin typeface="Times New Roman" pitchFamily="18" charset="0"/>
              </a:rPr>
              <a:t>      2           3           4          5</a:t>
            </a:r>
          </a:p>
          <a:p>
            <a:pPr eaLnBrk="1" hangingPunct="1"/>
            <a:r>
              <a:rPr lang="en-US" altLang="ja-JP" sz="2400">
                <a:latin typeface="Times New Roman" pitchFamily="18" charset="0"/>
              </a:rPr>
              <a:t>                          eV</a:t>
            </a:r>
          </a:p>
        </p:txBody>
      </p:sp>
      <p:pic>
        <p:nvPicPr>
          <p:cNvPr id="30727"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813" y="1900238"/>
            <a:ext cx="2643187"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0728" name="Object 4"/>
          <p:cNvGraphicFramePr>
            <a:graphicFrameLocks noChangeAspect="1"/>
          </p:cNvGraphicFramePr>
          <p:nvPr/>
        </p:nvGraphicFramePr>
        <p:xfrm>
          <a:off x="3708400" y="2011363"/>
          <a:ext cx="1651000" cy="481012"/>
        </p:xfrm>
        <a:graphic>
          <a:graphicData uri="http://schemas.openxmlformats.org/presentationml/2006/ole">
            <mc:AlternateContent xmlns:mc="http://schemas.openxmlformats.org/markup-compatibility/2006">
              <mc:Choice xmlns:v="urn:schemas-microsoft-com:vml" Requires="v">
                <p:oleObj spid="_x0000_s30924" name="Equation" r:id="rId6" imgW="698197" imgH="203112" progId="Equation.DSMT4">
                  <p:embed/>
                </p:oleObj>
              </mc:Choice>
              <mc:Fallback>
                <p:oleObj name="Equation" r:id="rId6" imgW="698197" imgH="203112"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2011363"/>
                        <a:ext cx="165100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9" name="正方形/長方形 1"/>
          <p:cNvSpPr>
            <a:spLocks noChangeArrowheads="1"/>
          </p:cNvSpPr>
          <p:nvPr/>
        </p:nvSpPr>
        <p:spPr bwMode="auto">
          <a:xfrm>
            <a:off x="6788150" y="1530350"/>
            <a:ext cx="206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a:t>direct gap 0.38eV</a:t>
            </a:r>
            <a:endParaRPr lang="ja-JP"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753901"/>
            <a:ext cx="374441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559036" y="414626"/>
            <a:ext cx="2973891" cy="523220"/>
          </a:xfrm>
          <a:prstGeom prst="rect">
            <a:avLst/>
          </a:prstGeom>
          <a:noFill/>
        </p:spPr>
        <p:txBody>
          <a:bodyPr wrap="none" rtlCol="0">
            <a:spAutoFit/>
          </a:bodyPr>
          <a:lstStyle/>
          <a:p>
            <a:r>
              <a:rPr kumimoji="1" lang="en-US" altLang="ja-JP" sz="2800" dirty="0" smtClean="0"/>
              <a:t>YH3</a:t>
            </a:r>
            <a:r>
              <a:rPr kumimoji="1" lang="en-US" altLang="ja-JP" dirty="0" smtClean="0"/>
              <a:t>(</a:t>
            </a:r>
            <a:r>
              <a:rPr kumimoji="1" lang="en-US" altLang="ja-JP" dirty="0" err="1" smtClean="0"/>
              <a:t>fcc</a:t>
            </a:r>
            <a:r>
              <a:rPr kumimoji="1" lang="en-US" altLang="ja-JP" dirty="0" smtClean="0"/>
              <a:t> structure 6</a:t>
            </a:r>
            <a:r>
              <a:rPr lang="en-US" altLang="ja-JP" dirty="0" smtClean="0"/>
              <a:t>x</a:t>
            </a:r>
            <a:r>
              <a:rPr kumimoji="1" lang="en-US" altLang="ja-JP" dirty="0" smtClean="0"/>
              <a:t>6</a:t>
            </a:r>
            <a:r>
              <a:rPr lang="en-US" altLang="ja-JP" dirty="0" smtClean="0"/>
              <a:t>x</a:t>
            </a:r>
            <a:r>
              <a:rPr kumimoji="1" lang="en-US" altLang="ja-JP" dirty="0" smtClean="0"/>
              <a:t>6</a:t>
            </a:r>
            <a:r>
              <a:rPr lang="en-US" altLang="ja-JP" dirty="0" smtClean="0"/>
              <a:t>)</a:t>
            </a:r>
            <a:endParaRPr kumimoji="1" lang="ja-JP" altLang="en-US" dirty="0"/>
          </a:p>
        </p:txBody>
      </p:sp>
      <p:pic>
        <p:nvPicPr>
          <p:cNvPr id="43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53901"/>
            <a:ext cx="3606353"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テキスト ボックス 7"/>
          <p:cNvSpPr txBox="1"/>
          <p:nvPr/>
        </p:nvSpPr>
        <p:spPr>
          <a:xfrm>
            <a:off x="982312" y="1244729"/>
            <a:ext cx="94128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GGA</a:t>
            </a:r>
            <a:endParaRPr lang="ja-JP" altLang="en-US" sz="3200" dirty="0">
              <a:solidFill>
                <a:prstClr val="black"/>
              </a:solidFill>
              <a:latin typeface="Calibri"/>
              <a:ea typeface="ＭＳ Ｐゴシック"/>
            </a:endParaRPr>
          </a:p>
        </p:txBody>
      </p:sp>
      <p:sp>
        <p:nvSpPr>
          <p:cNvPr id="9" name="テキスト ボックス 8"/>
          <p:cNvSpPr txBox="1"/>
          <p:nvPr/>
        </p:nvSpPr>
        <p:spPr>
          <a:xfrm>
            <a:off x="4788024" y="1253898"/>
            <a:ext cx="127291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QSGW</a:t>
            </a:r>
            <a:endParaRPr lang="ja-JP" altLang="en-US" sz="3200" dirty="0">
              <a:solidFill>
                <a:prstClr val="black"/>
              </a:solidFill>
              <a:latin typeface="Calibri"/>
              <a:ea typeface="ＭＳ Ｐゴシック"/>
            </a:endParaRPr>
          </a:p>
        </p:txBody>
      </p:sp>
      <p:sp>
        <p:nvSpPr>
          <p:cNvPr id="10" name="テキスト ボックス 9"/>
          <p:cNvSpPr txBox="1"/>
          <p:nvPr/>
        </p:nvSpPr>
        <p:spPr>
          <a:xfrm>
            <a:off x="1235503" y="5438088"/>
            <a:ext cx="3249608"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L                         Γ                           X</a:t>
            </a:r>
            <a:endParaRPr lang="ja-JP" altLang="en-US" dirty="0">
              <a:solidFill>
                <a:prstClr val="black"/>
              </a:solidFill>
              <a:latin typeface="Calibri"/>
              <a:ea typeface="ＭＳ Ｐゴシック"/>
            </a:endParaRPr>
          </a:p>
        </p:txBody>
      </p:sp>
      <p:sp>
        <p:nvSpPr>
          <p:cNvPr id="11" name="テキスト ボックス 10"/>
          <p:cNvSpPr txBox="1"/>
          <p:nvPr/>
        </p:nvSpPr>
        <p:spPr>
          <a:xfrm>
            <a:off x="4765469" y="5438088"/>
            <a:ext cx="3249608"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L                         Γ                           X</a:t>
            </a:r>
            <a:endParaRPr lang="ja-JP" altLang="en-US" dirty="0">
              <a:solidFill>
                <a:prstClr val="black"/>
              </a:solidFill>
              <a:latin typeface="Calibri"/>
              <a:ea typeface="ＭＳ Ｐゴシック"/>
            </a:endParaRPr>
          </a:p>
        </p:txBody>
      </p:sp>
    </p:spTree>
    <p:extLst>
      <p:ext uri="{BB962C8B-B14F-4D97-AF65-F5344CB8AC3E}">
        <p14:creationId xmlns:p14="http://schemas.microsoft.com/office/powerpoint/2010/main" val="2352896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gga.cualse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63525" y="-273050"/>
            <a:ext cx="5299075" cy="6858000"/>
          </a:xfrm>
          <a:prstGeom prst="rect">
            <a:avLst/>
          </a:prstGeom>
        </p:spPr>
      </p:pic>
      <p:pic>
        <p:nvPicPr>
          <p:cNvPr id="5" name="図 4" descr="gwsc5.cugase2.band.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3681879" y="-273050"/>
            <a:ext cx="5299075" cy="6858001"/>
          </a:xfrm>
          <a:prstGeom prst="rect">
            <a:avLst/>
          </a:prstGeom>
        </p:spPr>
      </p:pic>
      <p:sp>
        <p:nvSpPr>
          <p:cNvPr id="6" name="テキスト ボックス 5"/>
          <p:cNvSpPr txBox="1"/>
          <p:nvPr/>
        </p:nvSpPr>
        <p:spPr>
          <a:xfrm>
            <a:off x="813610" y="5539154"/>
            <a:ext cx="300082"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T</a:t>
            </a:r>
            <a:endParaRPr lang="ja-JP" altLang="en-US" dirty="0">
              <a:solidFill>
                <a:prstClr val="black"/>
              </a:solidFill>
              <a:latin typeface="Calibri"/>
              <a:ea typeface="ＭＳ Ｐゴシック"/>
            </a:endParaRPr>
          </a:p>
        </p:txBody>
      </p:sp>
      <p:sp>
        <p:nvSpPr>
          <p:cNvPr id="8" name="テキスト ボックス 7"/>
          <p:cNvSpPr txBox="1"/>
          <p:nvPr/>
        </p:nvSpPr>
        <p:spPr>
          <a:xfrm>
            <a:off x="2266462" y="5539154"/>
            <a:ext cx="287684" cy="369332"/>
          </a:xfrm>
          <a:prstGeom prst="rect">
            <a:avLst/>
          </a:prstGeom>
          <a:noFill/>
        </p:spPr>
        <p:txBody>
          <a:bodyPr wrap="none" rtlCol="0">
            <a:spAutoFit/>
          </a:bodyPr>
          <a:lstStyle/>
          <a:p>
            <a:pPr defTabSz="457200" fontAlgn="auto">
              <a:spcBef>
                <a:spcPts val="0"/>
              </a:spcBef>
              <a:spcAft>
                <a:spcPts val="0"/>
              </a:spcAft>
            </a:pPr>
            <a:r>
              <a:rPr lang="en-US" altLang="ja-JP" dirty="0" err="1" smtClean="0">
                <a:solidFill>
                  <a:prstClr val="black"/>
                </a:solidFill>
                <a:latin typeface="Calibri"/>
                <a:ea typeface="ＭＳ Ｐゴシック"/>
              </a:rPr>
              <a:t>Γ</a:t>
            </a:r>
            <a:endParaRPr lang="ja-JP" altLang="en-US" dirty="0">
              <a:solidFill>
                <a:prstClr val="black"/>
              </a:solidFill>
              <a:latin typeface="Calibri"/>
              <a:ea typeface="ＭＳ Ｐゴシック"/>
            </a:endParaRPr>
          </a:p>
        </p:txBody>
      </p:sp>
      <p:sp>
        <p:nvSpPr>
          <p:cNvPr id="9" name="テキスト ボックス 8"/>
          <p:cNvSpPr txBox="1"/>
          <p:nvPr/>
        </p:nvSpPr>
        <p:spPr>
          <a:xfrm>
            <a:off x="4220308" y="5539154"/>
            <a:ext cx="333670"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N</a:t>
            </a:r>
            <a:endParaRPr lang="ja-JP" altLang="en-US" dirty="0">
              <a:solidFill>
                <a:prstClr val="black"/>
              </a:solidFill>
              <a:latin typeface="Calibri"/>
              <a:ea typeface="ＭＳ Ｐゴシック"/>
            </a:endParaRPr>
          </a:p>
        </p:txBody>
      </p:sp>
      <p:sp>
        <p:nvSpPr>
          <p:cNvPr id="11" name="テキスト ボックス 10"/>
          <p:cNvSpPr txBox="1"/>
          <p:nvPr/>
        </p:nvSpPr>
        <p:spPr>
          <a:xfrm>
            <a:off x="4830249" y="5539154"/>
            <a:ext cx="300082"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T</a:t>
            </a:r>
            <a:endParaRPr lang="ja-JP" altLang="en-US" dirty="0">
              <a:solidFill>
                <a:prstClr val="black"/>
              </a:solidFill>
              <a:latin typeface="Calibri"/>
              <a:ea typeface="ＭＳ Ｐゴシック"/>
            </a:endParaRPr>
          </a:p>
        </p:txBody>
      </p:sp>
      <p:sp>
        <p:nvSpPr>
          <p:cNvPr id="12" name="テキスト ボックス 11"/>
          <p:cNvSpPr txBox="1"/>
          <p:nvPr/>
        </p:nvSpPr>
        <p:spPr>
          <a:xfrm>
            <a:off x="6207642" y="5539154"/>
            <a:ext cx="287684" cy="369332"/>
          </a:xfrm>
          <a:prstGeom prst="rect">
            <a:avLst/>
          </a:prstGeom>
          <a:noFill/>
        </p:spPr>
        <p:txBody>
          <a:bodyPr wrap="none" rtlCol="0">
            <a:spAutoFit/>
          </a:bodyPr>
          <a:lstStyle/>
          <a:p>
            <a:pPr defTabSz="457200" fontAlgn="auto">
              <a:spcBef>
                <a:spcPts val="0"/>
              </a:spcBef>
              <a:spcAft>
                <a:spcPts val="0"/>
              </a:spcAft>
            </a:pPr>
            <a:r>
              <a:rPr lang="en-US" altLang="ja-JP" dirty="0" err="1" smtClean="0">
                <a:solidFill>
                  <a:prstClr val="black"/>
                </a:solidFill>
                <a:latin typeface="Calibri"/>
                <a:ea typeface="ＭＳ Ｐゴシック"/>
              </a:rPr>
              <a:t>Γ</a:t>
            </a:r>
            <a:endParaRPr lang="ja-JP" altLang="en-US" dirty="0">
              <a:solidFill>
                <a:prstClr val="black"/>
              </a:solidFill>
              <a:latin typeface="Calibri"/>
              <a:ea typeface="ＭＳ Ｐゴシック"/>
            </a:endParaRPr>
          </a:p>
        </p:txBody>
      </p:sp>
      <p:sp>
        <p:nvSpPr>
          <p:cNvPr id="13" name="テキスト ボックス 12"/>
          <p:cNvSpPr txBox="1"/>
          <p:nvPr/>
        </p:nvSpPr>
        <p:spPr>
          <a:xfrm>
            <a:off x="8197871" y="5539154"/>
            <a:ext cx="333670"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N</a:t>
            </a:r>
            <a:endParaRPr lang="ja-JP" altLang="en-US" dirty="0">
              <a:solidFill>
                <a:prstClr val="black"/>
              </a:solidFill>
              <a:latin typeface="Calibri"/>
              <a:ea typeface="ＭＳ Ｐゴシック"/>
            </a:endParaRPr>
          </a:p>
        </p:txBody>
      </p:sp>
      <p:sp>
        <p:nvSpPr>
          <p:cNvPr id="14" name="テキスト ボックス 13"/>
          <p:cNvSpPr txBox="1"/>
          <p:nvPr/>
        </p:nvSpPr>
        <p:spPr>
          <a:xfrm>
            <a:off x="982312" y="1244729"/>
            <a:ext cx="1747401"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1shotGW</a:t>
            </a:r>
            <a:endParaRPr lang="ja-JP" altLang="en-US" sz="3200" dirty="0">
              <a:solidFill>
                <a:prstClr val="black"/>
              </a:solidFill>
              <a:latin typeface="Calibri"/>
              <a:ea typeface="ＭＳ Ｐゴシック"/>
            </a:endParaRPr>
          </a:p>
        </p:txBody>
      </p:sp>
      <p:sp>
        <p:nvSpPr>
          <p:cNvPr id="15" name="テキスト ボックス 14"/>
          <p:cNvSpPr txBox="1"/>
          <p:nvPr/>
        </p:nvSpPr>
        <p:spPr>
          <a:xfrm>
            <a:off x="4925008" y="1287675"/>
            <a:ext cx="127291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QSGW</a:t>
            </a:r>
            <a:endParaRPr lang="ja-JP" altLang="en-US" sz="3200" dirty="0">
              <a:solidFill>
                <a:prstClr val="black"/>
              </a:solidFill>
              <a:latin typeface="Calibri"/>
              <a:ea typeface="ＭＳ Ｐゴシック"/>
            </a:endParaRPr>
          </a:p>
        </p:txBody>
      </p:sp>
      <p:sp>
        <p:nvSpPr>
          <p:cNvPr id="2" name="テキスト ボックス 1"/>
          <p:cNvSpPr txBox="1"/>
          <p:nvPr/>
        </p:nvSpPr>
        <p:spPr>
          <a:xfrm>
            <a:off x="559036" y="414626"/>
            <a:ext cx="8310288" cy="523220"/>
          </a:xfrm>
          <a:prstGeom prst="rect">
            <a:avLst/>
          </a:prstGeom>
          <a:noFill/>
        </p:spPr>
        <p:txBody>
          <a:bodyPr wrap="none" rtlCol="0">
            <a:spAutoFit/>
          </a:bodyPr>
          <a:lstStyle/>
          <a:p>
            <a:r>
              <a:rPr kumimoji="1" lang="en-US" altLang="ja-JP" sz="2800" dirty="0" smtClean="0"/>
              <a:t>CuGaSe2</a:t>
            </a:r>
            <a:r>
              <a:rPr kumimoji="1" lang="en-US" altLang="ja-JP" dirty="0" smtClean="0"/>
              <a:t> (eight atoms in cell, 2x2x2.  </a:t>
            </a:r>
            <a:r>
              <a:rPr lang="ja-JP" altLang="en-US" dirty="0"/>
              <a:t>~</a:t>
            </a:r>
            <a:r>
              <a:rPr kumimoji="1" lang="en-US" altLang="ja-JP" dirty="0" smtClean="0"/>
              <a:t>3hours per iteration by single core)</a:t>
            </a:r>
            <a:endParaRPr kumimoji="1" lang="ja-JP" altLang="en-US" dirty="0"/>
          </a:p>
        </p:txBody>
      </p:sp>
      <p:sp>
        <p:nvSpPr>
          <p:cNvPr id="3" name="正方形/長方形 2"/>
          <p:cNvSpPr/>
          <p:nvPr/>
        </p:nvSpPr>
        <p:spPr>
          <a:xfrm>
            <a:off x="955837" y="6027003"/>
            <a:ext cx="4747854" cy="830997"/>
          </a:xfrm>
          <a:prstGeom prst="rect">
            <a:avLst/>
          </a:prstGeom>
        </p:spPr>
        <p:txBody>
          <a:bodyPr wrap="square">
            <a:spAutoFit/>
          </a:bodyPr>
          <a:lstStyle/>
          <a:p>
            <a:r>
              <a:rPr lang="en-US" altLang="ja-JP" sz="1600" dirty="0" smtClean="0">
                <a:solidFill>
                  <a:prstClr val="black"/>
                </a:solidFill>
                <a:latin typeface="Arial Unicode MS" pitchFamily="50" charset="-128"/>
                <a:ea typeface="Arial Unicode MS" pitchFamily="50" charset="-128"/>
                <a:cs typeface="Arial Unicode MS" pitchFamily="50" charset="-128"/>
              </a:rPr>
              <a:t>Band gap GGA:0.4eV</a:t>
            </a:r>
            <a:r>
              <a:rPr lang="en-US" altLang="ja-JP" sz="1600" dirty="0">
                <a:solidFill>
                  <a:prstClr val="black"/>
                </a:solidFill>
                <a:latin typeface="Arial Unicode MS" pitchFamily="50" charset="-128"/>
                <a:ea typeface="Arial Unicode MS" pitchFamily="50" charset="-128"/>
                <a:cs typeface="Arial Unicode MS" pitchFamily="50" charset="-128"/>
              </a:rPr>
              <a:t>, </a:t>
            </a:r>
            <a:r>
              <a:rPr lang="en-US" altLang="ja-JP" sz="1600" dirty="0" smtClean="0">
                <a:solidFill>
                  <a:prstClr val="black"/>
                </a:solidFill>
                <a:latin typeface="Arial Unicode MS" pitchFamily="50" charset="-128"/>
                <a:ea typeface="Arial Unicode MS" pitchFamily="50" charset="-128"/>
                <a:cs typeface="Arial Unicode MS" pitchFamily="50" charset="-128"/>
              </a:rPr>
              <a:t>  GW(1shot </a:t>
            </a:r>
            <a:r>
              <a:rPr lang="en-US" altLang="ja-JP" sz="1600" dirty="0" err="1" smtClean="0">
                <a:solidFill>
                  <a:prstClr val="black"/>
                </a:solidFill>
                <a:latin typeface="Arial Unicode MS" pitchFamily="50" charset="-128"/>
                <a:ea typeface="Arial Unicode MS" pitchFamily="50" charset="-128"/>
                <a:cs typeface="Arial Unicode MS" pitchFamily="50" charset="-128"/>
              </a:rPr>
              <a:t>noZ</a:t>
            </a:r>
            <a:r>
              <a:rPr lang="en-US" altLang="ja-JP" sz="1600" dirty="0" smtClean="0">
                <a:solidFill>
                  <a:prstClr val="black"/>
                </a:solidFill>
                <a:latin typeface="Arial Unicode MS" pitchFamily="50" charset="-128"/>
                <a:ea typeface="Arial Unicode MS" pitchFamily="50" charset="-128"/>
                <a:cs typeface="Arial Unicode MS" pitchFamily="50" charset="-128"/>
              </a:rPr>
              <a:t>) 1.37 </a:t>
            </a:r>
            <a:r>
              <a:rPr lang="en-US" altLang="ja-JP" sz="1600" dirty="0" err="1">
                <a:solidFill>
                  <a:prstClr val="black"/>
                </a:solidFill>
                <a:latin typeface="Arial Unicode MS" pitchFamily="50" charset="-128"/>
                <a:ea typeface="Arial Unicode MS" pitchFamily="50" charset="-128"/>
                <a:cs typeface="Arial Unicode MS" pitchFamily="50" charset="-128"/>
              </a:rPr>
              <a:t>eV</a:t>
            </a:r>
            <a:r>
              <a:rPr lang="en-US" altLang="ja-JP" sz="1600" dirty="0">
                <a:solidFill>
                  <a:prstClr val="black"/>
                </a:solidFill>
                <a:latin typeface="Arial Unicode MS" pitchFamily="50" charset="-128"/>
                <a:ea typeface="Arial Unicode MS" pitchFamily="50" charset="-128"/>
                <a:cs typeface="Arial Unicode MS" pitchFamily="50" charset="-128"/>
              </a:rPr>
              <a:t>, </a:t>
            </a:r>
            <a:r>
              <a:rPr lang="en-US" altLang="ja-JP" sz="1600" dirty="0" smtClean="0">
                <a:solidFill>
                  <a:prstClr val="black"/>
                </a:solidFill>
                <a:latin typeface="Arial Unicode MS" pitchFamily="50" charset="-128"/>
                <a:ea typeface="Arial Unicode MS" pitchFamily="50" charset="-128"/>
                <a:cs typeface="Arial Unicode MS" pitchFamily="50" charset="-128"/>
              </a:rPr>
              <a:t> QSGW(1.79eV)             </a:t>
            </a:r>
            <a:r>
              <a:rPr lang="en-US" altLang="ja-JP" sz="1600" dirty="0" err="1" smtClean="0">
                <a:solidFill>
                  <a:prstClr val="black"/>
                </a:solidFill>
                <a:latin typeface="Arial Unicode MS" pitchFamily="50" charset="-128"/>
                <a:ea typeface="Arial Unicode MS" pitchFamily="50" charset="-128"/>
                <a:cs typeface="Arial Unicode MS" pitchFamily="50" charset="-128"/>
              </a:rPr>
              <a:t>Exper</a:t>
            </a:r>
            <a:r>
              <a:rPr lang="en-US" altLang="ja-JP" sz="1600" dirty="0" smtClean="0">
                <a:solidFill>
                  <a:prstClr val="black"/>
                </a:solidFill>
                <a:latin typeface="Arial Unicode MS" pitchFamily="50" charset="-128"/>
                <a:ea typeface="Arial Unicode MS" pitchFamily="50" charset="-128"/>
                <a:cs typeface="Arial Unicode MS" pitchFamily="50" charset="-128"/>
              </a:rPr>
              <a:t>. </a:t>
            </a:r>
            <a:r>
              <a:rPr lang="en-US" altLang="ja-JP" sz="1600" dirty="0">
                <a:latin typeface="Arial Unicode MS" pitchFamily="50" charset="-128"/>
                <a:ea typeface="Arial Unicode MS" pitchFamily="50" charset="-128"/>
                <a:cs typeface="Arial Unicode MS" pitchFamily="50" charset="-128"/>
              </a:rPr>
              <a:t>1.63, 1.67, </a:t>
            </a:r>
            <a:r>
              <a:rPr lang="en-US" altLang="ja-JP" sz="1600" dirty="0" smtClean="0">
                <a:latin typeface="Arial Unicode MS" pitchFamily="50" charset="-128"/>
                <a:ea typeface="Arial Unicode MS" pitchFamily="50" charset="-128"/>
                <a:cs typeface="Arial Unicode MS" pitchFamily="50" charset="-128"/>
              </a:rPr>
              <a:t>1.73eV </a:t>
            </a:r>
            <a:r>
              <a:rPr lang="ja-JP" altLang="en-US" sz="1600" dirty="0">
                <a:latin typeface="Arial Unicode MS" pitchFamily="50" charset="-128"/>
                <a:ea typeface="Arial Unicode MS" pitchFamily="50" charset="-128"/>
                <a:cs typeface="Arial Unicode MS" pitchFamily="50" charset="-128"/>
              </a:rPr>
              <a:t/>
            </a:r>
            <a:br>
              <a:rPr lang="ja-JP" altLang="en-US" sz="1600" dirty="0">
                <a:latin typeface="Arial Unicode MS" pitchFamily="50" charset="-128"/>
                <a:ea typeface="Arial Unicode MS" pitchFamily="50" charset="-128"/>
                <a:cs typeface="Arial Unicode MS" pitchFamily="50" charset="-128"/>
              </a:rPr>
            </a:br>
            <a:endParaRPr lang="ja-JP" altLang="en-US" sz="1600" dirty="0">
              <a:latin typeface="Arial Unicode MS" pitchFamily="50" charset="-128"/>
              <a:ea typeface="Arial Unicode MS" pitchFamily="50" charset="-128"/>
              <a:cs typeface="Arial Unicode MS" pitchFamily="50" charset="-128"/>
            </a:endParaRPr>
          </a:p>
        </p:txBody>
      </p:sp>
    </p:spTree>
    <p:extLst>
      <p:ext uri="{BB962C8B-B14F-4D97-AF65-F5344CB8AC3E}">
        <p14:creationId xmlns:p14="http://schemas.microsoft.com/office/powerpoint/2010/main" val="36327494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extLst/>
          </p:nvPr>
        </p:nvGraphicFramePr>
        <p:xfrm>
          <a:off x="201819" y="1102514"/>
          <a:ext cx="5040559" cy="4036612"/>
        </p:xfrm>
        <a:graphic>
          <a:graphicData uri="http://schemas.openxmlformats.org/drawingml/2006/table">
            <a:tbl>
              <a:tblPr firstRow="1" bandRow="1">
                <a:tableStyleId>{5C22544A-7EE6-4342-B048-85BDC9FD1C3A}</a:tableStyleId>
              </a:tblPr>
              <a:tblGrid>
                <a:gridCol w="1690400"/>
                <a:gridCol w="1539817"/>
                <a:gridCol w="1810342"/>
              </a:tblGrid>
              <a:tr h="539186">
                <a:tc>
                  <a:txBody>
                    <a:bodyPr/>
                    <a:lstStyle/>
                    <a:p>
                      <a:r>
                        <a:rPr kumimoji="1" lang="en-US" altLang="ja-JP" sz="2800" dirty="0" smtClean="0">
                          <a:latin typeface="Arial Unicode MS" pitchFamily="50" charset="-128"/>
                          <a:ea typeface="Arial Unicode MS" pitchFamily="50" charset="-128"/>
                          <a:cs typeface="Arial Unicode MS" pitchFamily="50" charset="-128"/>
                        </a:rPr>
                        <a:t>  </a:t>
                      </a:r>
                      <a:r>
                        <a:rPr kumimoji="1" lang="ja-JP" altLang="en-US" sz="2800" dirty="0" smtClean="0">
                          <a:latin typeface="Arial Unicode MS" pitchFamily="50" charset="-128"/>
                          <a:ea typeface="Arial Unicode MS" pitchFamily="50" charset="-128"/>
                          <a:cs typeface="Arial Unicode MS" pitchFamily="50" charset="-128"/>
                        </a:rPr>
                        <a:t>　　　</a:t>
                      </a:r>
                      <a:r>
                        <a:rPr kumimoji="1" lang="en-US" altLang="ja-JP" sz="2800" dirty="0" smtClean="0">
                          <a:latin typeface="Arial Unicode MS" pitchFamily="50" charset="-128"/>
                          <a:ea typeface="Arial Unicode MS" pitchFamily="50" charset="-128"/>
                          <a:cs typeface="Arial Unicode MS" pitchFamily="50" charset="-128"/>
                        </a:rPr>
                        <a:t>A</a:t>
                      </a:r>
                      <a:r>
                        <a:rPr kumimoji="1" lang="en-US" altLang="ja-JP" sz="3600" dirty="0" smtClean="0">
                          <a:latin typeface="Arial Unicode MS" pitchFamily="50" charset="-128"/>
                          <a:ea typeface="Arial Unicode MS" pitchFamily="50" charset="-128"/>
                          <a:cs typeface="Arial Unicode MS" pitchFamily="50" charset="-128"/>
                        </a:rPr>
                        <a:t>          </a:t>
                      </a:r>
                      <a:r>
                        <a:rPr kumimoji="1" lang="en-US" altLang="ja-JP" sz="2800" dirty="0" smtClean="0">
                          <a:latin typeface="Arial Unicode MS" pitchFamily="50" charset="-128"/>
                          <a:ea typeface="Arial Unicode MS" pitchFamily="50" charset="-128"/>
                          <a:cs typeface="Arial Unicode MS" pitchFamily="50" charset="-128"/>
                        </a:rPr>
                        <a:t>B</a:t>
                      </a:r>
                      <a:endParaRPr kumimoji="1" lang="ja-JP" altLang="en-US" sz="2800" dirty="0">
                        <a:latin typeface="Arial Unicode MS" pitchFamily="50" charset="-128"/>
                        <a:ea typeface="Arial Unicode MS" pitchFamily="50" charset="-128"/>
                        <a:cs typeface="Arial Unicode MS" pitchFamily="50" charset="-128"/>
                      </a:endParaRPr>
                    </a:p>
                  </a:txBody>
                  <a:tcPr/>
                </a:tc>
                <a:tc>
                  <a:txBody>
                    <a:bodyPr/>
                    <a:lstStyle/>
                    <a:p>
                      <a:r>
                        <a:rPr kumimoji="1" lang="en-US" altLang="ja-JP" sz="3600" dirty="0" smtClean="0">
                          <a:latin typeface="Arial Unicode MS" pitchFamily="50" charset="-128"/>
                          <a:ea typeface="Arial Unicode MS" pitchFamily="50" charset="-128"/>
                          <a:cs typeface="Arial Unicode MS" pitchFamily="50" charset="-128"/>
                        </a:rPr>
                        <a:t>S</a:t>
                      </a:r>
                      <a:endParaRPr kumimoji="1" lang="ja-JP" altLang="en-US" sz="3600" dirty="0">
                        <a:latin typeface="Arial Unicode MS" pitchFamily="50" charset="-128"/>
                        <a:ea typeface="Arial Unicode MS" pitchFamily="50" charset="-128"/>
                        <a:cs typeface="Arial Unicode MS" pitchFamily="50" charset="-128"/>
                      </a:endParaRPr>
                    </a:p>
                  </a:txBody>
                  <a:tcPr/>
                </a:tc>
                <a:tc>
                  <a:txBody>
                    <a:bodyPr/>
                    <a:lstStyle/>
                    <a:p>
                      <a:r>
                        <a:rPr kumimoji="1" lang="en-US" altLang="ja-JP" sz="3600" dirty="0" smtClean="0">
                          <a:latin typeface="Arial Unicode MS" pitchFamily="50" charset="-128"/>
                          <a:ea typeface="Arial Unicode MS" pitchFamily="50" charset="-128"/>
                          <a:cs typeface="Arial Unicode MS" pitchFamily="50" charset="-128"/>
                        </a:rPr>
                        <a:t>Se</a:t>
                      </a:r>
                      <a:endParaRPr kumimoji="1" lang="ja-JP" altLang="en-US" sz="3600" dirty="0">
                        <a:latin typeface="Arial Unicode MS" pitchFamily="50" charset="-128"/>
                        <a:ea typeface="Arial Unicode MS" pitchFamily="50" charset="-128"/>
                        <a:cs typeface="Arial Unicode MS" pitchFamily="50" charset="-128"/>
                      </a:endParaRPr>
                    </a:p>
                  </a:txBody>
                  <a:tcPr/>
                </a:tc>
              </a:tr>
              <a:tr h="849081">
                <a:tc>
                  <a:txBody>
                    <a:bodyPr/>
                    <a:lstStyle/>
                    <a:p>
                      <a:r>
                        <a:rPr kumimoji="1" lang="en-US" altLang="ja-JP" sz="3600" dirty="0" smtClean="0">
                          <a:latin typeface="Arial Unicode MS" pitchFamily="50" charset="-128"/>
                          <a:ea typeface="Arial Unicode MS" pitchFamily="50" charset="-128"/>
                          <a:cs typeface="Arial Unicode MS" pitchFamily="50" charset="-128"/>
                        </a:rPr>
                        <a:t>Al</a:t>
                      </a:r>
                      <a:endParaRPr kumimoji="1" lang="ja-JP" altLang="en-US" sz="3600" dirty="0">
                        <a:latin typeface="Arial Unicode MS" pitchFamily="50" charset="-128"/>
                        <a:ea typeface="Arial Unicode MS" pitchFamily="50" charset="-128"/>
                        <a:cs typeface="Arial Unicode MS" pitchFamily="50" charset="-128"/>
                      </a:endParaRPr>
                    </a:p>
                  </a:txBody>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1" lang="en-US" altLang="ja-JP" sz="2400" b="0" i="0" u="none" strike="noStrike" kern="1200" cap="none" spc="0" normalizeH="0" baseline="0" noProof="0" dirty="0" smtClean="0">
                          <a:ln>
                            <a:noFill/>
                          </a:ln>
                          <a:solidFill>
                            <a:prstClr val="black"/>
                          </a:solidFill>
                          <a:effectLst/>
                          <a:uLnTx/>
                          <a:uFillTx/>
                          <a:latin typeface="Arial Unicode MS" pitchFamily="50" charset="-128"/>
                          <a:ea typeface="Arial Unicode MS" pitchFamily="50" charset="-128"/>
                          <a:cs typeface="Arial Unicode MS" pitchFamily="50" charset="-128"/>
                        </a:rPr>
                        <a:t>3.62</a:t>
                      </a:r>
                    </a:p>
                    <a:p>
                      <a:r>
                        <a:rPr kumimoji="1" lang="en-US" altLang="ja-JP" sz="2400" dirty="0" smtClean="0">
                          <a:solidFill>
                            <a:srgbClr val="FF0000"/>
                          </a:solidFill>
                          <a:latin typeface="Arial Unicode MS" pitchFamily="50" charset="-128"/>
                          <a:ea typeface="Arial Unicode MS" pitchFamily="50" charset="-128"/>
                          <a:cs typeface="Arial Unicode MS" pitchFamily="50" charset="-128"/>
                        </a:rPr>
                        <a:t>(3.49)</a:t>
                      </a:r>
                      <a:endParaRPr kumimoji="1" lang="ja-JP" altLang="en-US" sz="2400" dirty="0">
                        <a:solidFill>
                          <a:srgbClr val="FF0000"/>
                        </a:solidFill>
                        <a:latin typeface="Arial Unicode MS" pitchFamily="50" charset="-128"/>
                        <a:ea typeface="Arial Unicode MS" pitchFamily="50" charset="-128"/>
                        <a:cs typeface="Arial Unicode MS" pitchFamily="50" charset="-128"/>
                      </a:endParaRPr>
                    </a:p>
                  </a:txBody>
                  <a:tcPr/>
                </a:tc>
                <a:tc>
                  <a:txBody>
                    <a:bodyPr/>
                    <a:lstStyle/>
                    <a:p>
                      <a:r>
                        <a:rPr kumimoji="1" lang="en-US" altLang="ja-JP" sz="2400" b="0" i="0" u="none" strike="noStrike" kern="1200" cap="none" spc="0" normalizeH="0" baseline="0" noProof="0" dirty="0" smtClean="0">
                          <a:ln>
                            <a:noFill/>
                          </a:ln>
                          <a:solidFill>
                            <a:prstClr val="black"/>
                          </a:solidFill>
                          <a:effectLst/>
                          <a:uLnTx/>
                          <a:uFillTx/>
                          <a:latin typeface="Arial Unicode MS" pitchFamily="50" charset="-128"/>
                          <a:ea typeface="Arial Unicode MS" pitchFamily="50" charset="-128"/>
                          <a:cs typeface="Arial Unicode MS" pitchFamily="50" charset="-128"/>
                        </a:rPr>
                        <a:t>2.91</a:t>
                      </a:r>
                    </a:p>
                    <a:p>
                      <a:r>
                        <a:rPr kumimoji="1" lang="en-US" altLang="ja-JP" sz="2400" b="0" i="0" u="none" strike="noStrike" kern="1200" cap="none" spc="0" normalizeH="0" baseline="0" noProof="0" dirty="0" smtClean="0">
                          <a:ln>
                            <a:noFill/>
                          </a:ln>
                          <a:solidFill>
                            <a:srgbClr val="FF0000"/>
                          </a:solidFill>
                          <a:effectLst/>
                          <a:uLnTx/>
                          <a:uFillTx/>
                          <a:latin typeface="Arial Unicode MS" pitchFamily="50" charset="-128"/>
                          <a:ea typeface="Arial Unicode MS" pitchFamily="50" charset="-128"/>
                          <a:cs typeface="Arial Unicode MS" pitchFamily="50" charset="-128"/>
                        </a:rPr>
                        <a:t>(2.67)</a:t>
                      </a:r>
                      <a:endParaRPr kumimoji="1" lang="ja-JP" altLang="en-US" sz="2400" dirty="0">
                        <a:solidFill>
                          <a:srgbClr val="FF0000"/>
                        </a:solidFill>
                        <a:latin typeface="Arial Unicode MS" pitchFamily="50" charset="-128"/>
                        <a:ea typeface="Arial Unicode MS" pitchFamily="50" charset="-128"/>
                        <a:cs typeface="Arial Unicode MS" pitchFamily="50" charset="-128"/>
                      </a:endParaRPr>
                    </a:p>
                  </a:txBody>
                  <a:tcPr/>
                </a:tc>
              </a:tr>
              <a:tr h="932011">
                <a:tc>
                  <a:txBody>
                    <a:bodyPr/>
                    <a:lstStyle/>
                    <a:p>
                      <a:r>
                        <a:rPr kumimoji="1" lang="en-US" altLang="ja-JP" sz="3600" dirty="0" err="1" smtClean="0">
                          <a:latin typeface="Arial Unicode MS" pitchFamily="50" charset="-128"/>
                          <a:ea typeface="Arial Unicode MS" pitchFamily="50" charset="-128"/>
                          <a:cs typeface="Arial Unicode MS" pitchFamily="50" charset="-128"/>
                        </a:rPr>
                        <a:t>Ga</a:t>
                      </a:r>
                      <a:endParaRPr kumimoji="1" lang="ja-JP" altLang="en-US" sz="3600" dirty="0">
                        <a:latin typeface="Arial Unicode MS" pitchFamily="50" charset="-128"/>
                        <a:ea typeface="Arial Unicode MS" pitchFamily="50" charset="-128"/>
                        <a:cs typeface="Arial Unicode MS" pitchFamily="50" charset="-128"/>
                      </a:endParaRPr>
                    </a:p>
                  </a:txBody>
                  <a:tcPr/>
                </a:tc>
                <a:tc>
                  <a:txBody>
                    <a:bodyPr/>
                    <a:lstStyle/>
                    <a:p>
                      <a:r>
                        <a:rPr kumimoji="1" lang="en-US" altLang="ja-JP" sz="2400" dirty="0" smtClean="0">
                          <a:latin typeface="Arial Unicode MS" pitchFamily="50" charset="-128"/>
                          <a:ea typeface="Arial Unicode MS" pitchFamily="50" charset="-128"/>
                          <a:cs typeface="Arial Unicode MS" pitchFamily="50" charset="-128"/>
                        </a:rPr>
                        <a:t>2.83</a:t>
                      </a:r>
                    </a:p>
                    <a:p>
                      <a:r>
                        <a:rPr kumimoji="1" lang="en-US" altLang="ja-JP" sz="2400" dirty="0" smtClean="0">
                          <a:solidFill>
                            <a:srgbClr val="FF0000"/>
                          </a:solidFill>
                          <a:latin typeface="Arial Unicode MS" pitchFamily="50" charset="-128"/>
                          <a:ea typeface="Arial Unicode MS" pitchFamily="50" charset="-128"/>
                          <a:cs typeface="Arial Unicode MS" pitchFamily="50" charset="-128"/>
                        </a:rPr>
                        <a:t>(2.43)</a:t>
                      </a:r>
                      <a:endParaRPr kumimoji="1" lang="ja-JP" altLang="en-US" sz="2400" dirty="0">
                        <a:solidFill>
                          <a:srgbClr val="FF0000"/>
                        </a:solidFill>
                        <a:latin typeface="Arial Unicode MS" pitchFamily="50" charset="-128"/>
                        <a:ea typeface="Arial Unicode MS" pitchFamily="50" charset="-128"/>
                        <a:cs typeface="Arial Unicode MS" pitchFamily="50" charset="-128"/>
                      </a:endParaRPr>
                    </a:p>
                  </a:txBody>
                  <a:tcPr/>
                </a:tc>
                <a:tc>
                  <a:txBody>
                    <a:bodyPr/>
                    <a:lstStyle/>
                    <a:p>
                      <a:r>
                        <a:rPr kumimoji="1" lang="en-US" altLang="ja-JP" sz="2400" dirty="0" smtClean="0">
                          <a:latin typeface="Arial Unicode MS" pitchFamily="50" charset="-128"/>
                          <a:ea typeface="Arial Unicode MS" pitchFamily="50" charset="-128"/>
                          <a:cs typeface="Arial Unicode MS" pitchFamily="50" charset="-128"/>
                        </a:rPr>
                        <a:t>1.69</a:t>
                      </a:r>
                    </a:p>
                    <a:p>
                      <a:r>
                        <a:rPr kumimoji="1" lang="en-US" altLang="ja-JP" sz="2400" dirty="0" smtClean="0">
                          <a:solidFill>
                            <a:srgbClr val="FF0000"/>
                          </a:solidFill>
                          <a:latin typeface="Arial Unicode MS" pitchFamily="50" charset="-128"/>
                          <a:ea typeface="Arial Unicode MS" pitchFamily="50" charset="-128"/>
                          <a:cs typeface="Arial Unicode MS" pitchFamily="50" charset="-128"/>
                        </a:rPr>
                        <a:t>(1.68)</a:t>
                      </a:r>
                      <a:endParaRPr kumimoji="1" lang="ja-JP" altLang="en-US" sz="2400" dirty="0">
                        <a:solidFill>
                          <a:srgbClr val="FF0000"/>
                        </a:solidFill>
                        <a:latin typeface="Arial Unicode MS" pitchFamily="50" charset="-128"/>
                        <a:ea typeface="Arial Unicode MS" pitchFamily="50" charset="-128"/>
                        <a:cs typeface="Arial Unicode MS" pitchFamily="50" charset="-128"/>
                      </a:endParaRPr>
                    </a:p>
                  </a:txBody>
                  <a:tcPr/>
                </a:tc>
              </a:tr>
              <a:tr h="932011">
                <a:tc>
                  <a:txBody>
                    <a:bodyPr/>
                    <a:lstStyle/>
                    <a:p>
                      <a:r>
                        <a:rPr kumimoji="1" lang="en-US" altLang="ja-JP" sz="3600" dirty="0" smtClean="0">
                          <a:latin typeface="Arial Unicode MS" pitchFamily="50" charset="-128"/>
                          <a:ea typeface="Arial Unicode MS" pitchFamily="50" charset="-128"/>
                          <a:cs typeface="Arial Unicode MS" pitchFamily="50" charset="-128"/>
                        </a:rPr>
                        <a:t>In</a:t>
                      </a:r>
                      <a:endParaRPr kumimoji="1" lang="ja-JP" altLang="en-US" sz="3600" dirty="0">
                        <a:latin typeface="Arial Unicode MS" pitchFamily="50" charset="-128"/>
                        <a:ea typeface="Arial Unicode MS" pitchFamily="50" charset="-128"/>
                        <a:cs typeface="Arial Unicode MS" pitchFamily="50" charset="-128"/>
                      </a:endParaRPr>
                    </a:p>
                  </a:txBody>
                  <a:tcPr/>
                </a:tc>
                <a:tc>
                  <a:txBody>
                    <a:bodyPr/>
                    <a:lstStyle/>
                    <a:p>
                      <a:r>
                        <a:rPr kumimoji="1" lang="en-US" altLang="ja-JP" sz="2400" dirty="0" smtClean="0">
                          <a:latin typeface="Arial Unicode MS" pitchFamily="50" charset="-128"/>
                          <a:ea typeface="Arial Unicode MS" pitchFamily="50" charset="-128"/>
                          <a:cs typeface="Arial Unicode MS" pitchFamily="50" charset="-128"/>
                        </a:rPr>
                        <a:t>1.22</a:t>
                      </a:r>
                      <a:r>
                        <a:rPr kumimoji="1" lang="en-US" altLang="ja-JP" sz="1400" dirty="0" smtClean="0">
                          <a:latin typeface="Arial Unicode MS" pitchFamily="50" charset="-128"/>
                          <a:ea typeface="Arial Unicode MS" pitchFamily="50" charset="-128"/>
                          <a:cs typeface="Arial Unicode MS" pitchFamily="50" charset="-128"/>
                        </a:rPr>
                        <a:t>(u=0.22)</a:t>
                      </a:r>
                      <a:r>
                        <a:rPr kumimoji="1" lang="en-US" altLang="ja-JP" sz="2400" dirty="0" smtClean="0">
                          <a:latin typeface="Arial Unicode MS" pitchFamily="50" charset="-128"/>
                          <a:ea typeface="Arial Unicode MS" pitchFamily="50" charset="-128"/>
                          <a:cs typeface="Arial Unicode MS" pitchFamily="50" charset="-128"/>
                        </a:rPr>
                        <a:t>1.48</a:t>
                      </a:r>
                      <a:r>
                        <a:rPr kumimoji="1" lang="en-US" altLang="ja-JP" sz="1400" dirty="0" smtClean="0">
                          <a:latin typeface="Arial Unicode MS" pitchFamily="50" charset="-128"/>
                          <a:ea typeface="Arial Unicode MS" pitchFamily="50" charset="-128"/>
                          <a:cs typeface="Arial Unicode MS" pitchFamily="50" charset="-128"/>
                        </a:rPr>
                        <a:t>(u=0.23)</a:t>
                      </a:r>
                    </a:p>
                    <a:p>
                      <a:r>
                        <a:rPr kumimoji="1" lang="en-US" altLang="ja-JP" sz="2400" dirty="0" smtClean="0">
                          <a:solidFill>
                            <a:srgbClr val="FF0000"/>
                          </a:solidFill>
                          <a:latin typeface="Arial Unicode MS" pitchFamily="50" charset="-128"/>
                          <a:ea typeface="Arial Unicode MS" pitchFamily="50" charset="-128"/>
                          <a:cs typeface="Arial Unicode MS" pitchFamily="50" charset="-128"/>
                        </a:rPr>
                        <a:t>(1.53)</a:t>
                      </a:r>
                      <a:endParaRPr kumimoji="1" lang="ja-JP" altLang="en-US" sz="2400" dirty="0">
                        <a:solidFill>
                          <a:srgbClr val="FF0000"/>
                        </a:solidFill>
                        <a:latin typeface="Arial Unicode MS" pitchFamily="50" charset="-128"/>
                        <a:ea typeface="Arial Unicode MS" pitchFamily="50" charset="-128"/>
                        <a:cs typeface="Arial Unicode MS" pitchFamily="50" charset="-128"/>
                      </a:endParaRPr>
                    </a:p>
                  </a:txBody>
                  <a:tcPr/>
                </a:tc>
                <a:tc>
                  <a:txBody>
                    <a:bodyPr/>
                    <a:lstStyle/>
                    <a:p>
                      <a:r>
                        <a:rPr kumimoji="1" lang="en-US" altLang="ja-JP" sz="2400" dirty="0" smtClean="0">
                          <a:latin typeface="Arial Unicode MS" pitchFamily="50" charset="-128"/>
                          <a:ea typeface="Arial Unicode MS" pitchFamily="50" charset="-128"/>
                          <a:cs typeface="Arial Unicode MS" pitchFamily="50" charset="-128"/>
                        </a:rPr>
                        <a:t>----</a:t>
                      </a:r>
                    </a:p>
                    <a:p>
                      <a:r>
                        <a:rPr kumimoji="1" lang="en-US" altLang="ja-JP" sz="2400" dirty="0" smtClean="0">
                          <a:solidFill>
                            <a:srgbClr val="FF0000"/>
                          </a:solidFill>
                          <a:latin typeface="Arial Unicode MS" pitchFamily="50" charset="-128"/>
                          <a:ea typeface="Arial Unicode MS" pitchFamily="50" charset="-128"/>
                          <a:cs typeface="Arial Unicode MS" pitchFamily="50" charset="-128"/>
                        </a:rPr>
                        <a:t>(1.04)</a:t>
                      </a:r>
                      <a:endParaRPr kumimoji="1" lang="ja-JP" altLang="en-US" sz="2400" dirty="0">
                        <a:solidFill>
                          <a:srgbClr val="FF0000"/>
                        </a:solidFill>
                        <a:latin typeface="Arial Unicode MS" pitchFamily="50" charset="-128"/>
                        <a:ea typeface="Arial Unicode MS" pitchFamily="50" charset="-128"/>
                        <a:cs typeface="Arial Unicode MS" pitchFamily="50" charset="-128"/>
                      </a:endParaRPr>
                    </a:p>
                  </a:txBody>
                  <a:tcPr/>
                </a:tc>
              </a:tr>
            </a:tbl>
          </a:graphicData>
        </a:graphic>
      </p:graphicFrame>
      <p:sp>
        <p:nvSpPr>
          <p:cNvPr id="6" name="テキスト ボックス 5"/>
          <p:cNvSpPr txBox="1"/>
          <p:nvPr/>
        </p:nvSpPr>
        <p:spPr>
          <a:xfrm>
            <a:off x="408329" y="332656"/>
            <a:ext cx="5224507" cy="584775"/>
          </a:xfrm>
          <a:prstGeom prst="rect">
            <a:avLst/>
          </a:prstGeom>
          <a:noFill/>
        </p:spPr>
        <p:txBody>
          <a:bodyPr wrap="none" rtlCol="0">
            <a:spAutoFit/>
          </a:bodyPr>
          <a:lstStyle/>
          <a:p>
            <a:r>
              <a:rPr lang="en-US" altLang="ja-JP" sz="3200" dirty="0" smtClean="0">
                <a:solidFill>
                  <a:prstClr val="black"/>
                </a:solidFill>
                <a:latin typeface="Arial" charset="0"/>
                <a:ea typeface="ＭＳ Ｐゴシック" charset="-128"/>
              </a:rPr>
              <a:t>Band gap for CuAB</a:t>
            </a:r>
            <a:r>
              <a:rPr lang="en-US" altLang="ja-JP" sz="3200" baseline="-25000" dirty="0" smtClean="0">
                <a:solidFill>
                  <a:prstClr val="black"/>
                </a:solidFill>
                <a:latin typeface="Arial" charset="0"/>
                <a:ea typeface="ＭＳ Ｐゴシック" charset="-128"/>
              </a:rPr>
              <a:t>2  </a:t>
            </a:r>
            <a:r>
              <a:rPr lang="ja-JP" altLang="en-US" sz="3200" dirty="0" smtClean="0">
                <a:solidFill>
                  <a:prstClr val="black"/>
                </a:solidFill>
                <a:latin typeface="Arial" charset="0"/>
                <a:ea typeface="ＭＳ Ｐゴシック" charset="-128"/>
              </a:rPr>
              <a:t>（</a:t>
            </a:r>
            <a:r>
              <a:rPr lang="en-US" altLang="ja-JP" sz="3200" dirty="0">
                <a:solidFill>
                  <a:prstClr val="black"/>
                </a:solidFill>
                <a:latin typeface="Arial" charset="0"/>
                <a:ea typeface="ＭＳ Ｐゴシック" charset="-128"/>
              </a:rPr>
              <a:t>eV)</a:t>
            </a:r>
            <a:r>
              <a:rPr lang="ja-JP" altLang="en-US" sz="3200" baseline="-25000" dirty="0" smtClean="0">
                <a:solidFill>
                  <a:prstClr val="black"/>
                </a:solidFill>
                <a:latin typeface="Arial" charset="0"/>
                <a:ea typeface="ＭＳ Ｐゴシック" charset="-128"/>
              </a:rPr>
              <a:t>　　</a:t>
            </a:r>
            <a:endParaRPr lang="ja-JP" altLang="en-US" sz="3200" baseline="-25000" dirty="0">
              <a:solidFill>
                <a:prstClr val="black"/>
              </a:solidFill>
              <a:latin typeface="Arial" charset="0"/>
              <a:ea typeface="ＭＳ Ｐゴシック" charset="-128"/>
            </a:endParaRPr>
          </a:p>
        </p:txBody>
      </p:sp>
      <p:sp>
        <p:nvSpPr>
          <p:cNvPr id="2" name="正方形/長方形 1"/>
          <p:cNvSpPr/>
          <p:nvPr/>
        </p:nvSpPr>
        <p:spPr>
          <a:xfrm>
            <a:off x="179512" y="5282676"/>
            <a:ext cx="4525298" cy="461665"/>
          </a:xfrm>
          <a:prstGeom prst="rect">
            <a:avLst/>
          </a:prstGeom>
        </p:spPr>
        <p:txBody>
          <a:bodyPr wrap="square">
            <a:spAutoFit/>
          </a:bodyPr>
          <a:lstStyle/>
          <a:p>
            <a:r>
              <a:rPr lang="en-US" altLang="ja-JP" sz="2400" dirty="0" smtClean="0">
                <a:solidFill>
                  <a:srgbClr val="FF0000"/>
                </a:solidFill>
                <a:latin typeface="Arial" charset="0"/>
                <a:ea typeface="ＭＳ Ｐゴシック" charset="-128"/>
              </a:rPr>
              <a:t>Experiments </a:t>
            </a:r>
            <a:r>
              <a:rPr lang="en-US" altLang="ja-JP" sz="2400" dirty="0">
                <a:solidFill>
                  <a:srgbClr val="FF0000"/>
                </a:solidFill>
                <a:latin typeface="Arial" charset="0"/>
                <a:ea typeface="ＭＳ Ｐゴシック" charset="-128"/>
              </a:rPr>
              <a:t>in (…)</a:t>
            </a:r>
            <a:endParaRPr lang="ja-JP" altLang="en-US" sz="2400" baseline="-25000" dirty="0">
              <a:solidFill>
                <a:srgbClr val="FF0000"/>
              </a:solidFill>
              <a:latin typeface="Arial" charset="0"/>
              <a:ea typeface="ＭＳ Ｐゴシック" charset="-128"/>
            </a:endParaRPr>
          </a:p>
        </p:txBody>
      </p:sp>
      <p:sp>
        <p:nvSpPr>
          <p:cNvPr id="3" name="スライド番号プレースホルダー 2"/>
          <p:cNvSpPr>
            <a:spLocks noGrp="1"/>
          </p:cNvSpPr>
          <p:nvPr>
            <p:ph type="sldNum" sz="quarter" idx="12"/>
          </p:nvPr>
        </p:nvSpPr>
        <p:spPr/>
        <p:txBody>
          <a:bodyPr/>
          <a:lstStyle/>
          <a:p>
            <a:pPr>
              <a:defRPr/>
            </a:pPr>
            <a:fld id="{6DD0E22C-8632-4CCD-BCA8-241402C0E91A}" type="slidenum">
              <a:rPr lang="ja-JP" altLang="en-US" smtClean="0">
                <a:solidFill>
                  <a:prstClr val="black">
                    <a:tint val="75000"/>
                  </a:prstClr>
                </a:solidFill>
              </a:rPr>
              <a:pPr>
                <a:defRPr/>
              </a:pPr>
              <a:t>44</a:t>
            </a:fld>
            <a:endParaRPr lang="ja-JP" altLang="en-US">
              <a:solidFill>
                <a:prstClr val="black">
                  <a:tint val="75000"/>
                </a:prstClr>
              </a:solidFill>
            </a:endParaRPr>
          </a:p>
        </p:txBody>
      </p:sp>
      <p:cxnSp>
        <p:nvCxnSpPr>
          <p:cNvPr id="7" name="直線コネクタ 6"/>
          <p:cNvCxnSpPr/>
          <p:nvPr/>
        </p:nvCxnSpPr>
        <p:spPr>
          <a:xfrm>
            <a:off x="234164" y="1168417"/>
            <a:ext cx="1673540" cy="9644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6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199" y="625043"/>
            <a:ext cx="3809801" cy="456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テキスト ボックス 12"/>
          <p:cNvSpPr txBox="1"/>
          <p:nvPr/>
        </p:nvSpPr>
        <p:spPr>
          <a:xfrm>
            <a:off x="5076056" y="5344231"/>
            <a:ext cx="3889526" cy="400110"/>
          </a:xfrm>
          <a:prstGeom prst="rect">
            <a:avLst/>
          </a:prstGeom>
          <a:noFill/>
        </p:spPr>
        <p:txBody>
          <a:bodyPr wrap="none" rtlCol="0">
            <a:spAutoFit/>
          </a:bodyPr>
          <a:lstStyle/>
          <a:p>
            <a:r>
              <a:rPr lang="en-US" altLang="ja-JP" sz="2000" dirty="0" err="1" smtClean="0">
                <a:solidFill>
                  <a:prstClr val="black"/>
                </a:solidFill>
                <a:latin typeface="Arial" charset="0"/>
                <a:ea typeface="ＭＳ Ｐゴシック" charset="-128"/>
              </a:rPr>
              <a:t>J.Vidal</a:t>
            </a:r>
            <a:r>
              <a:rPr lang="en-US" altLang="ja-JP" sz="2000" dirty="0" smtClean="0">
                <a:solidFill>
                  <a:prstClr val="black"/>
                </a:solidFill>
                <a:latin typeface="Arial" charset="0"/>
                <a:ea typeface="ＭＳ Ｐゴシック" charset="-128"/>
              </a:rPr>
              <a:t>,</a:t>
            </a:r>
            <a:r>
              <a:rPr lang="en-US" altLang="ja-JP" sz="2000" dirty="0">
                <a:solidFill>
                  <a:prstClr val="black"/>
                </a:solidFill>
                <a:latin typeface="Arial" charset="0"/>
                <a:ea typeface="ＭＳ Ｐゴシック" charset="-128"/>
              </a:rPr>
              <a:t> PRL 104, 056401 (2010)</a:t>
            </a:r>
            <a:endParaRPr lang="ja-JP" altLang="en-US" sz="2000" dirty="0" smtClean="0">
              <a:solidFill>
                <a:prstClr val="black"/>
              </a:solidFill>
              <a:latin typeface="Arial" charset="0"/>
              <a:ea typeface="ＭＳ Ｐゴシック" charset="-128"/>
            </a:endParaRPr>
          </a:p>
        </p:txBody>
      </p:sp>
      <p:sp>
        <p:nvSpPr>
          <p:cNvPr id="14" name="テキスト ボックス 13"/>
          <p:cNvSpPr txBox="1"/>
          <p:nvPr/>
        </p:nvSpPr>
        <p:spPr>
          <a:xfrm>
            <a:off x="827584" y="6237312"/>
            <a:ext cx="5025735" cy="523220"/>
          </a:xfrm>
          <a:prstGeom prst="rect">
            <a:avLst/>
          </a:prstGeom>
          <a:noFill/>
        </p:spPr>
        <p:txBody>
          <a:bodyPr wrap="none" rtlCol="0">
            <a:spAutoFit/>
          </a:bodyPr>
          <a:lstStyle/>
          <a:p>
            <a:r>
              <a:rPr lang="en-US" altLang="ja-JP" sz="2800" dirty="0" smtClean="0">
                <a:solidFill>
                  <a:prstClr val="black"/>
                </a:solidFill>
                <a:latin typeface="Arial" charset="0"/>
                <a:ea typeface="ＭＳ Ｐゴシック" charset="-128"/>
              </a:rPr>
              <a:t>3x3x3 calculation(need check)</a:t>
            </a:r>
            <a:endParaRPr lang="ja-JP" altLang="en-US" sz="2800" dirty="0" smtClean="0">
              <a:solidFill>
                <a:prstClr val="black"/>
              </a:solidFill>
              <a:latin typeface="Arial" charset="0"/>
              <a:ea typeface="ＭＳ Ｐゴシック" charset="-128"/>
            </a:endParaRPr>
          </a:p>
        </p:txBody>
      </p:sp>
      <p:sp>
        <p:nvSpPr>
          <p:cNvPr id="16" name="テキスト ボックス 15"/>
          <p:cNvSpPr txBox="1"/>
          <p:nvPr/>
        </p:nvSpPr>
        <p:spPr>
          <a:xfrm>
            <a:off x="5508104" y="188640"/>
            <a:ext cx="3656770" cy="523220"/>
          </a:xfrm>
          <a:prstGeom prst="rect">
            <a:avLst/>
          </a:prstGeom>
          <a:noFill/>
        </p:spPr>
        <p:txBody>
          <a:bodyPr wrap="none" rtlCol="0">
            <a:spAutoFit/>
          </a:bodyPr>
          <a:lstStyle/>
          <a:p>
            <a:r>
              <a:rPr lang="en-US" altLang="ja-JP" sz="2800" dirty="0" smtClean="0">
                <a:solidFill>
                  <a:srgbClr val="C00000"/>
                </a:solidFill>
                <a:latin typeface="Arial" charset="0"/>
                <a:ea typeface="ＭＳ Ｐゴシック" charset="-128"/>
              </a:rPr>
              <a:t>CuInS</a:t>
            </a:r>
            <a:r>
              <a:rPr lang="en-US" altLang="ja-JP" sz="2800" baseline="-25000" dirty="0" smtClean="0">
                <a:solidFill>
                  <a:srgbClr val="C00000"/>
                </a:solidFill>
                <a:latin typeface="Arial" charset="0"/>
                <a:ea typeface="ＭＳ Ｐゴシック" charset="-128"/>
              </a:rPr>
              <a:t>2</a:t>
            </a:r>
            <a:r>
              <a:rPr lang="en-US" altLang="ja-JP" sz="2800" dirty="0" smtClean="0">
                <a:solidFill>
                  <a:srgbClr val="C00000"/>
                </a:solidFill>
                <a:latin typeface="Arial" charset="0"/>
                <a:ea typeface="ＭＳ Ｐゴシック" charset="-128"/>
              </a:rPr>
              <a:t> band gap</a:t>
            </a:r>
            <a:r>
              <a:rPr lang="ja-JP" altLang="en-US" sz="2800" dirty="0" smtClean="0">
                <a:solidFill>
                  <a:srgbClr val="C00000"/>
                </a:solidFill>
                <a:latin typeface="Arial" charset="0"/>
                <a:ea typeface="ＭＳ Ｐゴシック" charset="-128"/>
              </a:rPr>
              <a:t>（</a:t>
            </a:r>
            <a:r>
              <a:rPr lang="en-US" altLang="ja-JP" sz="2800" dirty="0">
                <a:solidFill>
                  <a:srgbClr val="C00000"/>
                </a:solidFill>
                <a:latin typeface="Arial" charset="0"/>
                <a:ea typeface="ＭＳ Ｐゴシック" charset="-128"/>
              </a:rPr>
              <a:t>eV</a:t>
            </a:r>
            <a:r>
              <a:rPr lang="en-US" altLang="ja-JP" sz="2800" dirty="0" smtClean="0">
                <a:solidFill>
                  <a:srgbClr val="C00000"/>
                </a:solidFill>
                <a:latin typeface="Arial" charset="0"/>
                <a:ea typeface="ＭＳ Ｐゴシック" charset="-128"/>
              </a:rPr>
              <a:t>)</a:t>
            </a:r>
            <a:endParaRPr lang="ja-JP" altLang="en-US" sz="3200" baseline="-25000" dirty="0">
              <a:solidFill>
                <a:prstClr val="black"/>
              </a:solidFill>
              <a:latin typeface="Arial" charset="0"/>
              <a:ea typeface="ＭＳ Ｐゴシック" charset="-128"/>
            </a:endParaRPr>
          </a:p>
        </p:txBody>
      </p:sp>
      <p:sp>
        <p:nvSpPr>
          <p:cNvPr id="15" name="テキスト ボックス 14"/>
          <p:cNvSpPr txBox="1"/>
          <p:nvPr/>
        </p:nvSpPr>
        <p:spPr>
          <a:xfrm>
            <a:off x="6300192" y="4730626"/>
            <a:ext cx="2665390" cy="523220"/>
          </a:xfrm>
          <a:prstGeom prst="rect">
            <a:avLst/>
          </a:prstGeom>
          <a:noFill/>
        </p:spPr>
        <p:txBody>
          <a:bodyPr wrap="square" rtlCol="0">
            <a:spAutoFit/>
          </a:bodyPr>
          <a:lstStyle/>
          <a:p>
            <a:r>
              <a:rPr lang="en-US" altLang="ja-JP" sz="2800" dirty="0" smtClean="0">
                <a:solidFill>
                  <a:prstClr val="black"/>
                </a:solidFill>
                <a:latin typeface="Arial" charset="0"/>
                <a:ea typeface="ＭＳ Ｐゴシック" charset="-128"/>
              </a:rPr>
              <a:t>0.22  0.23    u</a:t>
            </a:r>
            <a:endParaRPr lang="ja-JP" altLang="en-US" sz="2800" dirty="0" smtClean="0">
              <a:solidFill>
                <a:prstClr val="black"/>
              </a:solidFill>
              <a:latin typeface="Arial" charset="0"/>
              <a:ea typeface="ＭＳ Ｐゴシック" charset="-128"/>
            </a:endParaRPr>
          </a:p>
        </p:txBody>
      </p:sp>
    </p:spTree>
    <p:extLst>
      <p:ext uri="{BB962C8B-B14F-4D97-AF65-F5344CB8AC3E}">
        <p14:creationId xmlns:p14="http://schemas.microsoft.com/office/powerpoint/2010/main" val="34260327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59036" y="414626"/>
            <a:ext cx="8071440" cy="523220"/>
          </a:xfrm>
          <a:prstGeom prst="rect">
            <a:avLst/>
          </a:prstGeom>
          <a:noFill/>
        </p:spPr>
        <p:txBody>
          <a:bodyPr wrap="none" rtlCol="0">
            <a:spAutoFit/>
          </a:bodyPr>
          <a:lstStyle/>
          <a:p>
            <a:r>
              <a:rPr kumimoji="1" lang="en-US" altLang="ja-JP" sz="2800" dirty="0" err="1" smtClean="0"/>
              <a:t>PdO</a:t>
            </a:r>
            <a:r>
              <a:rPr kumimoji="1" lang="en-US" altLang="ja-JP" dirty="0" smtClean="0"/>
              <a:t>(tetragonal </a:t>
            </a:r>
            <a:r>
              <a:rPr lang="en-US" altLang="ja-JP" dirty="0" smtClean="0"/>
              <a:t>, four atoms per cell 3x3x2 calculation</a:t>
            </a:r>
            <a:r>
              <a:rPr kumimoji="1" lang="en-US" altLang="ja-JP" dirty="0" smtClean="0"/>
              <a:t> , 1hour per iteration</a:t>
            </a:r>
            <a:r>
              <a:rPr lang="en-US" altLang="ja-JP" dirty="0"/>
              <a:t> )</a:t>
            </a:r>
            <a:endParaRPr kumimoji="1" lang="ja-JP" altLang="en-US" dirty="0"/>
          </a:p>
        </p:txBody>
      </p:sp>
      <p:grpSp>
        <p:nvGrpSpPr>
          <p:cNvPr id="3" name="グループ化 2"/>
          <p:cNvGrpSpPr/>
          <p:nvPr/>
        </p:nvGrpSpPr>
        <p:grpSpPr>
          <a:xfrm>
            <a:off x="536674" y="2420888"/>
            <a:ext cx="8058519" cy="3825716"/>
            <a:chOff x="536674" y="1244729"/>
            <a:chExt cx="8058519" cy="5001875"/>
          </a:xfrm>
        </p:grpSpPr>
        <p:sp>
          <p:nvSpPr>
            <p:cNvPr id="8" name="テキスト ボックス 7"/>
            <p:cNvSpPr txBox="1"/>
            <p:nvPr/>
          </p:nvSpPr>
          <p:spPr>
            <a:xfrm>
              <a:off x="838470" y="5354488"/>
              <a:ext cx="3706464"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Γ       X     M           Γ   Z       R      A         Z</a:t>
              </a:r>
              <a:endParaRPr lang="ja-JP" altLang="en-US" dirty="0">
                <a:solidFill>
                  <a:prstClr val="black"/>
                </a:solidFill>
                <a:latin typeface="Calibri"/>
                <a:ea typeface="ＭＳ Ｐゴシック"/>
              </a:endParaRPr>
            </a:p>
          </p:txBody>
        </p:sp>
        <p:sp>
          <p:nvSpPr>
            <p:cNvPr id="14" name="テキスト ボックス 13"/>
            <p:cNvSpPr txBox="1"/>
            <p:nvPr/>
          </p:nvSpPr>
          <p:spPr>
            <a:xfrm>
              <a:off x="982312" y="1244729"/>
              <a:ext cx="94128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GGA</a:t>
              </a:r>
              <a:endParaRPr lang="ja-JP" altLang="en-US" sz="3200" dirty="0">
                <a:solidFill>
                  <a:prstClr val="black"/>
                </a:solidFill>
                <a:latin typeface="Calibri"/>
                <a:ea typeface="ＭＳ Ｐゴシック"/>
              </a:endParaRPr>
            </a:p>
          </p:txBody>
        </p:sp>
        <p:sp>
          <p:nvSpPr>
            <p:cNvPr id="15" name="テキスト ボックス 14"/>
            <p:cNvSpPr txBox="1"/>
            <p:nvPr/>
          </p:nvSpPr>
          <p:spPr>
            <a:xfrm>
              <a:off x="4925008" y="1287675"/>
              <a:ext cx="1272913" cy="584775"/>
            </a:xfrm>
            <a:prstGeom prst="rect">
              <a:avLst/>
            </a:prstGeom>
            <a:noFill/>
          </p:spPr>
          <p:txBody>
            <a:bodyPr wrap="none" rtlCol="0">
              <a:spAutoFit/>
            </a:bodyPr>
            <a:lstStyle/>
            <a:p>
              <a:pPr defTabSz="457200" fontAlgn="auto">
                <a:spcBef>
                  <a:spcPts val="0"/>
                </a:spcBef>
                <a:spcAft>
                  <a:spcPts val="0"/>
                </a:spcAft>
              </a:pPr>
              <a:r>
                <a:rPr lang="en-US" altLang="ja-JP" sz="3200" dirty="0" smtClean="0">
                  <a:solidFill>
                    <a:prstClr val="black"/>
                  </a:solidFill>
                  <a:latin typeface="Calibri"/>
                  <a:ea typeface="ＭＳ Ｐゴシック"/>
                </a:rPr>
                <a:t>QSGW</a:t>
              </a:r>
              <a:endParaRPr lang="ja-JP" altLang="en-US" sz="3200" dirty="0">
                <a:solidFill>
                  <a:prstClr val="black"/>
                </a:solidFill>
                <a:latin typeface="Calibri"/>
                <a:ea typeface="ＭＳ Ｐゴシック"/>
              </a:endParaRP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6425" y="1829504"/>
              <a:ext cx="4058768" cy="349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74" y="1829505"/>
              <a:ext cx="4112182" cy="349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テキスト ボックス 17"/>
            <p:cNvSpPr txBox="1"/>
            <p:nvPr/>
          </p:nvSpPr>
          <p:spPr>
            <a:xfrm>
              <a:off x="4888031" y="5328570"/>
              <a:ext cx="3706464" cy="369332"/>
            </a:xfrm>
            <a:prstGeom prst="rect">
              <a:avLst/>
            </a:prstGeom>
            <a:noFill/>
          </p:spPr>
          <p:txBody>
            <a:bodyPr wrap="none" rtlCol="0">
              <a:spAutoFit/>
            </a:bodyPr>
            <a:lstStyle/>
            <a:p>
              <a:pPr defTabSz="457200" fontAlgn="auto">
                <a:spcBef>
                  <a:spcPts val="0"/>
                </a:spcBef>
                <a:spcAft>
                  <a:spcPts val="0"/>
                </a:spcAft>
              </a:pPr>
              <a:r>
                <a:rPr lang="en-US" altLang="ja-JP" dirty="0" smtClean="0">
                  <a:solidFill>
                    <a:prstClr val="black"/>
                  </a:solidFill>
                  <a:latin typeface="Calibri"/>
                  <a:ea typeface="ＭＳ Ｐゴシック"/>
                </a:rPr>
                <a:t>Γ       X     M           Γ   Z       R      A         Z</a:t>
              </a:r>
              <a:endParaRPr lang="ja-JP" altLang="en-US" dirty="0">
                <a:solidFill>
                  <a:prstClr val="black"/>
                </a:solidFill>
                <a:latin typeface="Calibri"/>
                <a:ea typeface="ＭＳ Ｐゴシック"/>
              </a:endParaRPr>
            </a:p>
          </p:txBody>
        </p:sp>
        <p:sp>
          <p:nvSpPr>
            <p:cNvPr id="7" name="テキスト ボックス 6"/>
            <p:cNvSpPr txBox="1"/>
            <p:nvPr/>
          </p:nvSpPr>
          <p:spPr>
            <a:xfrm>
              <a:off x="6050209" y="5877272"/>
              <a:ext cx="2544286" cy="369332"/>
            </a:xfrm>
            <a:prstGeom prst="rect">
              <a:avLst/>
            </a:prstGeom>
            <a:noFill/>
          </p:spPr>
          <p:txBody>
            <a:bodyPr wrap="none" rtlCol="0">
              <a:spAutoFit/>
            </a:bodyPr>
            <a:lstStyle/>
            <a:p>
              <a:r>
                <a:rPr kumimoji="1" lang="en-US" altLang="ja-JP" dirty="0" smtClean="0"/>
                <a:t>Band gap about 0.7 </a:t>
              </a:r>
              <a:r>
                <a:rPr kumimoji="1" lang="en-US" altLang="ja-JP" dirty="0" err="1" smtClean="0"/>
                <a:t>eV</a:t>
              </a:r>
              <a:endParaRPr kumimoji="1" lang="ja-JP" altLang="en-US" dirty="0"/>
            </a:p>
          </p:txBody>
        </p:sp>
      </p:grpSp>
      <p:pic>
        <p:nvPicPr>
          <p:cNvPr id="317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2335188" y="439688"/>
            <a:ext cx="13716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8679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CFE45B6-59A5-C148-BD98-F093DA738CD0}" type="slidenum">
              <a:rPr lang="ja-JP" altLang="en-US" smtClean="0">
                <a:solidFill>
                  <a:prstClr val="black">
                    <a:tint val="75000"/>
                  </a:prstClr>
                </a:solidFill>
              </a:rPr>
              <a:pPr/>
              <a:t>46</a:t>
            </a:fld>
            <a:endParaRPr lang="ja-JP" altLang="en-US">
              <a:solidFill>
                <a:prstClr val="black">
                  <a:tint val="75000"/>
                </a:prstClr>
              </a:solidFill>
            </a:endParaRPr>
          </a:p>
        </p:txBody>
      </p:sp>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0"/>
            <a:ext cx="8886328" cy="580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1403648" y="6021288"/>
            <a:ext cx="1574470" cy="584775"/>
          </a:xfrm>
          <a:prstGeom prst="rect">
            <a:avLst/>
          </a:prstGeom>
          <a:noFill/>
        </p:spPr>
        <p:txBody>
          <a:bodyPr wrap="none" rtlCol="0">
            <a:spAutoFit/>
          </a:bodyPr>
          <a:lstStyle/>
          <a:p>
            <a:r>
              <a:rPr lang="en-US" altLang="ja-JP" sz="3200" dirty="0" smtClean="0">
                <a:solidFill>
                  <a:prstClr val="black"/>
                </a:solidFill>
                <a:latin typeface="Arial" charset="0"/>
                <a:ea typeface="ＭＳ Ｐゴシック" charset="-128"/>
              </a:rPr>
              <a:t>LaNiO3</a:t>
            </a:r>
            <a:endParaRPr lang="ja-JP" altLang="en-US" sz="3200" dirty="0">
              <a:solidFill>
                <a:prstClr val="black"/>
              </a:solidFill>
              <a:latin typeface="Arial" charset="0"/>
              <a:ea typeface="ＭＳ Ｐゴシック" charset="-128"/>
            </a:endParaRPr>
          </a:p>
        </p:txBody>
      </p:sp>
      <p:sp>
        <p:nvSpPr>
          <p:cNvPr id="6" name="テキスト ボックス 5"/>
          <p:cNvSpPr txBox="1"/>
          <p:nvPr/>
        </p:nvSpPr>
        <p:spPr>
          <a:xfrm>
            <a:off x="3563888" y="6236731"/>
            <a:ext cx="4220130" cy="369332"/>
          </a:xfrm>
          <a:prstGeom prst="rect">
            <a:avLst/>
          </a:prstGeom>
          <a:noFill/>
        </p:spPr>
        <p:txBody>
          <a:bodyPr wrap="none" rtlCol="0">
            <a:spAutoFit/>
          </a:bodyPr>
          <a:lstStyle/>
          <a:p>
            <a:r>
              <a:rPr lang="en-US" altLang="ja-JP" dirty="0" err="1" smtClean="0">
                <a:solidFill>
                  <a:prstClr val="black"/>
                </a:solidFill>
                <a:latin typeface="Arial" charset="0"/>
                <a:ea typeface="ＭＳ Ｐゴシック" charset="-128"/>
              </a:rPr>
              <a:t>M.J.Han</a:t>
            </a:r>
            <a:r>
              <a:rPr lang="en-US" altLang="ja-JP" dirty="0" smtClean="0">
                <a:solidFill>
                  <a:prstClr val="black"/>
                </a:solidFill>
                <a:latin typeface="Arial" charset="0"/>
                <a:ea typeface="ＭＳ Ｐゴシック" charset="-128"/>
              </a:rPr>
              <a:t>, </a:t>
            </a:r>
            <a:r>
              <a:rPr lang="en-US" altLang="ja-JP" dirty="0" err="1" smtClean="0">
                <a:solidFill>
                  <a:prstClr val="black"/>
                </a:solidFill>
                <a:latin typeface="Arial" charset="0"/>
                <a:ea typeface="ＭＳ Ｐゴシック" charset="-128"/>
              </a:rPr>
              <a:t>H.Kino</a:t>
            </a:r>
            <a:r>
              <a:rPr lang="en-US" altLang="ja-JP" dirty="0" smtClean="0">
                <a:solidFill>
                  <a:prstClr val="black"/>
                </a:solidFill>
                <a:latin typeface="Arial" charset="0"/>
                <a:ea typeface="ＭＳ Ｐゴシック" charset="-128"/>
              </a:rPr>
              <a:t>, T.K (arXiv:1402.4915)</a:t>
            </a:r>
            <a:endParaRPr lang="ja-JP" altLang="en-US" dirty="0">
              <a:solidFill>
                <a:prstClr val="black"/>
              </a:solidFill>
              <a:latin typeface="Arial" charset="0"/>
              <a:ea typeface="ＭＳ Ｐゴシック" charset="-128"/>
            </a:endParaRPr>
          </a:p>
        </p:txBody>
      </p:sp>
    </p:spTree>
    <p:extLst>
      <p:ext uri="{BB962C8B-B14F-4D97-AF65-F5344CB8AC3E}">
        <p14:creationId xmlns:p14="http://schemas.microsoft.com/office/powerpoint/2010/main" val="28124732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66" y="188640"/>
            <a:ext cx="8350721" cy="6451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pPr>
              <a:defRPr/>
            </a:pPr>
            <a:fld id="{CF452D1E-7C4C-4496-A1C6-7B10147D2A45}" type="slidenum">
              <a:rPr lang="ja-JP" altLang="en-US" smtClean="0">
                <a:solidFill>
                  <a:prstClr val="black">
                    <a:tint val="75000"/>
                  </a:prstClr>
                </a:solidFill>
              </a:rPr>
              <a:pPr>
                <a:defRPr/>
              </a:pPr>
              <a:t>47</a:t>
            </a:fld>
            <a:endParaRPr lang="ja-JP" altLang="en-US">
              <a:solidFill>
                <a:prstClr val="black">
                  <a:tint val="75000"/>
                </a:prstClr>
              </a:solidFill>
            </a:endParaRPr>
          </a:p>
        </p:txBody>
      </p:sp>
    </p:spTree>
    <p:extLst>
      <p:ext uri="{BB962C8B-B14F-4D97-AF65-F5344CB8AC3E}">
        <p14:creationId xmlns:p14="http://schemas.microsoft.com/office/powerpoint/2010/main" val="16107695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856984" cy="6247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pPr>
              <a:defRPr/>
            </a:pPr>
            <a:fld id="{CF452D1E-7C4C-4496-A1C6-7B10147D2A45}" type="slidenum">
              <a:rPr lang="ja-JP" altLang="en-US" smtClean="0">
                <a:solidFill>
                  <a:prstClr val="black">
                    <a:tint val="75000"/>
                  </a:prstClr>
                </a:solidFill>
              </a:rPr>
              <a:pPr>
                <a:defRPr/>
              </a:pPr>
              <a:t>48</a:t>
            </a:fld>
            <a:endParaRPr lang="ja-JP" altLang="en-US">
              <a:solidFill>
                <a:prstClr val="black">
                  <a:tint val="75000"/>
                </a:prstClr>
              </a:solidFill>
            </a:endParaRPr>
          </a:p>
        </p:txBody>
      </p:sp>
    </p:spTree>
    <p:extLst>
      <p:ext uri="{BB962C8B-B14F-4D97-AF65-F5344CB8AC3E}">
        <p14:creationId xmlns:p14="http://schemas.microsoft.com/office/powerpoint/2010/main" val="14073112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915816" y="476672"/>
            <a:ext cx="1869423" cy="584775"/>
          </a:xfrm>
          <a:prstGeom prst="rect">
            <a:avLst/>
          </a:prstGeom>
          <a:noFill/>
        </p:spPr>
        <p:txBody>
          <a:bodyPr wrap="none" rtlCol="0">
            <a:spAutoFit/>
          </a:bodyPr>
          <a:lstStyle/>
          <a:p>
            <a:r>
              <a:rPr kumimoji="1" lang="en-US" altLang="ja-JP" sz="3200" dirty="0" smtClean="0"/>
              <a:t>summary</a:t>
            </a:r>
            <a:endParaRPr kumimoji="1" lang="ja-JP" altLang="en-US" sz="3200" dirty="0"/>
          </a:p>
        </p:txBody>
      </p:sp>
      <p:sp>
        <p:nvSpPr>
          <p:cNvPr id="6" name="テキスト ボックス 5"/>
          <p:cNvSpPr txBox="1"/>
          <p:nvPr/>
        </p:nvSpPr>
        <p:spPr>
          <a:xfrm>
            <a:off x="899592" y="1225689"/>
            <a:ext cx="6696744" cy="3785652"/>
          </a:xfrm>
          <a:prstGeom prst="rect">
            <a:avLst/>
          </a:prstGeom>
          <a:noFill/>
        </p:spPr>
        <p:txBody>
          <a:bodyPr wrap="square" rtlCol="0">
            <a:spAutoFit/>
          </a:bodyPr>
          <a:lstStyle/>
          <a:p>
            <a:pPr marL="342900" indent="-342900">
              <a:buFont typeface="Arial" pitchFamily="34" charset="0"/>
              <a:buChar char="•"/>
            </a:pPr>
            <a:r>
              <a:rPr lang="en-US" altLang="ja-JP" sz="2000" dirty="0" smtClean="0"/>
              <a:t>Mean field theory and excitation energy</a:t>
            </a:r>
          </a:p>
          <a:p>
            <a:r>
              <a:rPr lang="en-US" altLang="ja-JP" sz="2000" dirty="0"/>
              <a:t> </a:t>
            </a:r>
            <a:r>
              <a:rPr lang="en-US" altLang="ja-JP" sz="2000" dirty="0" smtClean="0"/>
              <a:t>   LDA, </a:t>
            </a:r>
            <a:r>
              <a:rPr lang="en-US" altLang="ja-JP" sz="2000" dirty="0" err="1" smtClean="0"/>
              <a:t>Hartree-Fock</a:t>
            </a:r>
            <a:r>
              <a:rPr lang="en-US" altLang="ja-JP" sz="2000" dirty="0" smtClean="0"/>
              <a:t>  and QSGW</a:t>
            </a:r>
          </a:p>
          <a:p>
            <a:r>
              <a:rPr lang="en-US" altLang="ja-JP" sz="2000" dirty="0"/>
              <a:t> </a:t>
            </a:r>
            <a:r>
              <a:rPr lang="en-US" altLang="ja-JP" sz="2000" dirty="0" smtClean="0"/>
              <a:t>   </a:t>
            </a:r>
            <a:r>
              <a:rPr lang="en-US" altLang="ja-JP" sz="2000" dirty="0" err="1" smtClean="0"/>
              <a:t>Janak</a:t>
            </a:r>
            <a:r>
              <a:rPr lang="en-US" altLang="ja-JP" sz="2000" dirty="0" smtClean="0"/>
              <a:t> theorem,  finite </a:t>
            </a:r>
            <a:r>
              <a:rPr lang="en-US" altLang="ja-JP" sz="2000" dirty="0" err="1" smtClean="0"/>
              <a:t>vs.infinite</a:t>
            </a:r>
            <a:r>
              <a:rPr lang="en-US" altLang="ja-JP" sz="2000" dirty="0" smtClean="0"/>
              <a:t> system</a:t>
            </a:r>
          </a:p>
          <a:p>
            <a:pPr marL="342900" indent="-342900">
              <a:buFont typeface="Arial" pitchFamily="34" charset="0"/>
              <a:buChar char="•"/>
            </a:pPr>
            <a:endParaRPr lang="en-US" altLang="ja-JP" sz="2000" dirty="0" smtClean="0"/>
          </a:p>
          <a:p>
            <a:pPr marL="342900" indent="-342900">
              <a:buFont typeface="Arial" pitchFamily="34" charset="0"/>
              <a:buChar char="•"/>
            </a:pPr>
            <a:r>
              <a:rPr lang="en-US" altLang="ja-JP" sz="2000" dirty="0" smtClean="0"/>
              <a:t>RPA total energy</a:t>
            </a:r>
          </a:p>
          <a:p>
            <a:r>
              <a:rPr lang="en-US" altLang="ja-JP" sz="2000" dirty="0" smtClean="0"/>
              <a:t>    QSGW method</a:t>
            </a:r>
          </a:p>
          <a:p>
            <a:endParaRPr lang="en-US" altLang="ja-JP" sz="2000" dirty="0" smtClean="0"/>
          </a:p>
          <a:p>
            <a:pPr marL="342900" indent="-342900">
              <a:buFont typeface="Arial" pitchFamily="34" charset="0"/>
              <a:buChar char="•"/>
            </a:pPr>
            <a:r>
              <a:rPr lang="en-US" altLang="ja-JP" sz="2000" dirty="0" smtClean="0"/>
              <a:t>Some Results</a:t>
            </a:r>
          </a:p>
          <a:p>
            <a:r>
              <a:rPr lang="en-US" altLang="ja-JP" sz="2000" dirty="0"/>
              <a:t> </a:t>
            </a:r>
            <a:r>
              <a:rPr lang="en-US" altLang="ja-JP" sz="2000" dirty="0" smtClean="0"/>
              <a:t>   Band gap, </a:t>
            </a:r>
            <a:r>
              <a:rPr lang="en-US" altLang="ja-JP" sz="2000" dirty="0" err="1" smtClean="0"/>
              <a:t>GaAs</a:t>
            </a:r>
            <a:r>
              <a:rPr lang="en-US" altLang="ja-JP" sz="2000" dirty="0" smtClean="0"/>
              <a:t> and Na, Cu</a:t>
            </a:r>
          </a:p>
          <a:p>
            <a:r>
              <a:rPr lang="en-US" altLang="ja-JP" sz="2000" dirty="0" smtClean="0"/>
              <a:t>    </a:t>
            </a:r>
            <a:r>
              <a:rPr lang="en-US" altLang="ja-JP" sz="2000" dirty="0" err="1" smtClean="0"/>
              <a:t>NiO</a:t>
            </a:r>
            <a:r>
              <a:rPr lang="en-US" altLang="ja-JP" sz="2000" dirty="0" smtClean="0"/>
              <a:t>, </a:t>
            </a:r>
            <a:r>
              <a:rPr lang="en-US" altLang="ja-JP" sz="2000" dirty="0"/>
              <a:t>Spin Wave, </a:t>
            </a:r>
            <a:r>
              <a:rPr lang="en-US" altLang="ja-JP" sz="2000" dirty="0" err="1" smtClean="0"/>
              <a:t>ZnO</a:t>
            </a:r>
            <a:r>
              <a:rPr lang="en-US" altLang="ja-JP" sz="2000" dirty="0" smtClean="0"/>
              <a:t>, LaMnO3,</a:t>
            </a:r>
          </a:p>
          <a:p>
            <a:r>
              <a:rPr lang="en-US" altLang="ja-JP" sz="2000" dirty="0"/>
              <a:t> </a:t>
            </a:r>
            <a:r>
              <a:rPr lang="en-US" altLang="ja-JP" sz="2000" dirty="0" smtClean="0"/>
              <a:t>   </a:t>
            </a:r>
            <a:r>
              <a:rPr lang="en-US" altLang="ja-JP" sz="2000" dirty="0" err="1" smtClean="0"/>
              <a:t>InAs</a:t>
            </a:r>
            <a:r>
              <a:rPr lang="en-US" altLang="ja-JP" sz="2000" dirty="0" smtClean="0"/>
              <a:t> (impact ionization), YH3, CuGaSe2,PdO</a:t>
            </a:r>
            <a:endParaRPr lang="en-US" altLang="ja-JP" sz="2000" dirty="0"/>
          </a:p>
          <a:p>
            <a:r>
              <a:rPr lang="en-US" altLang="ja-JP" sz="2000" dirty="0" smtClean="0"/>
              <a:t>   </a:t>
            </a:r>
          </a:p>
        </p:txBody>
      </p:sp>
      <p:sp>
        <p:nvSpPr>
          <p:cNvPr id="3" name="正方形/長方形 2"/>
          <p:cNvSpPr/>
          <p:nvPr/>
        </p:nvSpPr>
        <p:spPr>
          <a:xfrm>
            <a:off x="1184839" y="5027654"/>
            <a:ext cx="7200800" cy="646331"/>
          </a:xfrm>
          <a:prstGeom prst="rect">
            <a:avLst/>
          </a:prstGeom>
        </p:spPr>
        <p:txBody>
          <a:bodyPr wrap="square">
            <a:spAutoFit/>
          </a:bodyPr>
          <a:lstStyle/>
          <a:p>
            <a:pPr marL="285750" indent="-285750">
              <a:buFont typeface="Arial" pitchFamily="34" charset="0"/>
              <a:buChar char="•"/>
            </a:pPr>
            <a:r>
              <a:rPr lang="en-US" altLang="ja-JP" dirty="0" smtClean="0"/>
              <a:t>How QSGW works for atoms and molecules?</a:t>
            </a:r>
          </a:p>
          <a:p>
            <a:r>
              <a:rPr lang="en-US" altLang="ja-JP" b="1" dirty="0">
                <a:latin typeface="+mn-ea"/>
              </a:rPr>
              <a:t> </a:t>
            </a:r>
            <a:r>
              <a:rPr lang="en-US" altLang="ja-JP" b="1" dirty="0" smtClean="0">
                <a:latin typeface="+mn-ea"/>
              </a:rPr>
              <a:t>   See </a:t>
            </a:r>
            <a:r>
              <a:rPr lang="en-US" altLang="ja-JP" b="1" dirty="0" err="1" smtClean="0">
                <a:latin typeface="+mn-ea"/>
              </a:rPr>
              <a:t>F.Bruneval</a:t>
            </a:r>
            <a:r>
              <a:rPr lang="en-US" altLang="ja-JP" b="1" dirty="0" smtClean="0">
                <a:latin typeface="+mn-ea"/>
              </a:rPr>
              <a:t> </a:t>
            </a:r>
            <a:r>
              <a:rPr lang="en-US" altLang="ja-JP" b="1" dirty="0" err="1">
                <a:latin typeface="+mn-ea"/>
              </a:rPr>
              <a:t>J.Chem.Phys</a:t>
            </a:r>
            <a:r>
              <a:rPr lang="en-US" altLang="ja-JP" b="1" dirty="0">
                <a:latin typeface="+mn-ea"/>
              </a:rPr>
              <a:t> 136,194107(2012)</a:t>
            </a:r>
            <a:endParaRPr lang="ja-JP" alt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3"/>
          <p:cNvSpPr txBox="1">
            <a:spLocks noChangeArrowheads="1"/>
          </p:cNvSpPr>
          <p:nvPr/>
        </p:nvSpPr>
        <p:spPr bwMode="auto">
          <a:xfrm>
            <a:off x="323850" y="1557338"/>
            <a:ext cx="88201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buFont typeface="Arial" charset="0"/>
              <a:buChar char="•"/>
            </a:pPr>
            <a:r>
              <a:rPr lang="en-US" altLang="ja-JP" sz="2800" b="1" dirty="0">
                <a:solidFill>
                  <a:schemeClr val="tx2"/>
                </a:solidFill>
              </a:rPr>
              <a:t>Basis </a:t>
            </a:r>
            <a:r>
              <a:rPr lang="en-US" altLang="ja-JP" sz="2800" b="1" dirty="0" smtClean="0">
                <a:solidFill>
                  <a:schemeClr val="tx2"/>
                </a:solidFill>
              </a:rPr>
              <a:t>set (finite number of basis) </a:t>
            </a:r>
            <a:endParaRPr lang="en-US" altLang="ja-JP" sz="2800" b="1" dirty="0">
              <a:solidFill>
                <a:schemeClr val="tx2"/>
              </a:solidFill>
            </a:endParaRPr>
          </a:p>
          <a:p>
            <a:pPr eaLnBrk="1" hangingPunct="1"/>
            <a:r>
              <a:rPr lang="en-US" altLang="ja-JP" sz="2000" dirty="0">
                <a:sym typeface="Wingdings" pitchFamily="2" charset="2"/>
              </a:rPr>
              <a:t>   </a:t>
            </a:r>
            <a:r>
              <a:rPr lang="en-US" altLang="ja-JP" sz="2000" dirty="0" smtClean="0">
                <a:sym typeface="Wingdings" pitchFamily="2" charset="2"/>
              </a:rPr>
              <a:t> We assume </a:t>
            </a:r>
            <a:r>
              <a:rPr lang="en-US" altLang="ja-JP" sz="2400" dirty="0" err="1" smtClean="0">
                <a:sym typeface="Wingdings" pitchFamily="2" charset="2"/>
              </a:rPr>
              <a:t>eigenfunctions</a:t>
            </a:r>
            <a:r>
              <a:rPr lang="en-US" altLang="ja-JP" sz="2400" dirty="0" smtClean="0">
                <a:sym typeface="Wingdings" pitchFamily="2" charset="2"/>
              </a:rPr>
              <a:t> </a:t>
            </a:r>
            <a:r>
              <a:rPr lang="en-US" altLang="ja-JP" sz="2400" dirty="0">
                <a:sym typeface="Wingdings" pitchFamily="2" charset="2"/>
              </a:rPr>
              <a:t>are given as:</a:t>
            </a:r>
          </a:p>
          <a:p>
            <a:pPr eaLnBrk="1" hangingPunct="1"/>
            <a:endParaRPr lang="en-US" altLang="ja-JP" sz="2000" dirty="0">
              <a:sym typeface="Wingdings" pitchFamily="2" charset="2"/>
            </a:endParaRPr>
          </a:p>
          <a:p>
            <a:pPr eaLnBrk="1" hangingPunct="1"/>
            <a:endParaRPr lang="en-US" altLang="ja-JP" sz="2000" dirty="0">
              <a:sym typeface="Wingdings" pitchFamily="2" charset="2"/>
            </a:endParaRPr>
          </a:p>
          <a:p>
            <a:pPr eaLnBrk="1" hangingPunct="1"/>
            <a:endParaRPr lang="en-US" altLang="ja-JP" sz="2000" dirty="0">
              <a:sym typeface="Wingdings" pitchFamily="2" charset="2"/>
            </a:endParaRPr>
          </a:p>
          <a:p>
            <a:pPr eaLnBrk="1" hangingPunct="1"/>
            <a:endParaRPr lang="en-US" altLang="ja-JP" sz="2000" dirty="0">
              <a:sym typeface="Wingdings" pitchFamily="2" charset="2"/>
            </a:endParaRPr>
          </a:p>
        </p:txBody>
      </p:sp>
      <p:sp>
        <p:nvSpPr>
          <p:cNvPr id="1029" name="Rectangle 2"/>
          <p:cNvSpPr>
            <a:spLocks noGrp="1" noChangeArrowheads="1"/>
          </p:cNvSpPr>
          <p:nvPr>
            <p:ph type="title" idx="4294967295"/>
          </p:nvPr>
        </p:nvSpPr>
        <p:spPr>
          <a:xfrm>
            <a:off x="685800" y="381000"/>
            <a:ext cx="8207375" cy="457200"/>
          </a:xfrm>
        </p:spPr>
        <p:txBody>
          <a:bodyPr/>
          <a:lstStyle/>
          <a:p>
            <a:pPr eaLnBrk="1" hangingPunct="1"/>
            <a:r>
              <a:rPr lang="en-US" altLang="ja-JP" sz="3200" u="sng" dirty="0" smtClean="0"/>
              <a:t>Finite basis set</a:t>
            </a:r>
          </a:p>
        </p:txBody>
      </p:sp>
      <p:graphicFrame>
        <p:nvGraphicFramePr>
          <p:cNvPr id="1026" name="Object 4"/>
          <p:cNvGraphicFramePr>
            <a:graphicFrameLocks noChangeAspect="1"/>
          </p:cNvGraphicFramePr>
          <p:nvPr>
            <p:extLst>
              <p:ext uri="{D42A27DB-BD31-4B8C-83A1-F6EECF244321}">
                <p14:modId xmlns:p14="http://schemas.microsoft.com/office/powerpoint/2010/main" val="4135716053"/>
              </p:ext>
            </p:extLst>
          </p:nvPr>
        </p:nvGraphicFramePr>
        <p:xfrm>
          <a:off x="1558925" y="2420938"/>
          <a:ext cx="6684963" cy="1008062"/>
        </p:xfrm>
        <a:graphic>
          <a:graphicData uri="http://schemas.openxmlformats.org/presentationml/2006/ole">
            <mc:AlternateContent xmlns:mc="http://schemas.openxmlformats.org/markup-compatibility/2006">
              <mc:Choice xmlns:v="urn:schemas-microsoft-com:vml" Requires="v">
                <p:oleObj spid="_x0000_s32109" name="Equation" r:id="rId4" imgW="2514600" imgH="431640" progId="Equation.DSMT4">
                  <p:embed/>
                </p:oleObj>
              </mc:Choice>
              <mc:Fallback>
                <p:oleObj name="Equation" r:id="rId4" imgW="2514600" imgH="431640" progId="Equation.DSMT4">
                  <p:embed/>
                  <p:pic>
                    <p:nvPicPr>
                      <p:cNvPr id="0" name=""/>
                      <p:cNvPicPr>
                        <a:picLocks noChangeAspect="1" noChangeArrowheads="1"/>
                      </p:cNvPicPr>
                      <p:nvPr/>
                    </p:nvPicPr>
                    <p:blipFill>
                      <a:blip r:embed="rId5"/>
                      <a:srcRect/>
                      <a:stretch>
                        <a:fillRect/>
                      </a:stretch>
                    </p:blipFill>
                    <p:spPr bwMode="auto">
                      <a:xfrm>
                        <a:off x="1558925" y="2420938"/>
                        <a:ext cx="6684963" cy="1008062"/>
                      </a:xfrm>
                      <a:prstGeom prst="rect">
                        <a:avLst/>
                      </a:prstGeom>
                      <a:noFill/>
                      <a:ln>
                        <a:noFill/>
                      </a:ln>
                      <a:effectLst/>
                      <a:extLst/>
                    </p:spPr>
                  </p:pic>
                </p:oleObj>
              </mc:Fallback>
            </mc:AlternateContent>
          </a:graphicData>
        </a:graphic>
      </p:graphicFrame>
      <p:graphicFrame>
        <p:nvGraphicFramePr>
          <p:cNvPr id="2" name="オブジェクト 1"/>
          <p:cNvGraphicFramePr>
            <a:graphicFrameLocks noChangeAspect="1"/>
          </p:cNvGraphicFramePr>
          <p:nvPr>
            <p:extLst>
              <p:ext uri="{D42A27DB-BD31-4B8C-83A1-F6EECF244321}">
                <p14:modId xmlns:p14="http://schemas.microsoft.com/office/powerpoint/2010/main" val="1380902685"/>
              </p:ext>
            </p:extLst>
          </p:nvPr>
        </p:nvGraphicFramePr>
        <p:xfrm>
          <a:off x="3707904" y="3680996"/>
          <a:ext cx="4424497" cy="1310113"/>
        </p:xfrm>
        <a:graphic>
          <a:graphicData uri="http://schemas.openxmlformats.org/presentationml/2006/ole">
            <mc:AlternateContent xmlns:mc="http://schemas.openxmlformats.org/markup-compatibility/2006">
              <mc:Choice xmlns:v="urn:schemas-microsoft-com:vml" Requires="v">
                <p:oleObj spid="_x0000_s32110" name="Equation" r:id="rId6" imgW="2260600" imgH="762000" progId="Equation.DSMT4">
                  <p:embed/>
                </p:oleObj>
              </mc:Choice>
              <mc:Fallback>
                <p:oleObj name="Equation" r:id="rId6" imgW="2260600" imgH="7620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3680996"/>
                        <a:ext cx="4424497" cy="1310113"/>
                      </a:xfrm>
                      <a:prstGeom prst="rect">
                        <a:avLst/>
                      </a:prstGeom>
                      <a:noFill/>
                      <a:ln>
                        <a:noFill/>
                      </a:ln>
                      <a:effectLst/>
                    </p:spPr>
                  </p:pic>
                </p:oleObj>
              </mc:Fallback>
            </mc:AlternateContent>
          </a:graphicData>
        </a:graphic>
      </p:graphicFrame>
      <p:graphicFrame>
        <p:nvGraphicFramePr>
          <p:cNvPr id="3" name="オブジェクト 2"/>
          <p:cNvGraphicFramePr>
            <a:graphicFrameLocks noChangeAspect="1"/>
          </p:cNvGraphicFramePr>
          <p:nvPr>
            <p:extLst>
              <p:ext uri="{D42A27DB-BD31-4B8C-83A1-F6EECF244321}">
                <p14:modId xmlns:p14="http://schemas.microsoft.com/office/powerpoint/2010/main" val="20246065"/>
              </p:ext>
            </p:extLst>
          </p:nvPr>
        </p:nvGraphicFramePr>
        <p:xfrm>
          <a:off x="2051720" y="5373216"/>
          <a:ext cx="3450661" cy="695679"/>
        </p:xfrm>
        <a:graphic>
          <a:graphicData uri="http://schemas.openxmlformats.org/presentationml/2006/ole">
            <mc:AlternateContent xmlns:mc="http://schemas.openxmlformats.org/markup-compatibility/2006">
              <mc:Choice xmlns:v="urn:schemas-microsoft-com:vml" Requires="v">
                <p:oleObj spid="_x0000_s32111" name="Equation" r:id="rId8" imgW="1218960" imgH="279360" progId="Equation.DSMT4">
                  <p:embed/>
                </p:oleObj>
              </mc:Choice>
              <mc:Fallback>
                <p:oleObj name="Equation" r:id="rId8" imgW="1218960" imgH="279360" progId="Equation.DSMT4">
                  <p:embed/>
                  <p:pic>
                    <p:nvPicPr>
                      <p:cNvPr id="0" name="オブジェクト 1"/>
                      <p:cNvPicPr>
                        <a:picLocks noChangeAspect="1" noChangeArrowheads="1"/>
                      </p:cNvPicPr>
                      <p:nvPr/>
                    </p:nvPicPr>
                    <p:blipFill>
                      <a:blip r:embed="rId9"/>
                      <a:srcRect/>
                      <a:stretch>
                        <a:fillRect/>
                      </a:stretch>
                    </p:blipFill>
                    <p:spPr bwMode="auto">
                      <a:xfrm>
                        <a:off x="2051720" y="5373216"/>
                        <a:ext cx="3450661" cy="695679"/>
                      </a:xfrm>
                      <a:prstGeom prst="rect">
                        <a:avLst/>
                      </a:prstGeom>
                      <a:noFill/>
                      <a:ln>
                        <a:noFill/>
                      </a:ln>
                      <a:effectLst/>
                    </p:spPr>
                  </p:pic>
                </p:oleObj>
              </mc:Fallback>
            </mc:AlternateContent>
          </a:graphicData>
        </a:graphic>
      </p:graphicFrame>
      <p:sp>
        <p:nvSpPr>
          <p:cNvPr id="4" name="正方形/長方形 3"/>
          <p:cNvSpPr/>
          <p:nvPr/>
        </p:nvSpPr>
        <p:spPr>
          <a:xfrm>
            <a:off x="1187624" y="6309320"/>
            <a:ext cx="6228184" cy="369332"/>
          </a:xfrm>
          <a:prstGeom prst="rect">
            <a:avLst/>
          </a:prstGeom>
        </p:spPr>
        <p:txBody>
          <a:bodyPr wrap="square">
            <a:spAutoFit/>
          </a:bodyPr>
          <a:lstStyle/>
          <a:p>
            <a:r>
              <a:rPr lang="en-US" altLang="ja-JP" u="sng" dirty="0" smtClean="0">
                <a:sym typeface="Wingdings" pitchFamily="2" charset="2"/>
              </a:rPr>
              <a:t>Finite dimension problem(as the same as LCAO/Gaussian)</a:t>
            </a:r>
            <a:endParaRPr lang="ja-JP" altLang="en-US" dirty="0"/>
          </a:p>
        </p:txBody>
      </p:sp>
      <p:cxnSp>
        <p:nvCxnSpPr>
          <p:cNvPr id="6" name="直線矢印コネクタ 5"/>
          <p:cNvCxnSpPr/>
          <p:nvPr/>
        </p:nvCxnSpPr>
        <p:spPr>
          <a:xfrm>
            <a:off x="3419872" y="3680996"/>
            <a:ext cx="0" cy="148625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174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10"/>
          <p:cNvGraphicFramePr>
            <a:graphicFrameLocks noChangeAspect="1"/>
          </p:cNvGraphicFramePr>
          <p:nvPr/>
        </p:nvGraphicFramePr>
        <p:xfrm>
          <a:off x="247650" y="2001838"/>
          <a:ext cx="2476500" cy="619125"/>
        </p:xfrm>
        <a:graphic>
          <a:graphicData uri="http://schemas.openxmlformats.org/presentationml/2006/ole">
            <mc:AlternateContent xmlns:mc="http://schemas.openxmlformats.org/markup-compatibility/2006">
              <mc:Choice xmlns:v="urn:schemas-microsoft-com:vml" Requires="v">
                <p:oleObj spid="_x0000_s33411" name="Equation" r:id="rId4" imgW="1117440" imgH="279360" progId="Equation.DSMT4">
                  <p:embed/>
                </p:oleObj>
              </mc:Choice>
              <mc:Fallback>
                <p:oleObj name="Equation" r:id="rId4" imgW="1117440" imgH="2793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0" y="2001838"/>
                        <a:ext cx="24765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2"/>
          <p:cNvGraphicFramePr>
            <a:graphicFrameLocks noChangeAspect="1"/>
          </p:cNvGraphicFramePr>
          <p:nvPr/>
        </p:nvGraphicFramePr>
        <p:xfrm>
          <a:off x="4052888" y="2146300"/>
          <a:ext cx="5005387" cy="1687513"/>
        </p:xfrm>
        <a:graphic>
          <a:graphicData uri="http://schemas.openxmlformats.org/presentationml/2006/ole">
            <mc:AlternateContent xmlns:mc="http://schemas.openxmlformats.org/markup-compatibility/2006">
              <mc:Choice xmlns:v="urn:schemas-microsoft-com:vml" Requires="v">
                <p:oleObj spid="_x0000_s33412" name="Equation" r:id="rId6" imgW="2260440" imgH="761760" progId="Equation.DSMT4">
                  <p:embed/>
                </p:oleObj>
              </mc:Choice>
              <mc:Fallback>
                <p:oleObj name="Equation" r:id="rId6" imgW="2260440" imgH="7617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2888" y="2146300"/>
                        <a:ext cx="5005387" cy="168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15"/>
          <p:cNvGraphicFramePr>
            <a:graphicFrameLocks noChangeAspect="1"/>
          </p:cNvGraphicFramePr>
          <p:nvPr/>
        </p:nvGraphicFramePr>
        <p:xfrm>
          <a:off x="4051300" y="4087813"/>
          <a:ext cx="4808538" cy="674687"/>
        </p:xfrm>
        <a:graphic>
          <a:graphicData uri="http://schemas.openxmlformats.org/presentationml/2006/ole">
            <mc:AlternateContent xmlns:mc="http://schemas.openxmlformats.org/markup-compatibility/2006">
              <mc:Choice xmlns:v="urn:schemas-microsoft-com:vml" Requires="v">
                <p:oleObj spid="_x0000_s33413" name="Equation" r:id="rId8" imgW="2171520" imgH="304560" progId="Equation.DSMT4">
                  <p:embed/>
                </p:oleObj>
              </mc:Choice>
              <mc:Fallback>
                <p:oleObj name="Equation" r:id="rId8" imgW="2171520" imgH="3045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1300" y="4087813"/>
                        <a:ext cx="4808538"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Line 17"/>
          <p:cNvSpPr>
            <a:spLocks noChangeShapeType="1"/>
          </p:cNvSpPr>
          <p:nvPr/>
        </p:nvSpPr>
        <p:spPr bwMode="auto">
          <a:xfrm>
            <a:off x="3851275" y="1484313"/>
            <a:ext cx="720725" cy="7207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ja-JP" altLang="en-US"/>
          </a:p>
        </p:txBody>
      </p:sp>
      <p:sp>
        <p:nvSpPr>
          <p:cNvPr id="2057" name="Line 18"/>
          <p:cNvSpPr>
            <a:spLocks noChangeShapeType="1"/>
          </p:cNvSpPr>
          <p:nvPr/>
        </p:nvSpPr>
        <p:spPr bwMode="auto">
          <a:xfrm>
            <a:off x="1600200" y="3124200"/>
            <a:ext cx="1447800" cy="2438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ja-JP" altLang="en-US"/>
          </a:p>
        </p:txBody>
      </p:sp>
      <p:sp>
        <p:nvSpPr>
          <p:cNvPr id="2058" name="Line 20"/>
          <p:cNvSpPr>
            <a:spLocks noChangeShapeType="1"/>
          </p:cNvSpPr>
          <p:nvPr/>
        </p:nvSpPr>
        <p:spPr bwMode="auto">
          <a:xfrm flipH="1">
            <a:off x="5364163" y="3716338"/>
            <a:ext cx="0" cy="4016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ja-JP" altLang="en-US"/>
          </a:p>
        </p:txBody>
      </p:sp>
      <p:sp>
        <p:nvSpPr>
          <p:cNvPr id="2059" name="Line 22"/>
          <p:cNvSpPr>
            <a:spLocks noChangeShapeType="1"/>
          </p:cNvSpPr>
          <p:nvPr/>
        </p:nvSpPr>
        <p:spPr bwMode="auto">
          <a:xfrm flipH="1">
            <a:off x="4267200" y="4648200"/>
            <a:ext cx="60960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ja-JP" altLang="en-US"/>
          </a:p>
        </p:txBody>
      </p:sp>
      <p:sp>
        <p:nvSpPr>
          <p:cNvPr id="2060" name="Rectangle 24"/>
          <p:cNvSpPr>
            <a:spLocks noGrp="1" noChangeArrowheads="1"/>
          </p:cNvSpPr>
          <p:nvPr>
            <p:ph type="title"/>
          </p:nvPr>
        </p:nvSpPr>
        <p:spPr>
          <a:xfrm>
            <a:off x="0" y="0"/>
            <a:ext cx="9144000" cy="533400"/>
          </a:xfrm>
        </p:spPr>
        <p:txBody>
          <a:bodyPr/>
          <a:lstStyle/>
          <a:p>
            <a:pPr eaLnBrk="1" hangingPunct="1"/>
            <a:r>
              <a:rPr lang="en-US" altLang="ja-JP" sz="2400" b="1" u="sng" dirty="0" smtClean="0">
                <a:solidFill>
                  <a:srgbClr val="00B050"/>
                </a:solidFill>
                <a:latin typeface="Arial Unicode MS" pitchFamily="50" charset="-128"/>
                <a:ea typeface="Arial Unicode MS" pitchFamily="50" charset="-128"/>
                <a:cs typeface="Arial Unicode MS" pitchFamily="50" charset="-128"/>
              </a:rPr>
              <a:t>iteration cycle</a:t>
            </a:r>
            <a:endParaRPr lang="en-US" altLang="ja-JP" sz="2400" b="1" dirty="0" smtClean="0">
              <a:solidFill>
                <a:srgbClr val="00B050"/>
              </a:solidFill>
              <a:latin typeface="Arial Unicode MS" pitchFamily="50" charset="-128"/>
              <a:ea typeface="Arial Unicode MS" pitchFamily="50" charset="-128"/>
              <a:cs typeface="Arial Unicode MS" pitchFamily="50" charset="-128"/>
            </a:endParaRPr>
          </a:p>
        </p:txBody>
      </p:sp>
      <p:sp>
        <p:nvSpPr>
          <p:cNvPr id="2061" name="Line 27"/>
          <p:cNvSpPr>
            <a:spLocks noChangeShapeType="1"/>
          </p:cNvSpPr>
          <p:nvPr/>
        </p:nvSpPr>
        <p:spPr bwMode="auto">
          <a:xfrm>
            <a:off x="2667000" y="2286000"/>
            <a:ext cx="137160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ja-JP" altLang="en-US"/>
          </a:p>
        </p:txBody>
      </p:sp>
      <p:pic>
        <p:nvPicPr>
          <p:cNvPr id="2062"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4724400"/>
            <a:ext cx="202565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3" name="Object 10"/>
          <p:cNvGraphicFramePr>
            <a:graphicFrameLocks noChangeAspect="1"/>
          </p:cNvGraphicFramePr>
          <p:nvPr/>
        </p:nvGraphicFramePr>
        <p:xfrm>
          <a:off x="2124075" y="981075"/>
          <a:ext cx="3911600" cy="619125"/>
        </p:xfrm>
        <a:graphic>
          <a:graphicData uri="http://schemas.openxmlformats.org/presentationml/2006/ole">
            <mc:AlternateContent xmlns:mc="http://schemas.openxmlformats.org/markup-compatibility/2006">
              <mc:Choice xmlns:v="urn:schemas-microsoft-com:vml" Requires="v">
                <p:oleObj spid="_x0000_s33414" name="Equation" r:id="rId11" imgW="1765080" imgH="279360" progId="Equation.DSMT4">
                  <p:embed/>
                </p:oleObj>
              </mc:Choice>
              <mc:Fallback>
                <p:oleObj name="Equation" r:id="rId11" imgW="1765080" imgH="2793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981075"/>
                        <a:ext cx="39116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0"/>
          <p:cNvGraphicFramePr>
            <a:graphicFrameLocks noChangeAspect="1"/>
          </p:cNvGraphicFramePr>
          <p:nvPr/>
        </p:nvGraphicFramePr>
        <p:xfrm>
          <a:off x="2500313" y="5516563"/>
          <a:ext cx="3011487" cy="619125"/>
        </p:xfrm>
        <a:graphic>
          <a:graphicData uri="http://schemas.openxmlformats.org/presentationml/2006/ole">
            <mc:AlternateContent xmlns:mc="http://schemas.openxmlformats.org/markup-compatibility/2006">
              <mc:Choice xmlns:v="urn:schemas-microsoft-com:vml" Requires="v">
                <p:oleObj spid="_x0000_s33415" name="Equation" r:id="rId13" imgW="1358640" imgH="279360" progId="Equation.DSMT4">
                  <p:embed/>
                </p:oleObj>
              </mc:Choice>
              <mc:Fallback>
                <p:oleObj name="Equation" r:id="rId13" imgW="1358640" imgH="2793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0313" y="5516563"/>
                        <a:ext cx="30114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3" name="直線矢印コネクタ 22"/>
          <p:cNvCxnSpPr/>
          <p:nvPr/>
        </p:nvCxnSpPr>
        <p:spPr>
          <a:xfrm>
            <a:off x="4067175" y="620713"/>
            <a:ext cx="0" cy="4778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3924300" y="6021388"/>
            <a:ext cx="0" cy="7651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4140200" y="6237288"/>
            <a:ext cx="1543050" cy="369887"/>
          </a:xfrm>
          <a:prstGeom prst="rect">
            <a:avLst/>
          </a:prstGeom>
          <a:noFill/>
        </p:spPr>
        <p:txBody>
          <a:bodyPr wrap="none">
            <a:spAutoFit/>
          </a:bodyPr>
          <a:lstStyle/>
          <a:p>
            <a:pPr>
              <a:defRPr/>
            </a:pPr>
            <a:r>
              <a:rPr lang="en-US" altLang="ja-JP" dirty="0">
                <a:solidFill>
                  <a:schemeClr val="tx2">
                    <a:lumMod val="60000"/>
                    <a:lumOff val="40000"/>
                  </a:schemeClr>
                </a:solidFill>
              </a:rPr>
              <a:t>Next iteration</a:t>
            </a:r>
            <a:endParaRPr lang="ja-JP" altLang="en-US" dirty="0">
              <a:solidFill>
                <a:schemeClr val="tx2">
                  <a:lumMod val="60000"/>
                  <a:lumOff val="40000"/>
                </a:schemeClr>
              </a:solidFill>
            </a:endParaRPr>
          </a:p>
        </p:txBody>
      </p:sp>
      <p:sp>
        <p:nvSpPr>
          <p:cNvPr id="29" name="テキスト ボックス 28"/>
          <p:cNvSpPr txBox="1"/>
          <p:nvPr/>
        </p:nvSpPr>
        <p:spPr>
          <a:xfrm>
            <a:off x="4067175" y="549275"/>
            <a:ext cx="2138363" cy="400050"/>
          </a:xfrm>
          <a:prstGeom prst="rect">
            <a:avLst/>
          </a:prstGeom>
          <a:noFill/>
        </p:spPr>
        <p:txBody>
          <a:bodyPr wrap="none">
            <a:spAutoFit/>
          </a:bodyPr>
          <a:lstStyle/>
          <a:p>
            <a:pPr>
              <a:defRPr/>
            </a:pPr>
            <a:r>
              <a:rPr lang="en-US" altLang="ja-JP" sz="2000" dirty="0">
                <a:solidFill>
                  <a:schemeClr val="tx2">
                    <a:lumMod val="60000"/>
                    <a:lumOff val="40000"/>
                  </a:schemeClr>
                </a:solidFill>
              </a:rPr>
              <a:t>previous iteration</a:t>
            </a:r>
            <a:endParaRPr lang="ja-JP" altLang="en-US" sz="2000" dirty="0">
              <a:solidFill>
                <a:schemeClr val="tx2">
                  <a:lumMod val="60000"/>
                  <a:lumOff val="40000"/>
                </a:schemeClr>
              </a:solidFill>
            </a:endParaRPr>
          </a:p>
        </p:txBody>
      </p:sp>
      <p:cxnSp>
        <p:nvCxnSpPr>
          <p:cNvPr id="27" name="曲線コネクタ 26"/>
          <p:cNvCxnSpPr/>
          <p:nvPr/>
        </p:nvCxnSpPr>
        <p:spPr>
          <a:xfrm rot="5400000">
            <a:off x="1439863" y="1376363"/>
            <a:ext cx="792162" cy="576262"/>
          </a:xfrm>
          <a:prstGeom prst="curvedConnector3">
            <a:avLst>
              <a:gd name="adj1" fmla="val -7721"/>
            </a:avLst>
          </a:prstGeom>
          <a:ln w="2540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157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正方形/長方形 3"/>
          <p:cNvSpPr>
            <a:spLocks noChangeArrowheads="1"/>
          </p:cNvSpPr>
          <p:nvPr/>
        </p:nvSpPr>
        <p:spPr bwMode="auto">
          <a:xfrm>
            <a:off x="179512" y="3861048"/>
            <a:ext cx="87852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2400" dirty="0">
                <a:solidFill>
                  <a:schemeClr val="accent2"/>
                </a:solidFill>
                <a:sym typeface="Wingdings" pitchFamily="2" charset="2"/>
              </a:rPr>
              <a:t>My conclusion:</a:t>
            </a:r>
          </a:p>
          <a:p>
            <a:r>
              <a:rPr lang="en-US" altLang="ja-JP" sz="2400" dirty="0"/>
              <a:t>To overcome shortcomings in </a:t>
            </a:r>
            <a:r>
              <a:rPr lang="en-US" altLang="ja-JP" sz="2400" dirty="0" smtClean="0"/>
              <a:t>APW basis and MTO basis, </a:t>
            </a:r>
            <a:r>
              <a:rPr lang="en-US" altLang="ja-JP" sz="2400" dirty="0"/>
              <a:t>we should use both of </a:t>
            </a:r>
            <a:r>
              <a:rPr lang="en-US" altLang="ja-JP" sz="2400" b="1" u="sng" dirty="0"/>
              <a:t>APW</a:t>
            </a:r>
            <a:r>
              <a:rPr lang="ja-JP" altLang="en-US" sz="2400" b="1" u="sng" dirty="0"/>
              <a:t> </a:t>
            </a:r>
            <a:r>
              <a:rPr lang="en-US" altLang="ja-JP" sz="2400" b="1" u="sng" dirty="0"/>
              <a:t>and MTO</a:t>
            </a:r>
            <a:r>
              <a:rPr lang="ja-JP" altLang="en-US" sz="2400" b="1" u="sng" dirty="0"/>
              <a:t> </a:t>
            </a:r>
            <a:r>
              <a:rPr lang="en-US" altLang="ja-JP" sz="2400" b="1" u="sng" dirty="0"/>
              <a:t>together.  </a:t>
            </a:r>
            <a:r>
              <a:rPr lang="en-US" altLang="ja-JP" sz="2400" b="1" u="sng" dirty="0" smtClean="0">
                <a:sym typeface="Wingdings" pitchFamily="2" charset="2"/>
              </a:rPr>
              <a:t>this means the PMT method</a:t>
            </a:r>
            <a:r>
              <a:rPr lang="en-US" altLang="ja-JP" sz="2400" b="1" u="sng" dirty="0" smtClean="0"/>
              <a:t>   </a:t>
            </a:r>
          </a:p>
          <a:p>
            <a:endParaRPr lang="en-US" altLang="ja-JP" sz="2400" b="1" u="sng" dirty="0"/>
          </a:p>
          <a:p>
            <a:r>
              <a:rPr lang="en-US" altLang="ja-JP" sz="2400" b="1" u="sng" dirty="0" smtClean="0"/>
              <a:t>But wait…</a:t>
            </a:r>
          </a:p>
          <a:p>
            <a:r>
              <a:rPr lang="en-US" altLang="ja-JP" sz="2400" b="1" u="sng" dirty="0" smtClean="0"/>
              <a:t>What is the APW and MTO?</a:t>
            </a:r>
            <a:r>
              <a:rPr lang="en-US" altLang="ja-JP" sz="2400" b="1" u="sng" dirty="0" smtClean="0">
                <a:sym typeface="Wingdings" pitchFamily="2" charset="2"/>
              </a:rPr>
              <a:t> next page.</a:t>
            </a:r>
            <a:endParaRPr lang="en-US" altLang="ja-JP" sz="2400" b="1" u="sng" dirty="0"/>
          </a:p>
        </p:txBody>
      </p:sp>
      <p:sp>
        <p:nvSpPr>
          <p:cNvPr id="15365" name="テキスト ボックス 6"/>
          <p:cNvSpPr txBox="1">
            <a:spLocks noChangeArrowheads="1"/>
          </p:cNvSpPr>
          <p:nvPr/>
        </p:nvSpPr>
        <p:spPr bwMode="auto">
          <a:xfrm>
            <a:off x="1619672" y="116632"/>
            <a:ext cx="4482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dirty="0" smtClean="0">
                <a:solidFill>
                  <a:srgbClr val="FF0000"/>
                </a:solidFill>
              </a:rPr>
              <a:t>How to choose the good basis?</a:t>
            </a:r>
            <a:endParaRPr lang="ja-JP" altLang="en-US" sz="2400" dirty="0">
              <a:solidFill>
                <a:srgbClr val="FF0000"/>
              </a:solidFill>
            </a:endParaRPr>
          </a:p>
        </p:txBody>
      </p:sp>
      <p:sp>
        <p:nvSpPr>
          <p:cNvPr id="2" name="テキスト ボックス 1"/>
          <p:cNvSpPr txBox="1"/>
          <p:nvPr/>
        </p:nvSpPr>
        <p:spPr>
          <a:xfrm>
            <a:off x="894674" y="980728"/>
            <a:ext cx="7709774" cy="1938992"/>
          </a:xfrm>
          <a:prstGeom prst="rect">
            <a:avLst/>
          </a:prstGeom>
          <a:noFill/>
        </p:spPr>
        <p:txBody>
          <a:bodyPr wrap="square" rtlCol="0">
            <a:spAutoFit/>
          </a:bodyPr>
          <a:lstStyle/>
          <a:p>
            <a:pPr marL="342900" indent="-342900">
              <a:buFont typeface="Arial" pitchFamily="34" charset="0"/>
              <a:buChar char="•"/>
            </a:pPr>
            <a:r>
              <a:rPr kumimoji="1" lang="en-US" altLang="ja-JP" sz="2400" dirty="0" smtClean="0"/>
              <a:t>APW  (augmented plane wave)</a:t>
            </a:r>
          </a:p>
          <a:p>
            <a:pPr marL="342900" indent="-342900">
              <a:buFont typeface="Arial" pitchFamily="34" charset="0"/>
              <a:buChar char="•"/>
            </a:pPr>
            <a:r>
              <a:rPr lang="en-US" altLang="ja-JP" sz="2400" dirty="0" smtClean="0"/>
              <a:t>MTO ( muffin-tin orbital)</a:t>
            </a:r>
          </a:p>
          <a:p>
            <a:endParaRPr kumimoji="1" lang="en-US" altLang="ja-JP" sz="2400" dirty="0"/>
          </a:p>
          <a:p>
            <a:r>
              <a:rPr lang="en-US" altLang="ja-JP" sz="2400" dirty="0" smtClean="0"/>
              <a:t>are the names of the basis functions.</a:t>
            </a:r>
          </a:p>
          <a:p>
            <a:r>
              <a:rPr lang="en-US" altLang="ja-JP" sz="2400" dirty="0" smtClean="0"/>
              <a:t>Both of them are made by </a:t>
            </a:r>
            <a:r>
              <a:rPr kumimoji="1" lang="en-US" altLang="ja-JP" sz="2400" dirty="0" smtClean="0"/>
              <a:t>“augmentation”.</a:t>
            </a:r>
            <a:endParaRPr kumimoji="1" lang="ja-JP" altLang="en-US" sz="2400" dirty="0"/>
          </a:p>
        </p:txBody>
      </p:sp>
    </p:spTree>
    <p:extLst>
      <p:ext uri="{BB962C8B-B14F-4D97-AF65-F5344CB8AC3E}">
        <p14:creationId xmlns:p14="http://schemas.microsoft.com/office/powerpoint/2010/main" val="1542111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260648"/>
            <a:ext cx="8352929" cy="6122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395536" y="6369963"/>
            <a:ext cx="8597225" cy="369332"/>
          </a:xfrm>
          <a:prstGeom prst="rect">
            <a:avLst/>
          </a:prstGeom>
          <a:noFill/>
        </p:spPr>
        <p:txBody>
          <a:bodyPr wrap="none" rtlCol="0">
            <a:spAutoFit/>
          </a:bodyPr>
          <a:lstStyle/>
          <a:p>
            <a:r>
              <a:rPr lang="en-US" altLang="ja-JP" dirty="0"/>
              <a:t>http://research.physics.illinois.edu/ElectronicStructure/598SCM-F04/lecture_notes/</a:t>
            </a:r>
            <a:endParaRPr kumimoji="1" lang="ja-JP" altLang="en-US" dirty="0"/>
          </a:p>
        </p:txBody>
      </p:sp>
      <p:sp>
        <p:nvSpPr>
          <p:cNvPr id="4" name="テキスト ボックス 3"/>
          <p:cNvSpPr txBox="1"/>
          <p:nvPr/>
        </p:nvSpPr>
        <p:spPr>
          <a:xfrm>
            <a:off x="3431019" y="5116542"/>
            <a:ext cx="1334661" cy="369332"/>
          </a:xfrm>
          <a:prstGeom prst="rect">
            <a:avLst/>
          </a:prstGeom>
          <a:noFill/>
        </p:spPr>
        <p:txBody>
          <a:bodyPr wrap="none" rtlCol="0">
            <a:spAutoFit/>
          </a:bodyPr>
          <a:lstStyle/>
          <a:p>
            <a:r>
              <a:rPr kumimoji="1" lang="en-US" altLang="ja-JP" dirty="0" smtClean="0"/>
              <a:t>MT regions</a:t>
            </a:r>
            <a:endParaRPr kumimoji="1" lang="ja-JP" altLang="en-US" dirty="0"/>
          </a:p>
        </p:txBody>
      </p:sp>
      <p:sp>
        <p:nvSpPr>
          <p:cNvPr id="5" name="テキスト ボックス 4"/>
          <p:cNvSpPr txBox="1"/>
          <p:nvPr/>
        </p:nvSpPr>
        <p:spPr>
          <a:xfrm>
            <a:off x="5796136" y="5116542"/>
            <a:ext cx="1877437" cy="369332"/>
          </a:xfrm>
          <a:prstGeom prst="rect">
            <a:avLst/>
          </a:prstGeom>
          <a:noFill/>
        </p:spPr>
        <p:txBody>
          <a:bodyPr wrap="none" rtlCol="0">
            <a:spAutoFit/>
          </a:bodyPr>
          <a:lstStyle/>
          <a:p>
            <a:r>
              <a:rPr kumimoji="1" lang="en-US" altLang="ja-JP" dirty="0" smtClean="0"/>
              <a:t>Interstitial region</a:t>
            </a:r>
            <a:endParaRPr kumimoji="1" lang="ja-JP" altLang="en-US" dirty="0"/>
          </a:p>
        </p:txBody>
      </p:sp>
    </p:spTree>
    <p:extLst>
      <p:ext uri="{BB962C8B-B14F-4D97-AF65-F5344CB8AC3E}">
        <p14:creationId xmlns:p14="http://schemas.microsoft.com/office/powerpoint/2010/main" val="41179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735013"/>
            <a:ext cx="6091238"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3"/>
          <p:cNvSpPr txBox="1">
            <a:spLocks noChangeArrowheads="1"/>
          </p:cNvSpPr>
          <p:nvPr/>
        </p:nvSpPr>
        <p:spPr bwMode="auto">
          <a:xfrm>
            <a:off x="1547813" y="5472113"/>
            <a:ext cx="61880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buFont typeface="Arial" charset="0"/>
              <a:buChar char="•"/>
            </a:pPr>
            <a:r>
              <a:rPr lang="en-US" altLang="ja-JP" sz="2800"/>
              <a:t>Good for Na(3s),  high energy bands.</a:t>
            </a:r>
          </a:p>
          <a:p>
            <a:pPr eaLnBrk="1" hangingPunct="1">
              <a:buFont typeface="Arial" charset="0"/>
              <a:buChar char="•"/>
            </a:pPr>
            <a:r>
              <a:rPr lang="en-US" altLang="ja-JP" sz="2800"/>
              <a:t>Not so good for Cu(3d), O(2p)</a:t>
            </a:r>
          </a:p>
          <a:p>
            <a:pPr eaLnBrk="1" hangingPunct="1">
              <a:buFont typeface="Arial" charset="0"/>
              <a:buChar char="•"/>
            </a:pPr>
            <a:r>
              <a:rPr lang="en-US" altLang="ja-JP" sz="2800"/>
              <a:t>Systematic</a:t>
            </a:r>
          </a:p>
        </p:txBody>
      </p:sp>
      <p:sp>
        <p:nvSpPr>
          <p:cNvPr id="16388" name="Text Box 11"/>
          <p:cNvSpPr txBox="1">
            <a:spLocks noChangeArrowheads="1"/>
          </p:cNvSpPr>
          <p:nvPr/>
        </p:nvSpPr>
        <p:spPr bwMode="auto">
          <a:xfrm>
            <a:off x="441325" y="692150"/>
            <a:ext cx="1171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3200">
                <a:solidFill>
                  <a:srgbClr val="FF0000"/>
                </a:solidFill>
              </a:rPr>
              <a:t>ＡＰＷ</a:t>
            </a:r>
            <a:endParaRPr lang="en-US" altLang="ja-JP" sz="3200">
              <a:solidFill>
                <a:srgbClr val="FF0000"/>
              </a:solidFill>
            </a:endParaRPr>
          </a:p>
        </p:txBody>
      </p:sp>
      <p:sp>
        <p:nvSpPr>
          <p:cNvPr id="16389" name="テキスト ボックス 7"/>
          <p:cNvSpPr txBox="1">
            <a:spLocks noChangeArrowheads="1"/>
          </p:cNvSpPr>
          <p:nvPr/>
        </p:nvSpPr>
        <p:spPr bwMode="auto">
          <a:xfrm>
            <a:off x="684213" y="3500438"/>
            <a:ext cx="82057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800" u="sng">
                <a:solidFill>
                  <a:srgbClr val="00B050"/>
                </a:solidFill>
              </a:rPr>
              <a:t>3-components</a:t>
            </a:r>
            <a:r>
              <a:rPr lang="ja-JP" altLang="en-US" sz="2800">
                <a:solidFill>
                  <a:srgbClr val="00B050"/>
                </a:solidFill>
              </a:rPr>
              <a:t>　　</a:t>
            </a:r>
            <a:endParaRPr lang="en-US" altLang="ja-JP" sz="2800">
              <a:solidFill>
                <a:srgbClr val="00B050"/>
              </a:solidFill>
            </a:endParaRPr>
          </a:p>
          <a:p>
            <a:pPr eaLnBrk="1" hangingPunct="1"/>
            <a:r>
              <a:rPr lang="en-US" altLang="ja-JP" sz="2800">
                <a:solidFill>
                  <a:srgbClr val="00B050"/>
                </a:solidFill>
              </a:rPr>
              <a:t>  PW   </a:t>
            </a:r>
            <a:r>
              <a:rPr lang="ja-JP" altLang="en-US" sz="2800">
                <a:solidFill>
                  <a:srgbClr val="00B050"/>
                </a:solidFill>
              </a:rPr>
              <a:t>＋    </a:t>
            </a:r>
            <a:r>
              <a:rPr lang="en-US" altLang="ja-JP" sz="2800">
                <a:solidFill>
                  <a:srgbClr val="00B050"/>
                </a:solidFill>
              </a:rPr>
              <a:t>Atomic-like part </a:t>
            </a:r>
            <a:r>
              <a:rPr lang="ja-JP" altLang="en-US" sz="2800">
                <a:solidFill>
                  <a:srgbClr val="00B050"/>
                </a:solidFill>
              </a:rPr>
              <a:t>－  </a:t>
            </a:r>
            <a:r>
              <a:rPr lang="en-US" altLang="ja-JP" sz="2800">
                <a:solidFill>
                  <a:srgbClr val="00B050"/>
                </a:solidFill>
              </a:rPr>
              <a:t>Counter part:</a:t>
            </a:r>
          </a:p>
          <a:p>
            <a:pPr eaLnBrk="1" hangingPunct="1"/>
            <a:r>
              <a:rPr lang="en-US" altLang="ja-JP" sz="2800">
                <a:solidFill>
                  <a:srgbClr val="00B050"/>
                </a:solidFill>
              </a:rPr>
              <a:t>                                                        PW within MT</a:t>
            </a:r>
          </a:p>
          <a:p>
            <a:pPr eaLnBrk="1" hangingPunct="1"/>
            <a:r>
              <a:rPr lang="en-US" altLang="ja-JP" sz="2800">
                <a:solidFill>
                  <a:srgbClr val="00B050"/>
                </a:solidFill>
              </a:rPr>
              <a:t>   0</a:t>
            </a:r>
            <a:r>
              <a:rPr lang="en-US" altLang="ja-JP" sz="2800" baseline="30000">
                <a:solidFill>
                  <a:srgbClr val="00B050"/>
                </a:solidFill>
              </a:rPr>
              <a:t>th</a:t>
            </a:r>
            <a:r>
              <a:rPr lang="en-US" altLang="ja-JP" sz="2800">
                <a:solidFill>
                  <a:srgbClr val="00B050"/>
                </a:solidFill>
              </a:rPr>
              <a:t>                1</a:t>
            </a:r>
            <a:r>
              <a:rPr lang="en-US" altLang="ja-JP" sz="2800" baseline="30000">
                <a:solidFill>
                  <a:srgbClr val="00B050"/>
                </a:solidFill>
              </a:rPr>
              <a:t>st</a:t>
            </a:r>
            <a:r>
              <a:rPr lang="en-US" altLang="ja-JP" sz="2800">
                <a:solidFill>
                  <a:srgbClr val="00B050"/>
                </a:solidFill>
              </a:rPr>
              <a:t>                                2</a:t>
            </a:r>
            <a:r>
              <a:rPr lang="en-US" altLang="ja-JP" sz="2800" baseline="30000">
                <a:solidFill>
                  <a:srgbClr val="00B050"/>
                </a:solidFill>
              </a:rPr>
              <a:t>nd</a:t>
            </a:r>
            <a:endParaRPr lang="ja-JP" altLang="en-US" sz="2800">
              <a:solidFill>
                <a:srgbClr val="00B050"/>
              </a:solidFill>
            </a:endParaRPr>
          </a:p>
        </p:txBody>
      </p:sp>
      <p:cxnSp>
        <p:nvCxnSpPr>
          <p:cNvPr id="7" name="直線矢印コネクタ 6"/>
          <p:cNvCxnSpPr/>
          <p:nvPr/>
        </p:nvCxnSpPr>
        <p:spPr>
          <a:xfrm flipH="1">
            <a:off x="3924300" y="692150"/>
            <a:ext cx="503238" cy="108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47" name="テキスト ボックス 7"/>
          <p:cNvSpPr txBox="1">
            <a:spLocks noChangeArrowheads="1"/>
          </p:cNvSpPr>
          <p:nvPr/>
        </p:nvSpPr>
        <p:spPr bwMode="auto">
          <a:xfrm>
            <a:off x="3276600" y="188913"/>
            <a:ext cx="5248275" cy="461962"/>
          </a:xfrm>
          <a:prstGeom prst="rect">
            <a:avLst/>
          </a:prstGeom>
          <a:noFill/>
          <a:ln w="9525">
            <a:noFill/>
            <a:miter lim="800000"/>
            <a:headEnd/>
            <a:tailEnd/>
          </a:ln>
        </p:spPr>
        <p:txBody>
          <a:bodyPr wrap="none">
            <a:spAutoFit/>
          </a:bodyPr>
          <a:lstStyle/>
          <a:p>
            <a:pPr>
              <a:defRPr/>
            </a:pPr>
            <a:r>
              <a:rPr lang="en-US" altLang="ja-JP" sz="2400" dirty="0">
                <a:solidFill>
                  <a:schemeClr val="tx2">
                    <a:lumMod val="60000"/>
                    <a:lumOff val="40000"/>
                  </a:schemeClr>
                </a:solidFill>
              </a:rPr>
              <a:t>Envelope function = </a:t>
            </a:r>
            <a:r>
              <a:rPr lang="en-US" altLang="ja-JP" sz="2400" dirty="0" err="1">
                <a:solidFill>
                  <a:schemeClr val="tx2">
                    <a:lumMod val="60000"/>
                    <a:lumOff val="40000"/>
                  </a:schemeClr>
                </a:solidFill>
              </a:rPr>
              <a:t>PlaneWave</a:t>
            </a:r>
            <a:r>
              <a:rPr lang="en-US" altLang="ja-JP" sz="2400" dirty="0">
                <a:solidFill>
                  <a:schemeClr val="tx2">
                    <a:lumMod val="60000"/>
                    <a:lumOff val="40000"/>
                  </a:schemeClr>
                </a:solidFill>
              </a:rPr>
              <a:t>(PW)</a:t>
            </a:r>
            <a:endParaRPr lang="ja-JP" altLang="en-US" sz="2400" dirty="0">
              <a:solidFill>
                <a:schemeClr val="tx2">
                  <a:lumMod val="60000"/>
                  <a:lumOff val="40000"/>
                </a:schemeClr>
              </a:solidFill>
            </a:endParaRPr>
          </a:p>
        </p:txBody>
      </p:sp>
      <p:cxnSp>
        <p:nvCxnSpPr>
          <p:cNvPr id="10" name="直線矢印コネクタ 9"/>
          <p:cNvCxnSpPr/>
          <p:nvPr/>
        </p:nvCxnSpPr>
        <p:spPr>
          <a:xfrm>
            <a:off x="1979613" y="3068638"/>
            <a:ext cx="172878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393" name="テキスト ボックス 10"/>
          <p:cNvSpPr txBox="1">
            <a:spLocks noChangeArrowheads="1"/>
          </p:cNvSpPr>
          <p:nvPr/>
        </p:nvSpPr>
        <p:spPr bwMode="auto">
          <a:xfrm>
            <a:off x="2484438" y="3068638"/>
            <a:ext cx="1333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t>MT region</a:t>
            </a:r>
            <a:endParaRPr lang="ja-JP" altLang="en-US" sz="2000"/>
          </a:p>
        </p:txBody>
      </p:sp>
      <p:cxnSp>
        <p:nvCxnSpPr>
          <p:cNvPr id="12" name="直線矢印コネクタ 11"/>
          <p:cNvCxnSpPr/>
          <p:nvPr/>
        </p:nvCxnSpPr>
        <p:spPr>
          <a:xfrm>
            <a:off x="5292725" y="3068638"/>
            <a:ext cx="136683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395" name="テキスト ボックス 12"/>
          <p:cNvSpPr txBox="1">
            <a:spLocks noChangeArrowheads="1"/>
          </p:cNvSpPr>
          <p:nvPr/>
        </p:nvSpPr>
        <p:spPr bwMode="auto">
          <a:xfrm>
            <a:off x="5435600" y="3068638"/>
            <a:ext cx="1333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000"/>
              <a:t>MT region</a:t>
            </a:r>
            <a:endParaRPr lang="ja-JP" altLang="en-US" sz="2000"/>
          </a:p>
        </p:txBody>
      </p:sp>
      <p:cxnSp>
        <p:nvCxnSpPr>
          <p:cNvPr id="18" name="直線矢印コネクタ 17"/>
          <p:cNvCxnSpPr/>
          <p:nvPr/>
        </p:nvCxnSpPr>
        <p:spPr>
          <a:xfrm flipH="1">
            <a:off x="6300788" y="1484313"/>
            <a:ext cx="792162"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7" name="テキスト ボックス 18"/>
          <p:cNvSpPr txBox="1">
            <a:spLocks noChangeArrowheads="1"/>
          </p:cNvSpPr>
          <p:nvPr/>
        </p:nvSpPr>
        <p:spPr bwMode="auto">
          <a:xfrm>
            <a:off x="7092950" y="1268413"/>
            <a:ext cx="1535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2400"/>
              <a:t>PW in MT</a:t>
            </a:r>
            <a:endParaRPr lang="ja-JP" altLang="en-US" sz="2400"/>
          </a:p>
        </p:txBody>
      </p:sp>
      <p:sp>
        <p:nvSpPr>
          <p:cNvPr id="23" name="正方形/長方形 22"/>
          <p:cNvSpPr/>
          <p:nvPr/>
        </p:nvSpPr>
        <p:spPr>
          <a:xfrm>
            <a:off x="6300788" y="620713"/>
            <a:ext cx="1223962"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98880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tailEnd type="none"/>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381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tani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CC99"/>
        </a:solidFill>
        <a:ln w="25400" cap="flat" cmpd="sng" algn="ctr">
          <a:solidFill>
            <a:schemeClr val="tx1"/>
          </a:solidFill>
          <a:prstDash val="solid"/>
          <a:round/>
          <a:headEnd type="none" w="med" len="med"/>
          <a:tailEnd type="none" w="med" len="med"/>
        </a:ln>
        <a:effectLst/>
      </a:spPr>
      <a:bodyPr vert="horz" wrap="square" lIns="90000" tIns="46800" rIns="90000" bIns="4680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smtClean="0">
            <a:ln>
              <a:noFill/>
            </a:ln>
            <a:solidFill>
              <a:schemeClr val="tx1"/>
            </a:solidFill>
            <a:effectLst/>
            <a:latin typeface="Comic Sans MS" pitchFamily="66" charset="0"/>
            <a:ea typeface="ＭＳ Ｐゴシック" pitchFamily="50" charset="-128"/>
          </a:defRPr>
        </a:defPPr>
      </a:lstStyle>
    </a:spDef>
    <a:lnDef>
      <a:spPr bwMode="auto">
        <a:xfrm>
          <a:off x="0" y="0"/>
          <a:ext cx="1" cy="1"/>
        </a:xfrm>
        <a:custGeom>
          <a:avLst/>
          <a:gdLst/>
          <a:ahLst/>
          <a:cxnLst/>
          <a:rect l="0" t="0" r="0" b="0"/>
          <a:pathLst/>
        </a:custGeom>
        <a:solidFill>
          <a:srgbClr val="FFCC99"/>
        </a:solidFill>
        <a:ln w="25400" cap="flat" cmpd="sng" algn="ctr">
          <a:solidFill>
            <a:schemeClr val="tx1"/>
          </a:solidFill>
          <a:prstDash val="solid"/>
          <a:round/>
          <a:headEnd type="none" w="med" len="med"/>
          <a:tailEnd type="none" w="med" len="med"/>
        </a:ln>
        <a:effectLst/>
      </a:spPr>
      <a:bodyPr vert="horz" wrap="squar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mic Sans MS" pitchFamily="66" charset="0"/>
            <a:ea typeface="ＭＳ Ｐゴシック" pitchFamily="50" charset="-128"/>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JPS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kumimoji="1" sz="2800" dirty="0" smtClean="0"/>
        </a:defPPr>
      </a:lstStyle>
    </a:txDef>
  </a:objectDefaults>
  <a:extraClrSchemeLst/>
</a:theme>
</file>

<file path=ppt/theme/theme6.xml><?xml version="1.0" encoding="utf-8"?>
<a:theme xmlns:a="http://schemas.openxmlformats.org/drawingml/2006/main" name="1_JPS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kumimoji="1" sz="2800" dirty="0" smtClean="0"/>
        </a:defPPr>
      </a:lstStyle>
    </a:txDef>
  </a:objectDefaults>
  <a:extraClrSchemeLst/>
</a:theme>
</file>

<file path=ppt/theme/theme7.xml><?xml version="1.0" encoding="utf-8"?>
<a:theme xmlns:a="http://schemas.openxmlformats.org/drawingml/2006/main" name="2_JPS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kumimoji="1" sz="2800" dirty="0" smtClean="0"/>
        </a:defPPr>
      </a:lstStyle>
    </a:txDef>
  </a:objectDefaults>
  <a:extraClrSchemeLst/>
</a:theme>
</file>

<file path=ppt/theme/theme8.xml><?xml version="1.0" encoding="utf-8"?>
<a:theme xmlns:a="http://schemas.openxmlformats.org/drawingml/2006/main" name="3_JPS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kumimoji="1" sz="2800" dirty="0" smtClean="0"/>
        </a:defPPr>
      </a:lstStyle>
    </a:txDef>
  </a:objectDefaults>
  <a:extraClrSchemeLst/>
</a:theme>
</file>

<file path=ppt/theme/theme9.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21972</TotalTime>
  <Words>2355</Words>
  <Application>Microsoft Office PowerPoint</Application>
  <PresentationFormat>画面に合わせる (4:3)</PresentationFormat>
  <Paragraphs>521</Paragraphs>
  <Slides>49</Slides>
  <Notes>26</Notes>
  <HiddenSlides>0</HiddenSlides>
  <MMClips>0</MMClips>
  <ScaleCrop>false</ScaleCrop>
  <HeadingPairs>
    <vt:vector size="8" baseType="variant">
      <vt:variant>
        <vt:lpstr>使用されているフォント</vt:lpstr>
      </vt:variant>
      <vt:variant>
        <vt:i4>12</vt:i4>
      </vt:variant>
      <vt:variant>
        <vt:lpstr>テーマ</vt:lpstr>
      </vt:variant>
      <vt:variant>
        <vt:i4>8</vt:i4>
      </vt:variant>
      <vt:variant>
        <vt:lpstr>埋め込まれた OLE サーバー</vt:lpstr>
      </vt:variant>
      <vt:variant>
        <vt:i4>1</vt:i4>
      </vt:variant>
      <vt:variant>
        <vt:lpstr>スライド タイトル</vt:lpstr>
      </vt:variant>
      <vt:variant>
        <vt:i4>49</vt:i4>
      </vt:variant>
    </vt:vector>
  </HeadingPairs>
  <TitlesOfParts>
    <vt:vector size="70" baseType="lpstr">
      <vt:lpstr>Arial Unicode MS</vt:lpstr>
      <vt:lpstr>cmr10</vt:lpstr>
      <vt:lpstr>ＭＳ Ｐゴシック</vt:lpstr>
      <vt:lpstr>ＭＳ ゴシック</vt:lpstr>
      <vt:lpstr>Arial</vt:lpstr>
      <vt:lpstr>Arial Black</vt:lpstr>
      <vt:lpstr>Calibri</vt:lpstr>
      <vt:lpstr>Cambria Math</vt:lpstr>
      <vt:lpstr>Comic Sans MS</vt:lpstr>
      <vt:lpstr>Courier New</vt:lpstr>
      <vt:lpstr>Times New Roman</vt:lpstr>
      <vt:lpstr>Wingdings</vt:lpstr>
      <vt:lpstr>Office テーマ</vt:lpstr>
      <vt:lpstr>kotani1</vt:lpstr>
      <vt:lpstr>1_Office テーマ</vt:lpstr>
      <vt:lpstr>2_Office テーマ</vt:lpstr>
      <vt:lpstr>JPS2014</vt:lpstr>
      <vt:lpstr>1_JPS2014</vt:lpstr>
      <vt:lpstr>2_JPS2014</vt:lpstr>
      <vt:lpstr>3_JPS2014</vt:lpstr>
      <vt:lpstr>Equation</vt:lpstr>
      <vt:lpstr>ecalj course menu</vt:lpstr>
      <vt:lpstr>The PMT method: a new linearized method   Takao Kotani (tottori-u)</vt:lpstr>
      <vt:lpstr>PowerPoint プレゼンテーション</vt:lpstr>
      <vt:lpstr>PowerPoint プレゼンテーション</vt:lpstr>
      <vt:lpstr>Finite basis set</vt:lpstr>
      <vt:lpstr>iteration cycle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Why ＱＳＧＷ？</vt:lpstr>
      <vt:lpstr>(preparation) What is Green’s function?</vt:lpstr>
      <vt:lpstr>Many-body perturbation theory(picture)</vt:lpstr>
      <vt:lpstr>PowerPoint プレゼンテーション</vt:lpstr>
      <vt:lpstr>PowerPoint プレゼンテーション</vt:lpstr>
      <vt:lpstr>How to determine better H0 ?</vt:lpstr>
      <vt:lpstr>PowerPoint プレゼンテーション</vt:lpstr>
      <vt:lpstr>Schematic explanation on off-site exchange</vt:lpstr>
      <vt:lpstr>BAND GAP</vt:lpstr>
      <vt:lpstr>sp bonded systems</vt:lpstr>
      <vt:lpstr>ZnO</vt:lpstr>
      <vt:lpstr>d systems</vt:lpstr>
      <vt:lpstr>NiO</vt:lpstr>
      <vt:lpstr>NiO MnO dos</vt:lpstr>
      <vt:lpstr>NiO MnO dielectric</vt:lpstr>
      <vt:lpstr>Spin wave dispersion based on QSGW</vt:lpstr>
      <vt:lpstr>srtio3</vt:lpstr>
      <vt:lpstr>PowerPoint プレゼンテーション</vt:lpstr>
      <vt:lpstr>Impact ionization rate(auger process)</vt:lpstr>
      <vt:lpstr>InAs impact ionization rate  (=auger process  = high energy electron  lose energy with e-h pair)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F*Fの計算方法</dc:title>
  <dc:creator>u</dc:creator>
  <cp:lastModifiedBy>kotani takao</cp:lastModifiedBy>
  <cp:revision>1553</cp:revision>
  <cp:lastPrinted>2013-03-04T03:09:27Z</cp:lastPrinted>
  <dcterms:created xsi:type="dcterms:W3CDTF">2011-09-14T07:23:39Z</dcterms:created>
  <dcterms:modified xsi:type="dcterms:W3CDTF">2014-09-01T03:30:55Z</dcterms:modified>
</cp:coreProperties>
</file>