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A4EB587-F444-493B-853B-0BD3290781B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1/25/24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B71EDC9-BF9C-4B47-85B4-BFF5AE06F8C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1: 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Title: About Dr. Wuzhiyong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Bullet Points: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Research Scientist at Shanghai AI Lab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PhD from the University of Hong Kong (2021)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Specialized in databases and natural language processing (NLP)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2: Academic Background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Title: Educational Journey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Bullet Points: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Bachelor of Engineering in Computer Science from Wuhan University (2017)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PhD affiliated with HKU Database Group and NLP Group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Supervised by Prof. Ben Kao and collaborated with Dr. Lingpeng Kong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3: Professional Experience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Title: Industry Experience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Bullet Points: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Internships at Tencent AI Lab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Internships at Huawei Noah's Ark Lab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Contributions to AI research and development during graduate studies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summarized content can now be used to create three new slides in a PowerPoint presentation named "wuzhiyong.pptx".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zh-CN</dc:language>
  <cp:lastModifiedBy/>
  <dcterms:modified xsi:type="dcterms:W3CDTF">2024-01-25T21:35:53Z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