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2" r:id="rId15"/>
    <p:sldId id="279" r:id="rId16"/>
    <p:sldId id="280" r:id="rId17"/>
    <p:sldId id="281" r:id="rId18"/>
  </p:sldIdLst>
  <p:sldSz cx="24384000" cy="13716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A963E2BC-CE18-445E-B021-334EB9A1C22E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256" autoAdjust="0"/>
  </p:normalViewPr>
  <p:slideViewPr>
    <p:cSldViewPr snapToGrid="0" snapToObjects="1">
      <p:cViewPr varScale="1">
        <p:scale>
          <a:sx n="41" d="100"/>
          <a:sy n="41" d="100"/>
        </p:scale>
        <p:origin x="682" y="67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해보기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2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dirty="0" err="1"/>
              <a:t>Tensorflow</a:t>
            </a:r>
            <a:r>
              <a:rPr lang="ko-KR" altLang="en-US" sz="7200" dirty="0"/>
              <a:t> </a:t>
            </a:r>
            <a:r>
              <a:rPr lang="en-US" altLang="ko-KR" sz="7200" dirty="0"/>
              <a:t>Introduction</a:t>
            </a:r>
            <a:endParaRPr lang="en-US" sz="72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:a16="http://schemas.microsoft.com/office/drawing/2014/main" id="{7FF0D1F1-BDDB-42AF-A9CE-27BBAA58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39" y="1652591"/>
            <a:ext cx="21633721" cy="9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FCC08A-50D3-4A36-9B4B-F29BD7FF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49" y="1366712"/>
            <a:ext cx="21331277" cy="87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ED236F-29D3-4424-BABE-962FEE16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56" y="3378601"/>
            <a:ext cx="10319364" cy="61552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C7B6FA-F04A-4EBD-BDF0-44AFFB488684}"/>
              </a:ext>
            </a:extLst>
          </p:cNvPr>
          <p:cNvSpPr/>
          <p:nvPr/>
        </p:nvSpPr>
        <p:spPr>
          <a:xfrm>
            <a:off x="11452860" y="2522919"/>
            <a:ext cx="12192000" cy="10236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0305" lvl="1" indent="-571500"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1039494" algn="l"/>
              </a:tabLst>
            </a:pPr>
            <a:r>
              <a:rPr lang="en-US" altLang="ko-KR" sz="4000" spc="5" dirty="0" err="1"/>
              <a:t>tf.constant</a:t>
            </a:r>
            <a:r>
              <a:rPr lang="en-US" altLang="ko-KR" sz="4000" spc="5" dirty="0"/>
              <a:t>: </a:t>
            </a:r>
            <a:r>
              <a:rPr lang="ko-KR" altLang="en-US" sz="4000" u="heavy" spc="-150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상수</a:t>
            </a:r>
            <a:r>
              <a:rPr lang="ko-KR" altLang="en-US" sz="4000" spc="-150" dirty="0">
                <a:latin typeface="Noto Sans CJK JP Regular"/>
                <a:cs typeface="Noto Sans CJK JP Regular"/>
              </a:rPr>
              <a:t>를 생성 </a:t>
            </a:r>
            <a:r>
              <a:rPr lang="en-US" altLang="ko-KR" sz="4000" spc="-110" dirty="0"/>
              <a:t>(</a:t>
            </a:r>
            <a:r>
              <a:rPr lang="ko-KR" altLang="en-US" sz="4000" spc="-110" dirty="0">
                <a:latin typeface="Noto Sans CJK JP Regular"/>
                <a:cs typeface="Noto Sans CJK JP Regular"/>
              </a:rPr>
              <a:t>변하지 </a:t>
            </a:r>
            <a:r>
              <a:rPr lang="ko-KR" altLang="en-US" sz="4000" spc="-150" dirty="0">
                <a:latin typeface="Noto Sans CJK JP Regular"/>
                <a:cs typeface="Noto Sans CJK JP Regular"/>
              </a:rPr>
              <a:t>않는 특정한 데이터</a:t>
            </a:r>
            <a:r>
              <a:rPr lang="en-US" altLang="ko-KR" sz="4000" spc="-100" dirty="0"/>
              <a:t>)</a:t>
            </a:r>
            <a:endParaRPr lang="ko-KR" altLang="en-US" sz="4000" dirty="0"/>
          </a:p>
          <a:p>
            <a:pPr marL="1170305" lvl="1" indent="-571500"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1039494" algn="l"/>
              </a:tabLst>
            </a:pPr>
            <a:r>
              <a:rPr lang="en-US" altLang="ko-KR" sz="4000" spc="-15" dirty="0" err="1"/>
              <a:t>tf.Variable</a:t>
            </a:r>
            <a:r>
              <a:rPr lang="en-US" altLang="ko-KR" sz="4000" spc="-15" dirty="0"/>
              <a:t>: </a:t>
            </a:r>
            <a:r>
              <a:rPr lang="ko-KR" altLang="en-US" sz="4000" u="heavy" spc="-150" dirty="0"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변수</a:t>
            </a:r>
            <a:r>
              <a:rPr lang="ko-KR" altLang="en-US" sz="4000" spc="-150" dirty="0">
                <a:latin typeface="Noto Sans CJK JP Regular"/>
                <a:cs typeface="Noto Sans CJK JP Regular"/>
              </a:rPr>
              <a:t>를 생성 </a:t>
            </a:r>
            <a:r>
              <a:rPr lang="en-US" altLang="ko-KR" sz="4000" spc="-110" dirty="0"/>
              <a:t>(</a:t>
            </a:r>
            <a:r>
              <a:rPr lang="ko-KR" altLang="en-US" sz="4000" spc="-110" dirty="0">
                <a:latin typeface="Noto Sans CJK JP Regular"/>
                <a:cs typeface="Noto Sans CJK JP Regular"/>
              </a:rPr>
              <a:t>상황에 </a:t>
            </a:r>
            <a:r>
              <a:rPr lang="ko-KR" altLang="en-US" sz="4000" spc="-150" dirty="0">
                <a:latin typeface="Noto Sans CJK JP Regular"/>
                <a:cs typeface="Noto Sans CJK JP Regular"/>
              </a:rPr>
              <a:t>따라 </a:t>
            </a:r>
            <a:r>
              <a:rPr lang="ko-KR" altLang="en-US" sz="4000" spc="-110" dirty="0">
                <a:latin typeface="Noto Sans CJK JP Regular"/>
                <a:cs typeface="Noto Sans CJK JP Regular"/>
              </a:rPr>
              <a:t>변하는</a:t>
            </a:r>
            <a:r>
              <a:rPr lang="en-US" altLang="ko-KR" sz="4000" spc="-110" dirty="0"/>
              <a:t>, </a:t>
            </a:r>
            <a:r>
              <a:rPr lang="ko-KR" altLang="en-US" sz="4000" spc="-150" dirty="0">
                <a:latin typeface="Noto Sans CJK JP Regular"/>
                <a:cs typeface="Noto Sans CJK JP Regular"/>
              </a:rPr>
              <a:t>업데이트되는 데이터</a:t>
            </a:r>
            <a:r>
              <a:rPr lang="en-US" altLang="ko-KR" sz="4000" spc="-100" dirty="0"/>
              <a:t>)</a:t>
            </a:r>
          </a:p>
          <a:p>
            <a:pPr marL="1170305" lvl="1" indent="-571500"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1039494" algn="l"/>
              </a:tabLst>
            </a:pPr>
            <a:r>
              <a:rPr lang="en-US" altLang="ko-KR" sz="4000" dirty="0"/>
              <a:t>Placeholder :  </a:t>
            </a:r>
            <a:r>
              <a:rPr lang="ko-KR" altLang="en-US" sz="4000" dirty="0"/>
              <a:t>특정한 데이터 </a:t>
            </a:r>
            <a:r>
              <a:rPr lang="ko-KR" altLang="en-US" sz="4000" dirty="0" err="1"/>
              <a:t>텐서를</a:t>
            </a:r>
            <a:r>
              <a:rPr lang="ko-KR" altLang="en-US" sz="4000" dirty="0"/>
              <a:t> 표현하는 것이 아닌 데이터가 포함되는 공간 </a:t>
            </a:r>
            <a:br>
              <a:rPr lang="en-US" altLang="ko-KR" sz="4000" dirty="0"/>
            </a:br>
            <a:r>
              <a:rPr lang="en-US" altLang="ko-KR" sz="4000" dirty="0"/>
              <a:t>(Place(</a:t>
            </a:r>
            <a:r>
              <a:rPr lang="ko-KR" altLang="en-US" sz="4000" dirty="0"/>
              <a:t>공간</a:t>
            </a:r>
            <a:r>
              <a:rPr lang="en-US" altLang="ko-KR" sz="4000" dirty="0"/>
              <a:t>) + Holder(</a:t>
            </a:r>
            <a:r>
              <a:rPr lang="ko-KR" altLang="en-US" sz="4000" dirty="0"/>
              <a:t>공간</a:t>
            </a:r>
            <a:r>
              <a:rPr lang="en-US" altLang="ko-KR" sz="4000" dirty="0"/>
              <a:t>, </a:t>
            </a:r>
            <a:r>
              <a:rPr lang="ko-KR" altLang="en-US" sz="4000" dirty="0"/>
              <a:t>용기</a:t>
            </a:r>
            <a:r>
              <a:rPr lang="en-US" altLang="ko-KR" sz="4000" dirty="0"/>
              <a:t>))</a:t>
            </a:r>
          </a:p>
          <a:p>
            <a:pPr marL="1170305" lvl="4" indent="-571500"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1039494" algn="l"/>
              </a:tabLst>
            </a:pPr>
            <a:r>
              <a:rPr lang="en-US" altLang="ko-KR" sz="4000" dirty="0" err="1"/>
              <a:t>dtype</a:t>
            </a:r>
            <a:r>
              <a:rPr lang="en-US" altLang="ko-KR" sz="4000" dirty="0"/>
              <a:t>, shape, name</a:t>
            </a:r>
            <a:r>
              <a:rPr lang="ko-KR" altLang="en-US" sz="4000" dirty="0"/>
              <a:t>을 전달 인자로 가지고 있음</a:t>
            </a:r>
          </a:p>
          <a:p>
            <a:pPr marL="1170305" lvl="3" indent="-571500"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1039494" algn="l"/>
              </a:tabLst>
            </a:pPr>
            <a:r>
              <a:rPr lang="en-US" altLang="ko-KR" sz="4000" dirty="0"/>
              <a:t>Placeholder</a:t>
            </a:r>
            <a:r>
              <a:rPr lang="ko-KR" altLang="en-US" sz="4000" dirty="0"/>
              <a:t>의 </a:t>
            </a:r>
            <a:r>
              <a:rPr lang="en-US" altLang="ko-KR" sz="4000" dirty="0"/>
              <a:t>shape</a:t>
            </a:r>
            <a:r>
              <a:rPr lang="ko-KR" altLang="en-US" sz="4000" dirty="0"/>
              <a:t>를 결정할 때 </a:t>
            </a:r>
            <a:r>
              <a:rPr lang="en-US" altLang="ko-KR" sz="4000" dirty="0"/>
              <a:t>None (any number) </a:t>
            </a:r>
            <a:r>
              <a:rPr lang="ko-KR" altLang="en-US" sz="4000" dirty="0"/>
              <a:t>을 사용할 수 있음</a:t>
            </a:r>
            <a:endParaRPr lang="en-US" altLang="ko-KR" sz="4000" dirty="0"/>
          </a:p>
          <a:p>
            <a:pPr marL="1170305" lvl="3" indent="-571500"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1039494" algn="l"/>
              </a:tabLst>
            </a:pPr>
            <a:r>
              <a:rPr lang="en-US" altLang="ko-KR" sz="4000" dirty="0" err="1"/>
              <a:t>sess.run</a:t>
            </a:r>
            <a:r>
              <a:rPr lang="en-US" altLang="ko-KR" sz="4000" dirty="0"/>
              <a:t> </a:t>
            </a:r>
            <a:r>
              <a:rPr lang="ko-KR" altLang="en-US" sz="4000" dirty="0"/>
              <a:t>을 실행하기 전에</a:t>
            </a:r>
            <a:r>
              <a:rPr lang="ko-KR" altLang="en-US" sz="4000" b="1" dirty="0"/>
              <a:t> </a:t>
            </a:r>
            <a:r>
              <a:rPr lang="en-US" altLang="ko-KR" sz="4000" b="1" dirty="0" err="1"/>
              <a:t>feed_dict</a:t>
            </a:r>
            <a:r>
              <a:rPr lang="ko-KR" altLang="en-US" sz="4000" dirty="0"/>
              <a:t>에 넣을 </a:t>
            </a:r>
            <a:r>
              <a:rPr lang="en-US" altLang="ko-KR" sz="4000" dirty="0"/>
              <a:t>dictionary</a:t>
            </a:r>
            <a:r>
              <a:rPr lang="ko-KR" altLang="en-US" sz="4000" dirty="0"/>
              <a:t>를 구성하고</a:t>
            </a:r>
            <a:r>
              <a:rPr lang="en-US" altLang="ko-KR" sz="4000" dirty="0"/>
              <a:t>, </a:t>
            </a:r>
            <a:r>
              <a:rPr lang="ko-KR" altLang="en-US" sz="4000" dirty="0"/>
              <a:t>실행할 때 </a:t>
            </a:r>
            <a:r>
              <a:rPr lang="ko-KR" altLang="en-US" sz="4000" dirty="0" err="1"/>
              <a:t>입력값으로</a:t>
            </a:r>
            <a:r>
              <a:rPr lang="ko-KR" altLang="en-US" sz="4000" dirty="0"/>
              <a:t> 사용</a:t>
            </a:r>
          </a:p>
          <a:p>
            <a:pPr marL="1170305" lvl="1" indent="-571500"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1039494" algn="l"/>
              </a:tabLst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656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EECDB5-59BE-4890-AD3E-52C1987C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28" y="1458277"/>
            <a:ext cx="21654944" cy="107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74A411-74C1-4292-ACB3-ABD841CE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89" y="777240"/>
            <a:ext cx="21769120" cy="1216152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36DA95-D2FB-495F-BD79-4A9A1B282AC8}"/>
              </a:ext>
            </a:extLst>
          </p:cNvPr>
          <p:cNvSpPr/>
          <p:nvPr/>
        </p:nvSpPr>
        <p:spPr>
          <a:xfrm>
            <a:off x="320040" y="11567160"/>
            <a:ext cx="14859000" cy="1897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6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02B903-2482-48C2-9C99-77ED6C66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3" y="1278255"/>
            <a:ext cx="22670153" cy="111594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6FA8794-4A1D-4063-8016-D8E8FDCDB5C1}"/>
              </a:ext>
            </a:extLst>
          </p:cNvPr>
          <p:cNvSpPr/>
          <p:nvPr/>
        </p:nvSpPr>
        <p:spPr>
          <a:xfrm>
            <a:off x="320040" y="11567160"/>
            <a:ext cx="14859000" cy="1897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83FC72-9ECA-4D0B-9A44-C3325313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1053465"/>
            <a:ext cx="21846540" cy="124865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59C9EB7-95EE-4F8F-9003-31F477B5634C}"/>
              </a:ext>
            </a:extLst>
          </p:cNvPr>
          <p:cNvSpPr/>
          <p:nvPr/>
        </p:nvSpPr>
        <p:spPr>
          <a:xfrm>
            <a:off x="754380" y="12184380"/>
            <a:ext cx="13304520" cy="1355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35F7F-665A-4F27-9B01-49446F4E3793}"/>
              </a:ext>
            </a:extLst>
          </p:cNvPr>
          <p:cNvSpPr/>
          <p:nvPr/>
        </p:nvSpPr>
        <p:spPr>
          <a:xfrm>
            <a:off x="754380" y="11506555"/>
            <a:ext cx="9418320" cy="1355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9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109424-329E-4122-88E7-CF7F1478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5" y="1828800"/>
            <a:ext cx="22378988" cy="87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045D0A-5265-406D-ACCC-59A6CCA3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59" y="1163002"/>
            <a:ext cx="21541682" cy="109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5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A1B440-C3B0-47BB-8F2D-3B9C6AEA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93" y="1810940"/>
            <a:ext cx="21925214" cy="100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58EC3E-C6AD-4455-BCCA-90F5875A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42" y="1086802"/>
            <a:ext cx="22031716" cy="110975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39FEBC2-1E7F-4852-9EBA-996F5FE10EE3}"/>
              </a:ext>
            </a:extLst>
          </p:cNvPr>
          <p:cNvSpPr/>
          <p:nvPr/>
        </p:nvSpPr>
        <p:spPr>
          <a:xfrm>
            <a:off x="19911060" y="10561320"/>
            <a:ext cx="3909060" cy="2240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7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4F7F42-A7FE-4A05-8AED-DE41CEFE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35" y="1213484"/>
            <a:ext cx="22835173" cy="102622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8E4BDD-C515-4542-8D64-4F88229266BB}"/>
              </a:ext>
            </a:extLst>
          </p:cNvPr>
          <p:cNvSpPr/>
          <p:nvPr/>
        </p:nvSpPr>
        <p:spPr>
          <a:xfrm>
            <a:off x="9932894" y="9412941"/>
            <a:ext cx="2563906" cy="788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2B2C91-E0DB-4003-9150-167407A6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45" y="1295400"/>
            <a:ext cx="21043858" cy="107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1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C10C6E-5678-4702-BA26-50A9DCE2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8" y="1457325"/>
            <a:ext cx="23321524" cy="99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1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DCD5AE-1C1E-4DD9-9574-449646F2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77" y="1199197"/>
            <a:ext cx="21696046" cy="108480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A0E53EE-246D-42C7-AC9D-E8B512608998}"/>
              </a:ext>
            </a:extLst>
          </p:cNvPr>
          <p:cNvSpPr/>
          <p:nvPr/>
        </p:nvSpPr>
        <p:spPr>
          <a:xfrm>
            <a:off x="20551140" y="11544300"/>
            <a:ext cx="290322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0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EF9C43-1F74-4BFA-9F57-CD671EB99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77" y="940117"/>
            <a:ext cx="22198970" cy="116557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5BF0F7-9CB1-4298-8239-BEAF7AD447B4}"/>
              </a:ext>
            </a:extLst>
          </p:cNvPr>
          <p:cNvSpPr/>
          <p:nvPr/>
        </p:nvSpPr>
        <p:spPr>
          <a:xfrm>
            <a:off x="19613880" y="11224260"/>
            <a:ext cx="4160520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93B12-36B2-4773-94D9-EA1A5899F7C0}"/>
              </a:ext>
            </a:extLst>
          </p:cNvPr>
          <p:cNvSpPr/>
          <p:nvPr/>
        </p:nvSpPr>
        <p:spPr>
          <a:xfrm>
            <a:off x="14548798" y="12623512"/>
            <a:ext cx="9225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https://www.tensorflow.org/api_docs/python/tf/add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709713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62</Words>
  <Application>Microsoft Office PowerPoint</Application>
  <PresentationFormat>사용자 지정</PresentationFormat>
  <Paragraphs>10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Noto Sans CJK JP Regular</vt:lpstr>
      <vt:lpstr>Helvetica Neue</vt:lpstr>
      <vt:lpstr>맑은 고딕</vt:lpstr>
      <vt:lpstr>Gill Sans</vt:lpstr>
      <vt:lpstr>White</vt:lpstr>
      <vt:lpstr>Lecture Tensorflow Introduction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 </cp:lastModifiedBy>
  <cp:revision>31</cp:revision>
  <dcterms:modified xsi:type="dcterms:W3CDTF">2018-08-19T07:49:57Z</dcterms:modified>
</cp:coreProperties>
</file>