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74" r:id="rId4"/>
    <p:sldId id="257" r:id="rId5"/>
    <p:sldId id="260" r:id="rId6"/>
    <p:sldId id="259" r:id="rId7"/>
    <p:sldId id="261" r:id="rId8"/>
    <p:sldId id="264" r:id="rId9"/>
    <p:sldId id="275" r:id="rId10"/>
    <p:sldId id="262" r:id="rId11"/>
    <p:sldId id="265" r:id="rId12"/>
    <p:sldId id="272" r:id="rId13"/>
    <p:sldId id="266" r:id="rId14"/>
    <p:sldId id="267" r:id="rId15"/>
    <p:sldId id="268" r:id="rId16"/>
    <p:sldId id="270" r:id="rId17"/>
    <p:sldId id="269" r:id="rId18"/>
    <p:sldId id="27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9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0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0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0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7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1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0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1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33F-48E3-49D0-B1DD-2616DF161BF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7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F33F-48E3-49D0-B1DD-2616DF161BF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6D99-26E6-44A3-B065-378CB51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2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Auto-Labeling</a:t>
            </a:r>
            <a:endParaRPr lang="ko-KR" alt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81126" y="6450535"/>
            <a:ext cx="320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기술연구소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인턴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김시연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332656"/>
            <a:ext cx="729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Meta Pseudo Labels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3" y="1700808"/>
            <a:ext cx="8464478" cy="409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7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332656"/>
            <a:ext cx="729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Meta Pseudo Labels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76071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CIFAR-10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954" y="4711153"/>
            <a:ext cx="4504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WideResNet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955" y="532521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300000 iteration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27279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50000 train dataset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357" y="2734456"/>
            <a:ext cx="3607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4000 labeled data (8%)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9959" y="3157525"/>
            <a:ext cx="3607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46000 unlabeled data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84784"/>
            <a:ext cx="2592289" cy="261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5202107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94.46%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364253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10000 test dataset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111" y="4936097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Prediction: [0.55 : 0.45]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78191" y="2204864"/>
            <a:ext cx="2376264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0866" y="5453405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[dog : cat]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04864"/>
            <a:ext cx="2088232" cy="220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타원형 설명선 6"/>
          <p:cNvSpPr/>
          <p:nvPr/>
        </p:nvSpPr>
        <p:spPr>
          <a:xfrm>
            <a:off x="3410338" y="260648"/>
            <a:ext cx="4248472" cy="1800200"/>
          </a:xfrm>
          <a:prstGeom prst="wedgeEllipseCallout">
            <a:avLst>
              <a:gd name="adj1" fmla="val 18866"/>
              <a:gd name="adj2" fmla="val 735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dog…but I’m not sure…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51" y="3666634"/>
            <a:ext cx="1153438" cy="101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555776" y="1885595"/>
            <a:ext cx="4104456" cy="41044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211960" y="3397763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716016" y="4189851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419872" y="2826931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123728" y="1021499"/>
            <a:ext cx="0" cy="525658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123728" y="6278083"/>
            <a:ext cx="582426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131840" y="4837923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203848" y="4059493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08579" y="4918315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79912" y="4549891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018482" y="181358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796136" y="266858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788024" y="2596573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91064" y="203393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2734225">
            <a:off x="2809266" y="2983832"/>
            <a:ext cx="2942640" cy="11521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23728" y="908720"/>
            <a:ext cx="48120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endParaRPr lang="ko-KR" alt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3501008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https://blog.kakaocdn.net/dn/HM2r8/btqGDQjTFWG/WyMIuvj5drhjogtFeNKH0K/img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96952"/>
            <a:ext cx="463469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836712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https://blog.kakaocdn.net/dn/HM2r8/btqGDQjTFWG/WyMIuvj5drhjogtFeNKH0K/img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2656"/>
            <a:ext cx="463469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9856" y="256490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1: [0.90, 0.05, 0.05]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2: [0.30, 0.50, 0.20]</a:t>
            </a:r>
            <a:endParaRPr lang="ko-KR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9848" y="2615981"/>
            <a:ext cx="207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Entropy: 0.171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1551" y="3310339"/>
            <a:ext cx="207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Entropy: 0.447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5035180"/>
            <a:ext cx="1650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9856" y="1876182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x: [A, B, C], 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 flipV="1">
            <a:off x="2838128" y="4597144"/>
            <a:ext cx="648072" cy="12961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04048" y="503518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아래쪽 화살표 14"/>
          <p:cNvSpPr/>
          <p:nvPr/>
        </p:nvSpPr>
        <p:spPr>
          <a:xfrm flipV="1">
            <a:off x="7308304" y="4597144"/>
            <a:ext cx="648072" cy="12961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14597" y="4912069"/>
            <a:ext cx="360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547664" y="1484784"/>
            <a:ext cx="62937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Ex) class {A, B, C}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x: [a, b, c], X, entropy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1: [0.90, 0.05, 0.05], A, 0.171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2: [0.30, 0.50, 0.20], B, 0.447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55"/>
          <a:stretch/>
        </p:blipFill>
        <p:spPr bwMode="auto">
          <a:xfrm>
            <a:off x="792898" y="1268760"/>
            <a:ext cx="770367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230" y="637614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86.35%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533161" y="605547"/>
            <a:ext cx="6293701" cy="1062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월 계획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824773"/>
            <a:ext cx="741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T3Q </a:t>
            </a:r>
            <a:r>
              <a:rPr lang="ko-KR" altLang="en-US" sz="2800" dirty="0" smtClean="0">
                <a:cs typeface="Arial" panose="020B0604020202020204" pitchFamily="34" charset="0"/>
              </a:rPr>
              <a:t>플랫폼 사용해보기 </a:t>
            </a:r>
            <a:r>
              <a:rPr lang="en-US" altLang="ko-KR" sz="2800" dirty="0" smtClean="0">
                <a:cs typeface="Arial" panose="020B0604020202020204" pitchFamily="34" charset="0"/>
              </a:rPr>
              <a:t>(</a:t>
            </a:r>
            <a:r>
              <a:rPr lang="ko-KR" altLang="en-US" sz="2800" dirty="0" smtClean="0">
                <a:cs typeface="Arial" panose="020B0604020202020204" pitchFamily="34" charset="0"/>
              </a:rPr>
              <a:t>익히기</a:t>
            </a:r>
            <a:r>
              <a:rPr lang="en-US" altLang="ko-KR" sz="2800" dirty="0" smtClean="0"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T3Q </a:t>
            </a:r>
            <a:r>
              <a:rPr lang="ko-KR" altLang="en-US" sz="2800" dirty="0" smtClean="0">
                <a:cs typeface="Arial" panose="020B0604020202020204" pitchFamily="34" charset="0"/>
              </a:rPr>
              <a:t>플랫폼에 올리기</a:t>
            </a:r>
            <a:endParaRPr lang="en-US" altLang="ko-KR" sz="2800" dirty="0" smtClean="0">
              <a:cs typeface="Arial" panose="020B0604020202020204" pitchFamily="34" charset="0"/>
            </a:endParaRPr>
          </a:p>
          <a:p>
            <a:endParaRPr lang="en-US" altLang="ko-K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Entropy, batch-size, model, iteration….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459" y="1628800"/>
            <a:ext cx="8856984" cy="45365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1. Auto-Labeling </a:t>
            </a:r>
            <a:r>
              <a:rPr lang="ko-KR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소개</a:t>
            </a: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사용한 </a:t>
            </a: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Auto-Labeling </a:t>
            </a:r>
            <a:r>
              <a:rPr lang="ko-KR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기법</a:t>
            </a: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 Prediction Uncertainty</a:t>
            </a:r>
            <a:b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4. 4</a:t>
            </a:r>
            <a:r>
              <a:rPr lang="ko-KR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월 </a:t>
            </a: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5796" y="476672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ko-KR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Auto-Labeling</a:t>
            </a:r>
            <a:endParaRPr lang="ko-KR" alt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25049"/>
            <a:ext cx="1007740" cy="130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90072"/>
            <a:ext cx="1512168" cy="15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30390"/>
            <a:ext cx="1346220" cy="131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2123728" y="3388005"/>
            <a:ext cx="136852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431149" y="3378549"/>
            <a:ext cx="136852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아래로 구부러진 화살표 1042"/>
          <p:cNvSpPr/>
          <p:nvPr/>
        </p:nvSpPr>
        <p:spPr>
          <a:xfrm flipH="1">
            <a:off x="4716016" y="1728660"/>
            <a:ext cx="2441285" cy="678958"/>
          </a:xfrm>
          <a:prstGeom prst="curved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4" name="TextBox 1043"/>
          <p:cNvSpPr txBox="1"/>
          <p:nvPr/>
        </p:nvSpPr>
        <p:spPr>
          <a:xfrm>
            <a:off x="971600" y="4259558"/>
            <a:ext cx="79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72001" y="4283804"/>
            <a:ext cx="8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48264" y="4259558"/>
            <a:ext cx="144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20742" y="1246908"/>
            <a:ext cx="8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74091" y="5276932"/>
            <a:ext cx="101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062">
            <a:off x="2051720" y="4509120"/>
            <a:ext cx="972294" cy="99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0" name="직선 연결선 1049"/>
          <p:cNvCxnSpPr/>
          <p:nvPr/>
        </p:nvCxnSpPr>
        <p:spPr>
          <a:xfrm flipH="1" flipV="1">
            <a:off x="1694320" y="4070881"/>
            <a:ext cx="576064" cy="679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/>
          <p:cNvSpPr txBox="1"/>
          <p:nvPr/>
        </p:nvSpPr>
        <p:spPr>
          <a:xfrm>
            <a:off x="107504" y="188640"/>
            <a:ext cx="5185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4" name="타원 1053"/>
          <p:cNvSpPr/>
          <p:nvPr/>
        </p:nvSpPr>
        <p:spPr>
          <a:xfrm>
            <a:off x="1815818" y="4183154"/>
            <a:ext cx="1984344" cy="20255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2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0753"/>
            <a:ext cx="1375689" cy="178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TextBox 1043"/>
          <p:cNvSpPr txBox="1"/>
          <p:nvPr/>
        </p:nvSpPr>
        <p:spPr>
          <a:xfrm>
            <a:off x="239662" y="3622286"/>
            <a:ext cx="22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</a:p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20407" y="3760786"/>
            <a:ext cx="101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3" name="TextBox 1052"/>
          <p:cNvSpPr txBox="1"/>
          <p:nvPr/>
        </p:nvSpPr>
        <p:spPr>
          <a:xfrm>
            <a:off x="3447458" y="548680"/>
            <a:ext cx="209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19" y="1394562"/>
            <a:ext cx="1730089" cy="199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39" y="1520753"/>
            <a:ext cx="1375689" cy="178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305233" y="3622287"/>
            <a:ext cx="22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</a:p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화살표 연결선 2"/>
          <p:cNvCxnSpPr>
            <a:endCxn id="2050" idx="1"/>
          </p:cNvCxnSpPr>
          <p:nvPr/>
        </p:nvCxnSpPr>
        <p:spPr>
          <a:xfrm>
            <a:off x="2196367" y="2392690"/>
            <a:ext cx="1368152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220703" y="2392690"/>
            <a:ext cx="1368152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3306136" y="4977172"/>
            <a:ext cx="1294566" cy="122413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endParaRPr lang="ko-KR" altLang="en-US" sz="6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아래쪽 화살표 6"/>
          <p:cNvSpPr/>
          <p:nvPr/>
        </p:nvSpPr>
        <p:spPr>
          <a:xfrm flipV="1">
            <a:off x="4938719" y="4725144"/>
            <a:ext cx="717552" cy="1728192"/>
          </a:xfrm>
          <a:prstGeom prst="downArrow">
            <a:avLst>
              <a:gd name="adj1" fmla="val 39597"/>
              <a:gd name="adj2" fmla="val 539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53614" y="6291268"/>
            <a:ext cx="101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7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34" y="2481335"/>
            <a:ext cx="1375689" cy="178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TextBox 1043"/>
          <p:cNvSpPr txBox="1"/>
          <p:nvPr/>
        </p:nvSpPr>
        <p:spPr>
          <a:xfrm>
            <a:off x="323528" y="4582868"/>
            <a:ext cx="22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</a:p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89669" y="4536702"/>
            <a:ext cx="101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3" name="TextBox 1052"/>
          <p:cNvSpPr txBox="1"/>
          <p:nvPr/>
        </p:nvSpPr>
        <p:spPr>
          <a:xfrm>
            <a:off x="2672318" y="1678802"/>
            <a:ext cx="365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Labeling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05" y="2481335"/>
            <a:ext cx="1375689" cy="178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389099" y="4582869"/>
            <a:ext cx="22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</a:p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280233" y="3371486"/>
            <a:ext cx="1368152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304569" y="3353272"/>
            <a:ext cx="1368152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41" y="2587345"/>
            <a:ext cx="1512168" cy="15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8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332656"/>
            <a:ext cx="729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Semi-Supervised Learning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원통 3"/>
          <p:cNvSpPr/>
          <p:nvPr/>
        </p:nvSpPr>
        <p:spPr>
          <a:xfrm>
            <a:off x="683568" y="1988840"/>
            <a:ext cx="1440160" cy="86409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</a:p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683568" y="3005336"/>
            <a:ext cx="1440160" cy="287193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</a:p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41" y="2587345"/>
            <a:ext cx="1512168" cy="15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280233" y="2492896"/>
            <a:ext cx="1368152" cy="87859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280233" y="3371486"/>
            <a:ext cx="1368152" cy="12096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364088" y="3371486"/>
            <a:ext cx="20162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48764" y="31339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2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683568" y="2190056"/>
            <a:ext cx="1440160" cy="86409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</a:p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683568" y="3206552"/>
            <a:ext cx="1440160" cy="287193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</a:p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41" y="1824170"/>
            <a:ext cx="1512168" cy="15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280233" y="2694112"/>
            <a:ext cx="1368152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280233" y="2910136"/>
            <a:ext cx="1368152" cy="187220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286298" y="5141330"/>
            <a:ext cx="1537771" cy="0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86298" y="519633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Update!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332656"/>
            <a:ext cx="729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Meta Pseudo Labels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41" y="4177523"/>
            <a:ext cx="1512168" cy="15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2280233" y="4782344"/>
            <a:ext cx="1462508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280233" y="2694112"/>
            <a:ext cx="4512447" cy="194840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534" y="124285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42741" y="584765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아래로 구부러진 화살표 22"/>
          <p:cNvSpPr/>
          <p:nvPr/>
        </p:nvSpPr>
        <p:spPr>
          <a:xfrm rot="5400000">
            <a:off x="4441904" y="3628475"/>
            <a:ext cx="2376264" cy="464542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80" y="4329923"/>
            <a:ext cx="1512168" cy="15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69" y="1824169"/>
            <a:ext cx="1512168" cy="15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726458" y="5925790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Updated Student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20245" y="972170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Updated Teacher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377828" y="2492896"/>
            <a:ext cx="1537771" cy="0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아래로 구부러진 화살표 36"/>
          <p:cNvSpPr/>
          <p:nvPr/>
        </p:nvSpPr>
        <p:spPr>
          <a:xfrm rot="2914422" flipH="1">
            <a:off x="5172957" y="3035591"/>
            <a:ext cx="2495586" cy="453786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77828" y="182417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Update!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6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2" grpId="0"/>
      <p:bldP spid="23" grpId="0" animBg="1"/>
      <p:bldP spid="33" grpId="0"/>
      <p:bldP spid="34" grpId="0"/>
      <p:bldP spid="37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683568" y="2190056"/>
            <a:ext cx="1440160" cy="86409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</a:p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683568" y="3206552"/>
            <a:ext cx="1440160" cy="287193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</a:p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41" y="1824170"/>
            <a:ext cx="1512168" cy="15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280233" y="2694112"/>
            <a:ext cx="1368152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280233" y="2910136"/>
            <a:ext cx="1368152" cy="187220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286298" y="5141330"/>
            <a:ext cx="1537771" cy="0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86298" y="519633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Update!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332656"/>
            <a:ext cx="729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Meta Pseudo Labels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41" y="4177523"/>
            <a:ext cx="1512168" cy="15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2280233" y="4782344"/>
            <a:ext cx="1462508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280233" y="2694112"/>
            <a:ext cx="4512447" cy="194840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534" y="124285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42741" y="584765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아래로 구부러진 화살표 22"/>
          <p:cNvSpPr/>
          <p:nvPr/>
        </p:nvSpPr>
        <p:spPr>
          <a:xfrm rot="5400000">
            <a:off x="4441904" y="3628475"/>
            <a:ext cx="2376264" cy="464542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80" y="4329923"/>
            <a:ext cx="1512168" cy="15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69" y="1824169"/>
            <a:ext cx="1512168" cy="15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726458" y="5925790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Updated Student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20245" y="972170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Updated Teacher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377828" y="2492896"/>
            <a:ext cx="1537771" cy="0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아래로 구부러진 화살표 36"/>
          <p:cNvSpPr/>
          <p:nvPr/>
        </p:nvSpPr>
        <p:spPr>
          <a:xfrm rot="2914422" flipH="1">
            <a:off x="5172957" y="3035591"/>
            <a:ext cx="2495586" cy="453786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77828" y="182417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Update!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6758" y="32989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69995" y="47277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17481" y="36360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11167" y="151984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61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2" grpId="0"/>
      <p:bldP spid="23" grpId="0" animBg="1"/>
      <p:bldP spid="33" grpId="0"/>
      <p:bldP spid="34" grpId="0"/>
      <p:bldP spid="37" grpId="0" animBg="1"/>
      <p:bldP spid="3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247</Words>
  <Application>Microsoft Office PowerPoint</Application>
  <PresentationFormat>화면 슬라이드 쇼(4:3)</PresentationFormat>
  <Paragraphs>96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Auto-Labeling</vt:lpstr>
      <vt:lpstr>1. Auto-Labeling 소개 2. 사용한 Auto-Labeling 기법 3. Prediction Uncertainty 4. 4월 Plan</vt:lpstr>
      <vt:lpstr>Auto-Labeling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T3Q-PC</dc:creator>
  <cp:lastModifiedBy>T3Q-PC</cp:lastModifiedBy>
  <cp:revision>21</cp:revision>
  <dcterms:created xsi:type="dcterms:W3CDTF">2021-04-01T04:43:29Z</dcterms:created>
  <dcterms:modified xsi:type="dcterms:W3CDTF">2021-06-08T04:18:45Z</dcterms:modified>
</cp:coreProperties>
</file>