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3" r:id="rId3"/>
    <p:sldId id="281" r:id="rId4"/>
    <p:sldId id="277" r:id="rId5"/>
    <p:sldId id="299" r:id="rId6"/>
    <p:sldId id="298" r:id="rId7"/>
    <p:sldId id="297" r:id="rId8"/>
    <p:sldId id="282" r:id="rId9"/>
    <p:sldId id="280" r:id="rId10"/>
    <p:sldId id="275" r:id="rId11"/>
    <p:sldId id="287" r:id="rId12"/>
    <p:sldId id="285" r:id="rId13"/>
    <p:sldId id="293" r:id="rId14"/>
    <p:sldId id="288" r:id="rId15"/>
    <p:sldId id="274" r:id="rId16"/>
    <p:sldId id="29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3Q-PC\Desktop\test\testtest\result_0405_correctly%20label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3Q-PC\Desktop\test\testtest\result_0405_&#48516;&#4943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3Q-PC\Desktop\test\testtest\result_0405_correctly%20label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3Q-PC\Desktop\test\testtest\result_0405_&#48516;&#4943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Sheet1!$T$1</c:f>
              <c:strCache>
                <c:ptCount val="1"/>
                <c:pt idx="0">
                  <c:v>frequency</c:v>
                </c:pt>
              </c:strCache>
            </c:strRef>
          </c:tx>
          <c:invertIfNegative val="0"/>
          <c:dLbls>
            <c:dLbl>
              <c:idx val="3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Sheet1!$S$2:$S$7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</c:numCache>
            </c:numRef>
          </c:cat>
          <c:val>
            <c:numRef>
              <c:f>Sheet1!$T$2:$T$7</c:f>
              <c:numCache>
                <c:formatCode>General</c:formatCode>
                <c:ptCount val="6"/>
                <c:pt idx="0">
                  <c:v>0</c:v>
                </c:pt>
                <c:pt idx="1">
                  <c:v>1637</c:v>
                </c:pt>
                <c:pt idx="2">
                  <c:v>41327</c:v>
                </c:pt>
                <c:pt idx="3">
                  <c:v>2385</c:v>
                </c:pt>
                <c:pt idx="4">
                  <c:v>703</c:v>
                </c:pt>
                <c:pt idx="5">
                  <c:v>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5586688"/>
        <c:axId val="215588224"/>
      </c:barChart>
      <c:catAx>
        <c:axId val="21558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5588224"/>
        <c:crosses val="autoZero"/>
        <c:auto val="1"/>
        <c:lblAlgn val="ctr"/>
        <c:lblOffset val="100"/>
        <c:noMultiLvlLbl val="0"/>
      </c:catAx>
      <c:valAx>
        <c:axId val="215588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155866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[result_0405_분석.xlsx]Sheet1!$X$1</c:f>
              <c:strCache>
                <c:ptCount val="1"/>
                <c:pt idx="0">
                  <c:v>frequency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[result_0405_분석.xlsx]Sheet1!$W$2:$W$8</c:f>
              <c:numCache>
                <c:formatCode>General</c:formatCode>
                <c:ptCount val="7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</c:numCache>
            </c:numRef>
          </c:cat>
          <c:val>
            <c:numRef>
              <c:f>[result_0405_분석.xlsx]Sheet1!$X$2:$X$8</c:f>
              <c:numCache>
                <c:formatCode>General</c:formatCode>
                <c:ptCount val="7"/>
                <c:pt idx="0">
                  <c:v>0</c:v>
                </c:pt>
                <c:pt idx="1">
                  <c:v>61</c:v>
                </c:pt>
                <c:pt idx="2">
                  <c:v>1558</c:v>
                </c:pt>
                <c:pt idx="3">
                  <c:v>1263</c:v>
                </c:pt>
                <c:pt idx="4">
                  <c:v>820</c:v>
                </c:pt>
                <c:pt idx="5">
                  <c:v>150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8544"/>
        <c:axId val="216430080"/>
      </c:barChart>
      <c:catAx>
        <c:axId val="21642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6430080"/>
        <c:crosses val="autoZero"/>
        <c:auto val="1"/>
        <c:lblAlgn val="ctr"/>
        <c:lblOffset val="100"/>
        <c:noMultiLvlLbl val="0"/>
      </c:catAx>
      <c:valAx>
        <c:axId val="21643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164285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Sheet1!$X$1</c:f>
              <c:strCache>
                <c:ptCount val="1"/>
                <c:pt idx="0">
                  <c:v>frequency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2.7777777777777779E-3"/>
                  <c:y val="-4.166666666666658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5555555555555558E-3"/>
                  <c:y val="-4.62966608340624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-4.629629629629629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5.5555555555555558E-3"/>
                  <c:y val="-4.16666666666666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7777777777777779E-3"/>
                  <c:y val="-4.166666666666658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-3.70370370370370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-5.555555555555546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"/>
                  <c:y val="-0.222222222222222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777777777777676E-3"/>
                  <c:y val="-0.365740740740740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5.5555555555555558E-3"/>
                  <c:y val="-5.0925925925925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Sheet1!$W$2:$W$11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Sheet1!$X$2:$X$11</c:f>
              <c:numCache>
                <c:formatCode>General</c:formatCode>
                <c:ptCount val="10"/>
                <c:pt idx="0">
                  <c:v>202</c:v>
                </c:pt>
                <c:pt idx="1">
                  <c:v>219</c:v>
                </c:pt>
                <c:pt idx="2">
                  <c:v>277</c:v>
                </c:pt>
                <c:pt idx="3">
                  <c:v>316</c:v>
                </c:pt>
                <c:pt idx="4">
                  <c:v>436</c:v>
                </c:pt>
                <c:pt idx="5">
                  <c:v>699</c:v>
                </c:pt>
                <c:pt idx="6">
                  <c:v>1421</c:v>
                </c:pt>
                <c:pt idx="7">
                  <c:v>14002</c:v>
                </c:pt>
                <c:pt idx="8">
                  <c:v>28571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6453504"/>
        <c:axId val="216456192"/>
      </c:barChart>
      <c:catAx>
        <c:axId val="21645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6456192"/>
        <c:crosses val="autoZero"/>
        <c:auto val="1"/>
        <c:lblAlgn val="ctr"/>
        <c:lblOffset val="100"/>
        <c:noMultiLvlLbl val="0"/>
      </c:catAx>
      <c:valAx>
        <c:axId val="21645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164535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Sheet1!$AA$1</c:f>
              <c:strCache>
                <c:ptCount val="1"/>
                <c:pt idx="0">
                  <c:v>frequency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5.5555555555555558E-3"/>
                  <c:y val="-0.106481481481481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0.101851851851851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5555555555555558E-3"/>
                  <c:y val="-0.106481481481481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0.120370370370370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5.5555555555555558E-3"/>
                  <c:y val="-0.1111111111111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-0.124999999999999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5.5555555555555558E-3"/>
                  <c:y val="-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"/>
                  <c:y val="-0.314814814814814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5.5555555555555558E-3"/>
                  <c:y val="-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2.7777777777777779E-3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Sheet1!$Z$2:$Z$11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Sheet1!$AA$2:$AA$11</c:f>
              <c:numCache>
                <c:formatCode>General</c:formatCode>
                <c:ptCount val="10"/>
                <c:pt idx="0">
                  <c:v>282</c:v>
                </c:pt>
                <c:pt idx="1">
                  <c:v>285</c:v>
                </c:pt>
                <c:pt idx="2">
                  <c:v>258</c:v>
                </c:pt>
                <c:pt idx="3">
                  <c:v>299</c:v>
                </c:pt>
                <c:pt idx="4">
                  <c:v>330</c:v>
                </c:pt>
                <c:pt idx="5">
                  <c:v>378</c:v>
                </c:pt>
                <c:pt idx="6">
                  <c:v>556</c:v>
                </c:pt>
                <c:pt idx="7">
                  <c:v>988</c:v>
                </c:pt>
                <c:pt idx="8">
                  <c:v>477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6484096"/>
        <c:axId val="216507520"/>
      </c:barChart>
      <c:catAx>
        <c:axId val="21648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6507520"/>
        <c:crosses val="autoZero"/>
        <c:auto val="1"/>
        <c:lblAlgn val="ctr"/>
        <c:lblOffset val="100"/>
        <c:noMultiLvlLbl val="0"/>
      </c:catAx>
      <c:valAx>
        <c:axId val="216507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164840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F4CF1-049B-4D05-AA57-A9B08567917E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F0B38-D951-40F9-A96C-72ED3F78C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8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0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7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F33F-48E3-49D0-B1DD-2616DF161BF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2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Auto-Labeling</a:t>
            </a:r>
            <a:endParaRPr lang="ko-KR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1126" y="6450535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기술연구소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인턴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김시연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2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2021.04.30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748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299704"/>
              </p:ext>
            </p:extLst>
          </p:nvPr>
        </p:nvGraphicFramePr>
        <p:xfrm>
          <a:off x="11220" y="62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153328"/>
              </p:ext>
            </p:extLst>
          </p:nvPr>
        </p:nvGraphicFramePr>
        <p:xfrm>
          <a:off x="4590256" y="5486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1793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Entropy of Correctly Labeled 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767" y="222424"/>
            <a:ext cx="32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Entropy of Mislabeled 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894556"/>
              </p:ext>
            </p:extLst>
          </p:nvPr>
        </p:nvGraphicFramePr>
        <p:xfrm>
          <a:off x="0" y="39261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882906"/>
              </p:ext>
            </p:extLst>
          </p:nvPr>
        </p:nvGraphicFramePr>
        <p:xfrm>
          <a:off x="4550979" y="39166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359003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Margin of Correctly Labeled 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0634" y="3556828"/>
            <a:ext cx="308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Margin of Mislabeled 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7553" y="6453336"/>
            <a:ext cx="18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Accuracy : 92%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T3Q Platform</a:t>
            </a:r>
            <a:endParaRPr lang="ko-KR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034456"/>
            <a:ext cx="9036496" cy="455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3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33969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Dataset </a:t>
            </a:r>
            <a:r>
              <a:rPr lang="ko-KR" altLang="en-US" sz="2800" b="1" dirty="0" smtClean="0"/>
              <a:t>등록</a:t>
            </a:r>
            <a:r>
              <a:rPr lang="en-US" altLang="ko-KR" sz="2800" b="1" dirty="0" smtClean="0"/>
              <a:t>  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51584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전처리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3691995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학습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486814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추론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07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96955" y="800130"/>
            <a:ext cx="7733254" cy="2028704"/>
            <a:chOff x="1224744" y="176160"/>
            <a:chExt cx="7733254" cy="2028704"/>
          </a:xfrm>
        </p:grpSpPr>
        <p:sp>
          <p:nvSpPr>
            <p:cNvPr id="5" name="모서리가 접힌 도형 4"/>
            <p:cNvSpPr/>
            <p:nvPr/>
          </p:nvSpPr>
          <p:spPr>
            <a:xfrm rot="10800000">
              <a:off x="1691680" y="719848"/>
              <a:ext cx="4176464" cy="1230500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접힌 도형 5"/>
            <p:cNvSpPr/>
            <p:nvPr/>
          </p:nvSpPr>
          <p:spPr>
            <a:xfrm rot="10800000">
              <a:off x="1935876" y="1041966"/>
              <a:ext cx="936104" cy="604138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399" y="1190512"/>
              <a:ext cx="108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모서리가 접힌 도형 7"/>
            <p:cNvSpPr/>
            <p:nvPr/>
          </p:nvSpPr>
          <p:spPr>
            <a:xfrm rot="10800000">
              <a:off x="3267474" y="1041966"/>
              <a:ext cx="936104" cy="604138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2997" y="1190512"/>
              <a:ext cx="108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모서리가 접힌 도형 9"/>
            <p:cNvSpPr/>
            <p:nvPr/>
          </p:nvSpPr>
          <p:spPr>
            <a:xfrm rot="10800000">
              <a:off x="4644008" y="1033029"/>
              <a:ext cx="936104" cy="604138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9531" y="1181575"/>
              <a:ext cx="108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667" y="350515"/>
              <a:ext cx="176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Labeled data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모서리가 접힌 도형 12"/>
            <p:cNvSpPr/>
            <p:nvPr/>
          </p:nvSpPr>
          <p:spPr>
            <a:xfrm rot="10800000">
              <a:off x="6339949" y="719847"/>
              <a:ext cx="1368152" cy="1205810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61522" y="350514"/>
              <a:ext cx="176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Unlabeled data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모서리가 접힌 도형 14"/>
            <p:cNvSpPr/>
            <p:nvPr/>
          </p:nvSpPr>
          <p:spPr>
            <a:xfrm rot="10800000">
              <a:off x="1224744" y="176160"/>
              <a:ext cx="7019664" cy="2028703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37918" y="180475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.zip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91795" y="79649"/>
            <a:ext cx="2544192" cy="5000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Dataset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1795" y="3140968"/>
            <a:ext cx="2544192" cy="5000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</a:t>
            </a:r>
            <a:r>
              <a:rPr lang="ko-KR" altLang="en-US" dirty="0"/>
              <a:t>습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3329" y="4077072"/>
            <a:ext cx="2544192" cy="5000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172121" y="4869160"/>
            <a:ext cx="4176464" cy="1599833"/>
            <a:chOff x="1691680" y="350515"/>
            <a:chExt cx="4176464" cy="1599833"/>
          </a:xfrm>
        </p:grpSpPr>
        <p:sp>
          <p:nvSpPr>
            <p:cNvPr id="28" name="모서리가 접힌 도형 27"/>
            <p:cNvSpPr/>
            <p:nvPr/>
          </p:nvSpPr>
          <p:spPr>
            <a:xfrm rot="10800000">
              <a:off x="1691680" y="719848"/>
              <a:ext cx="4176464" cy="1230500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접힌 도형 29"/>
            <p:cNvSpPr/>
            <p:nvPr/>
          </p:nvSpPr>
          <p:spPr>
            <a:xfrm rot="10800000">
              <a:off x="1935876" y="1041966"/>
              <a:ext cx="936104" cy="604138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1399" y="1190512"/>
              <a:ext cx="108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모서리가 접힌 도형 31"/>
            <p:cNvSpPr/>
            <p:nvPr/>
          </p:nvSpPr>
          <p:spPr>
            <a:xfrm rot="10800000">
              <a:off x="3267474" y="1041966"/>
              <a:ext cx="936104" cy="604138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12997" y="1190512"/>
              <a:ext cx="108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모서리가 접힌 도형 33"/>
            <p:cNvSpPr/>
            <p:nvPr/>
          </p:nvSpPr>
          <p:spPr>
            <a:xfrm rot="10800000">
              <a:off x="4644008" y="1033029"/>
              <a:ext cx="936104" cy="604138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89531" y="1181575"/>
              <a:ext cx="108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28667" y="350515"/>
              <a:ext cx="2276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Auto_labeled.zip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56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 Pseudo Labels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 Classification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03404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Semantic Segmentation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5" y="4509120"/>
            <a:ext cx="3096344" cy="20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610133" y="1730564"/>
            <a:ext cx="1548172" cy="20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4328" y="253787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5796" y="47667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ko-KR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95689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Classification MPL code </a:t>
            </a:r>
            <a:r>
              <a:rPr lang="ko-KR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Mislabeled </a:t>
            </a: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Accuracy</a:t>
            </a:r>
            <a:endParaRPr lang="en-US" altLang="ko-K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459" y="1628800"/>
            <a:ext cx="8856984" cy="45365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Issue #1 Purpose</a:t>
            </a:r>
            <a:b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 Issue #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2 Uncertainty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T3Q Platform</a:t>
            </a: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4. 5</a:t>
            </a:r>
            <a:r>
              <a:rPr lang="ko-KR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5796" y="47667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 #1</a:t>
            </a:r>
            <a:endParaRPr lang="ko-KR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6" y="3167969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98" y="2401083"/>
            <a:ext cx="2376264" cy="250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7286" y="4779538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 Labeling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923165"/>
            <a:ext cx="135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9268" y="179929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 Training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0" y="1391348"/>
            <a:ext cx="687844" cy="89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9118" y="1544035"/>
            <a:ext cx="12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3269" y="2373686"/>
            <a:ext cx="14093" cy="75632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23728" y="3965904"/>
            <a:ext cx="68426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1196"/>
            <a:ext cx="1080120" cy="13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99770" y="4585708"/>
            <a:ext cx="113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499992" y="3914402"/>
            <a:ext cx="136815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2207" y="2979534"/>
            <a:ext cx="113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for Training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3528" y="1258816"/>
            <a:ext cx="3960440" cy="4618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6" y="3168514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7286" y="4780083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 Labeling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9268" y="179929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 Training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0" y="1391893"/>
            <a:ext cx="687844" cy="89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9118" y="1544580"/>
            <a:ext cx="12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3269" y="2374231"/>
            <a:ext cx="14093" cy="75632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23728" y="3966449"/>
            <a:ext cx="68426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1741"/>
            <a:ext cx="1080120" cy="13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99770" y="4586253"/>
            <a:ext cx="113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3528" y="1259361"/>
            <a:ext cx="3960440" cy="4618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811132"/>
            <a:ext cx="194421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67544" y="812829"/>
            <a:ext cx="1944216" cy="0"/>
            <a:chOff x="467544" y="836712"/>
            <a:chExt cx="1944216" cy="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67544" y="836712"/>
              <a:ext cx="19442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67544" y="836712"/>
              <a:ext cx="43204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467228" y="1556064"/>
            <a:ext cx="1944216" cy="0"/>
            <a:chOff x="467544" y="836712"/>
            <a:chExt cx="1944216" cy="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67544" y="836712"/>
              <a:ext cx="1944216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7544" y="836712"/>
              <a:ext cx="43204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467544" y="1551568"/>
            <a:ext cx="1944216" cy="5224"/>
            <a:chOff x="467544" y="2492896"/>
            <a:chExt cx="1944216" cy="5224"/>
          </a:xfrm>
        </p:grpSpPr>
        <p:grpSp>
          <p:nvGrpSpPr>
            <p:cNvPr id="47" name="그룹 46"/>
            <p:cNvGrpSpPr/>
            <p:nvPr/>
          </p:nvGrpSpPr>
          <p:grpSpPr>
            <a:xfrm>
              <a:off x="467544" y="2492896"/>
              <a:ext cx="1944216" cy="0"/>
              <a:chOff x="467544" y="836712"/>
              <a:chExt cx="1944216" cy="0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467544" y="836712"/>
                <a:ext cx="1944216" cy="0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67544" y="836712"/>
                <a:ext cx="432048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연결선 49"/>
            <p:cNvCxnSpPr/>
            <p:nvPr/>
          </p:nvCxnSpPr>
          <p:spPr>
            <a:xfrm>
              <a:off x="2227548" y="2498120"/>
              <a:ext cx="18421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467544" y="1556792"/>
            <a:ext cx="194421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496" y="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67546" y="2586604"/>
            <a:ext cx="4104456" cy="0"/>
            <a:chOff x="467544" y="3933056"/>
            <a:chExt cx="4104456" cy="0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411444" y="3933056"/>
              <a:ext cx="216055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467544" y="3284984"/>
            <a:ext cx="4104456" cy="0"/>
            <a:chOff x="467544" y="3933056"/>
            <a:chExt cx="4104456" cy="0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2411444" y="3933056"/>
              <a:ext cx="2160556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67544" y="3282529"/>
            <a:ext cx="4111331" cy="2455"/>
            <a:chOff x="467544" y="4938713"/>
            <a:chExt cx="4111331" cy="2455"/>
          </a:xfrm>
        </p:grpSpPr>
        <p:grpSp>
          <p:nvGrpSpPr>
            <p:cNvPr id="69" name="그룹 68"/>
            <p:cNvGrpSpPr/>
            <p:nvPr/>
          </p:nvGrpSpPr>
          <p:grpSpPr>
            <a:xfrm>
              <a:off x="467544" y="4941168"/>
              <a:ext cx="4104456" cy="0"/>
              <a:chOff x="467544" y="3933056"/>
              <a:chExt cx="4104456" cy="0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467544" y="3933056"/>
                <a:ext cx="1944216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2411444" y="3933056"/>
                <a:ext cx="2160556" cy="0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/>
            <p:cNvCxnSpPr/>
            <p:nvPr/>
          </p:nvCxnSpPr>
          <p:spPr>
            <a:xfrm>
              <a:off x="4394663" y="4938713"/>
              <a:ext cx="18421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467228" y="3284984"/>
            <a:ext cx="4104456" cy="0"/>
            <a:chOff x="467544" y="3933056"/>
            <a:chExt cx="4104456" cy="0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319654" y="3933056"/>
              <a:ext cx="225234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67544" y="6381328"/>
            <a:ext cx="1296777" cy="72008"/>
            <a:chOff x="467544" y="3933056"/>
            <a:chExt cx="4104456" cy="0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2411444" y="3933056"/>
              <a:ext cx="216055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연결선 84"/>
          <p:cNvCxnSpPr/>
          <p:nvPr/>
        </p:nvCxnSpPr>
        <p:spPr>
          <a:xfrm flipH="1">
            <a:off x="1764322" y="5229200"/>
            <a:ext cx="6624102" cy="115212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67228" y="5157192"/>
            <a:ext cx="316" cy="12241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764321" y="6388203"/>
            <a:ext cx="7128159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1439654" y="980728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9860" y="1027475"/>
            <a:ext cx="68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MPL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1844824"/>
            <a:ext cx="475252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87514" y="1723433"/>
            <a:ext cx="188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unlabeled data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3252" y="456927"/>
            <a:ext cx="145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 data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448428" y="2720394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48634" y="2767141"/>
            <a:ext cx="68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MPL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450324" y="2042024"/>
            <a:ext cx="216055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십자형 1"/>
          <p:cNvSpPr/>
          <p:nvPr/>
        </p:nvSpPr>
        <p:spPr>
          <a:xfrm>
            <a:off x="6084168" y="1929564"/>
            <a:ext cx="214763" cy="203292"/>
          </a:xfrm>
          <a:prstGeom prst="plus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5496" y="19795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496" y="3610724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~ 5 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304356" y="4581128"/>
            <a:ext cx="475252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438208" y="5157192"/>
            <a:ext cx="7993204" cy="72008"/>
            <a:chOff x="467544" y="3933056"/>
            <a:chExt cx="4104456" cy="0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319654" y="3933056"/>
              <a:ext cx="225234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/>
          <p:cNvCxnSpPr/>
          <p:nvPr/>
        </p:nvCxnSpPr>
        <p:spPr>
          <a:xfrm>
            <a:off x="304356" y="4077072"/>
            <a:ext cx="475252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54405" y="4149194"/>
            <a:ext cx="280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Work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27548" y="3444565"/>
            <a:ext cx="54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…</a:t>
            </a:r>
            <a:endParaRPr lang="ko-KR" altLang="en-US" sz="28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5496" y="46531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11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12" y="548778"/>
            <a:ext cx="457687" cy="5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7430063" y="53579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 data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30063" y="19979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 data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6444208" y="330832"/>
            <a:ext cx="86409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444208" y="663160"/>
            <a:ext cx="86409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430063" y="120778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6444208" y="1327816"/>
            <a:ext cx="86409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30063" y="871788"/>
            <a:ext cx="1907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Pseudo Labeled data 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6444208" y="995488"/>
            <a:ext cx="8640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/>
      <p:bldP spid="8" grpId="0"/>
      <p:bldP spid="52" grpId="0"/>
      <p:bldP spid="52" grpId="1"/>
      <p:bldP spid="53" grpId="0"/>
      <p:bldP spid="2" grpId="0" animBg="1"/>
      <p:bldP spid="55" grpId="0"/>
      <p:bldP spid="57" grpId="0"/>
      <p:bldP spid="86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467543" y="5464387"/>
            <a:ext cx="7916449" cy="194973"/>
            <a:chOff x="467544" y="3933056"/>
            <a:chExt cx="4104456" cy="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2319654" y="3933056"/>
              <a:ext cx="225234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>
            <a:off x="467544" y="564574"/>
            <a:ext cx="194421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67544" y="908720"/>
            <a:ext cx="1944216" cy="0"/>
            <a:chOff x="467544" y="836712"/>
            <a:chExt cx="1944216" cy="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67544" y="836712"/>
              <a:ext cx="19442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67544" y="836712"/>
              <a:ext cx="43204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52" y="372949"/>
            <a:ext cx="467238" cy="53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467544" y="1524706"/>
            <a:ext cx="1944216" cy="0"/>
            <a:chOff x="467544" y="836712"/>
            <a:chExt cx="1944216" cy="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67544" y="836712"/>
              <a:ext cx="1944216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7544" y="836712"/>
              <a:ext cx="43204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467544" y="1911608"/>
            <a:ext cx="1944216" cy="5224"/>
            <a:chOff x="467544" y="2492896"/>
            <a:chExt cx="1944216" cy="5224"/>
          </a:xfrm>
        </p:grpSpPr>
        <p:grpSp>
          <p:nvGrpSpPr>
            <p:cNvPr id="47" name="그룹 46"/>
            <p:cNvGrpSpPr/>
            <p:nvPr/>
          </p:nvGrpSpPr>
          <p:grpSpPr>
            <a:xfrm>
              <a:off x="467544" y="2492896"/>
              <a:ext cx="1944216" cy="0"/>
              <a:chOff x="467544" y="836712"/>
              <a:chExt cx="1944216" cy="0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467544" y="836712"/>
                <a:ext cx="1944216" cy="0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67544" y="836712"/>
                <a:ext cx="432048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연결선 49"/>
            <p:cNvCxnSpPr/>
            <p:nvPr/>
          </p:nvCxnSpPr>
          <p:spPr>
            <a:xfrm>
              <a:off x="2227548" y="2498120"/>
              <a:ext cx="18421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450906" y="2348880"/>
            <a:ext cx="194421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496" y="-16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67544" y="3139081"/>
            <a:ext cx="4104456" cy="0"/>
            <a:chOff x="467544" y="3933056"/>
            <a:chExt cx="4104456" cy="0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411444" y="3933056"/>
              <a:ext cx="216055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467544" y="3715145"/>
            <a:ext cx="4104456" cy="0"/>
            <a:chOff x="467544" y="3933056"/>
            <a:chExt cx="4104456" cy="0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2411444" y="3933056"/>
              <a:ext cx="2160556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67544" y="4214781"/>
            <a:ext cx="4104456" cy="4420"/>
            <a:chOff x="467544" y="4941168"/>
            <a:chExt cx="4104456" cy="4420"/>
          </a:xfrm>
        </p:grpSpPr>
        <p:grpSp>
          <p:nvGrpSpPr>
            <p:cNvPr id="69" name="그룹 68"/>
            <p:cNvGrpSpPr/>
            <p:nvPr/>
          </p:nvGrpSpPr>
          <p:grpSpPr>
            <a:xfrm>
              <a:off x="467544" y="4941168"/>
              <a:ext cx="4104456" cy="0"/>
              <a:chOff x="467544" y="3933056"/>
              <a:chExt cx="4104456" cy="0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467544" y="3933056"/>
                <a:ext cx="1944216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2411444" y="3933056"/>
                <a:ext cx="2160556" cy="0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/>
            <p:cNvCxnSpPr/>
            <p:nvPr/>
          </p:nvCxnSpPr>
          <p:spPr>
            <a:xfrm>
              <a:off x="4387788" y="4945588"/>
              <a:ext cx="18421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467544" y="4795265"/>
            <a:ext cx="4104456" cy="0"/>
            <a:chOff x="467544" y="3933056"/>
            <a:chExt cx="4104456" cy="0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319654" y="3933056"/>
              <a:ext cx="225234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501736" y="6381328"/>
            <a:ext cx="1296777" cy="72008"/>
            <a:chOff x="467544" y="3933056"/>
            <a:chExt cx="4104456" cy="0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467544" y="3933056"/>
              <a:ext cx="19442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2411444" y="3933056"/>
              <a:ext cx="216055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연결선 84"/>
          <p:cNvCxnSpPr/>
          <p:nvPr/>
        </p:nvCxnSpPr>
        <p:spPr>
          <a:xfrm flipH="1">
            <a:off x="1798514" y="5464388"/>
            <a:ext cx="6585478" cy="9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84640" y="5533201"/>
            <a:ext cx="17096" cy="8462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798513" y="6379441"/>
            <a:ext cx="7128159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51520" y="2564904"/>
            <a:ext cx="475252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423014" y="642509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38854" y="1071111"/>
            <a:ext cx="68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MPL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1439652" y="1010933"/>
            <a:ext cx="0" cy="4018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1535005" y="717271"/>
            <a:ext cx="123679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1436510" y="1601360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1535005" y="1722034"/>
            <a:ext cx="123679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95536" y="271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 data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30063" y="53579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 data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30063" y="19979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 data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6444208" y="330832"/>
            <a:ext cx="86409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444208" y="663160"/>
            <a:ext cx="86409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063" y="120778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6444208" y="1327816"/>
            <a:ext cx="86409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430063" y="871788"/>
            <a:ext cx="1907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Pseudo Labeled data 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6444208" y="995488"/>
            <a:ext cx="8640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아래쪽 화살표 129"/>
          <p:cNvSpPr/>
          <p:nvPr/>
        </p:nvSpPr>
        <p:spPr>
          <a:xfrm>
            <a:off x="1255047" y="2046130"/>
            <a:ext cx="383807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2436368" y="3345925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2580463" y="3958371"/>
            <a:ext cx="216765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633359" y="3300048"/>
            <a:ext cx="68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MPL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2436368" y="3859161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아래쪽 화살표 136"/>
          <p:cNvSpPr/>
          <p:nvPr/>
        </p:nvSpPr>
        <p:spPr>
          <a:xfrm>
            <a:off x="2236982" y="4435225"/>
            <a:ext cx="383807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7504" y="263625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406803" y="5059139"/>
            <a:ext cx="475252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319654" y="4941168"/>
            <a:ext cx="54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…</a:t>
            </a:r>
            <a:endParaRPr lang="ko-KR" altLang="en-US" sz="2800" b="1" dirty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410044" y="5659361"/>
            <a:ext cx="475252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7504" y="570807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11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45827" y="542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15816" y="158353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 error &amp; fix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32040" y="379150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 error &amp; fix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60627" y="2502334"/>
            <a:ext cx="188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unlabeled data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6223437" y="2820925"/>
            <a:ext cx="216055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십자형 83"/>
          <p:cNvSpPr/>
          <p:nvPr/>
        </p:nvSpPr>
        <p:spPr>
          <a:xfrm>
            <a:off x="5857281" y="2708465"/>
            <a:ext cx="214763" cy="203292"/>
          </a:xfrm>
          <a:prstGeom prst="plus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292080" y="4527766"/>
            <a:ext cx="3883577" cy="1349506"/>
            <a:chOff x="5292080" y="4543237"/>
            <a:chExt cx="3883577" cy="134950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292080" y="4543237"/>
              <a:ext cx="3781408" cy="13495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92080" y="4711371"/>
              <a:ext cx="3883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 Model Accuracy (Test Data)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92080" y="5333146"/>
              <a:ext cx="3578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 Finding Mislabeled Data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7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 #2</a:t>
            </a:r>
            <a:endParaRPr lang="ko-KR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590937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 Pseudo Labels</a:t>
            </a:r>
            <a:r>
              <a:rPr lang="ko-KR" altLang="en-US" b="1" dirty="0" smtClean="0"/>
              <a:t>를 통해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한 결과 중에서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Mislabeled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된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ko-KR" altLang="en-US" b="1" dirty="0" smtClean="0"/>
              <a:t>를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ko-KR" altLang="en-US" b="1" dirty="0" smtClean="0"/>
              <a:t>로 판단해보자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9946" y="1988840"/>
            <a:ext cx="6293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Ex) class {A, B, C}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x: [a, b, c], X, entropy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1: [0.90, 0.05, 0.05], A, 0.171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2: [0.30, 0.50, 0.20], B, 0.447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6156" y="2821578"/>
            <a:ext cx="17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Margin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5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279</Words>
  <Application>Microsoft Office PowerPoint</Application>
  <PresentationFormat>화면 슬라이드 쇼(4:3)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Auto-Labeling</vt:lpstr>
      <vt:lpstr>1. Issue #1 Purpose 2. Issue #2 Uncertainty 3. T3Q Platform 4. 5월 Plan</vt:lpstr>
      <vt:lpstr>Issue #1</vt:lpstr>
      <vt:lpstr>PowerPoint 프레젠테이션</vt:lpstr>
      <vt:lpstr>PowerPoint 프레젠테이션</vt:lpstr>
      <vt:lpstr>PowerPoint 프레젠테이션</vt:lpstr>
      <vt:lpstr>PowerPoint 프레젠테이션</vt:lpstr>
      <vt:lpstr>Issue #2</vt:lpstr>
      <vt:lpstr>PowerPoint 프레젠테이션</vt:lpstr>
      <vt:lpstr>PowerPoint 프레젠테이션</vt:lpstr>
      <vt:lpstr>T3Q Platform</vt:lpstr>
      <vt:lpstr>PowerPoint 프레젠테이션</vt:lpstr>
      <vt:lpstr>PowerPoint 프레젠테이션</vt:lpstr>
      <vt:lpstr>PowerPoint 프레젠테이션</vt:lpstr>
      <vt:lpstr>Meta Pseudo Labels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T3Q-PC</dc:creator>
  <cp:lastModifiedBy>T3Q-PC</cp:lastModifiedBy>
  <cp:revision>84</cp:revision>
  <dcterms:created xsi:type="dcterms:W3CDTF">2021-04-01T04:43:29Z</dcterms:created>
  <dcterms:modified xsi:type="dcterms:W3CDTF">2021-04-30T07:56:12Z</dcterms:modified>
</cp:coreProperties>
</file>