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9E341-7BA6-BA76-DF89-54C2B790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4D157-A524-9674-E6FA-E4FAE6447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D681B-CCA1-D00A-18B9-07B6B629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25559-4B7B-4B49-D226-29020459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A2CA3-6E0F-8562-6D12-5C2A52D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2D2F-23E3-5A5C-7605-FE599907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D912C-63A5-85C9-5714-7C86E9BC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1676B-F3CC-461C-90A3-0619A7CF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66373-856E-9376-9CFB-0D8044BE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F5DED-00C9-8B67-92D5-D759C4E7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F0AB2-23C9-9BC1-A8C7-19F843C0B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B9B80-759F-B96C-B9B7-24FA6A4B2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1FAC6-C330-14CE-55E5-C9FC2BC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0EB5C-C3EF-AF95-AA6D-EC55989F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C4285-D68B-40A3-5988-CD7AECA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4C034-099F-C1DA-E1C5-7003796F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AE53D-CEB1-FD16-E369-3C512885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29959-EF0D-DE77-08A4-0AF2CC9B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E0357-E3B5-6E24-50BC-FB17C0B2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FCF39-634B-C281-4261-10D0DFE6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2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F665D-2FE2-5611-6A73-10D89C9F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2B2B2-EDA3-B28B-0C22-32742E55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B56FC-A524-7C02-472A-D6B4F967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D7A26-1861-E76D-8C1F-C0463D7A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58CB8-33E8-CDE8-AC86-C3DF1BE5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4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900B-D4B6-C506-CC9A-1BFC689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809B0-476C-00EE-B386-B4CBAAD3F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726F5-A24B-A832-6976-5D100D41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AF440-5414-C39C-B439-2AE4F22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7324C-5F13-2452-A55C-9E9E0DF7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D83D8-7F2F-7749-E1BD-5DB13D9B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791-4CCD-6662-A848-3490CDC3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397B6-F819-0BAE-48DE-DEBC1773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0FC5B-37C8-3B24-5222-2D5ACB80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A18957-8186-B6B9-4A9C-FD71781EA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8DC7C9-C1ED-8FAB-5BA4-39B443E5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13A34F-4922-5C6F-BC08-152EFDA2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F3D62-86E8-F209-3A42-8DBB2944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732A8-DAA3-958E-EEA5-9DF720FD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113B-8129-8BEE-122F-51FB414A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02936-6F42-9AE8-BB42-97A06809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FB842A-FE22-BBEC-151E-BCC5723A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EA666-C24C-E796-6BE7-52DAB61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A03D9-2849-FB57-AA7C-B20BC34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409A5C-906A-6CAA-756C-A47CDFCA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CCD2F-ECB8-C48C-F0EB-91338443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6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39B8-9A86-C980-43FC-4D2B87E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4A470-D40F-5A72-F657-953F72A4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9BAA4-EBE0-22BF-2CE1-DDB49E8E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1DFCE-FDB6-E7BC-0B9B-FAC014B7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12EE1-7DDE-E1F9-DD11-B829255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460B5-AAF5-F160-F68A-3E1AB1A9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9D64F-9C1B-AF3E-B562-37741E77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C0067-E938-A9A2-80CB-55A597438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216D8-D8E2-E101-394D-B489C26F2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F0F4-E5F4-6E4A-AAEE-2263D17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9E03-CF0E-2E64-1171-D95A91B3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BD950-B1DF-DCA4-BFA6-2EFCE902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F36B9-F6A2-5F79-C8CD-BF7CB587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A7F53-CC6E-D0AA-238F-E4179613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BD53-B0FC-7936-47C2-0E5AB45D9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60B6-2BB0-4C8F-B2F5-CF27E238D4C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502B1-D172-8E86-B66F-892ECC96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D997-F558-A37C-2738-FFF0B85B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9067-23D1-4A1F-8E9B-E6DBC7E0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7E2C0-91BB-ABBA-E73B-95799AB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5" y="223390"/>
            <a:ext cx="3696216" cy="6411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783086-B167-BF99-831E-CD1F9EE1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02" y="223390"/>
            <a:ext cx="4264299" cy="6411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0D65CC-EA96-EC43-DF09-06E40AE9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01" y="223390"/>
            <a:ext cx="4074330" cy="64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335ABA-2514-2EF4-B600-000E6212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688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1C960-5414-2C87-E986-5A07FFC0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84" y="0"/>
            <a:ext cx="456903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AA2E44-32BE-792E-5AB3-5F55115B7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915" y="0"/>
            <a:ext cx="492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1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E62B38-48AA-B206-AD09-4A116ACD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102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E0195A-F515-3AEF-816A-C2F9C86F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666" y="0"/>
            <a:ext cx="458589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38DED-FA5D-7225-80AB-A0612DCB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208" y="0"/>
            <a:ext cx="405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3CCB6C-4D7A-71DE-959C-18E6E082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049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227E7-ABCB-1DDC-3DD5-52EEA258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90021"/>
            <a:ext cx="3886742" cy="6677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4DA96A-CEE9-980D-8ADD-17167834D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505" y="0"/>
            <a:ext cx="3681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C6DAE3-9268-44A7-C9D0-6C87BD4E4305}"/>
              </a:ext>
            </a:extLst>
          </p:cNvPr>
          <p:cNvSpPr/>
          <p:nvPr/>
        </p:nvSpPr>
        <p:spPr>
          <a:xfrm>
            <a:off x="1531088" y="8612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E40F2C5-B1EF-6FDC-7863-915AA43AC687}"/>
              </a:ext>
            </a:extLst>
          </p:cNvPr>
          <p:cNvSpPr/>
          <p:nvPr/>
        </p:nvSpPr>
        <p:spPr>
          <a:xfrm>
            <a:off x="3604438" y="861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6C1E42-B9D3-BBE6-EE45-8D22F44B5790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445488" y="1318437"/>
            <a:ext cx="115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29E673-61AA-8DEC-5F22-A00945DC09A3}"/>
              </a:ext>
            </a:extLst>
          </p:cNvPr>
          <p:cNvCxnSpPr/>
          <p:nvPr/>
        </p:nvCxnSpPr>
        <p:spPr>
          <a:xfrm>
            <a:off x="3019647" y="1318437"/>
            <a:ext cx="0" cy="94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73532E-B5F0-70EB-055A-07E59B80FF83}"/>
              </a:ext>
            </a:extLst>
          </p:cNvPr>
          <p:cNvCxnSpPr>
            <a:cxnSpLocks/>
          </p:cNvCxnSpPr>
          <p:nvPr/>
        </p:nvCxnSpPr>
        <p:spPr>
          <a:xfrm>
            <a:off x="1988288" y="2264735"/>
            <a:ext cx="207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3484C1-80CC-933D-C4EB-0B08D59F6B07}"/>
              </a:ext>
            </a:extLst>
          </p:cNvPr>
          <p:cNvCxnSpPr>
            <a:cxnSpLocks/>
          </p:cNvCxnSpPr>
          <p:nvPr/>
        </p:nvCxnSpPr>
        <p:spPr>
          <a:xfrm>
            <a:off x="1988288" y="2264735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48F57F-7220-F30E-D338-D665EEB934FD}"/>
              </a:ext>
            </a:extLst>
          </p:cNvPr>
          <p:cNvCxnSpPr>
            <a:cxnSpLocks/>
          </p:cNvCxnSpPr>
          <p:nvPr/>
        </p:nvCxnSpPr>
        <p:spPr>
          <a:xfrm>
            <a:off x="4061637" y="2264735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7BBFDB-AAAA-6935-185F-9543596E4814}"/>
              </a:ext>
            </a:extLst>
          </p:cNvPr>
          <p:cNvSpPr/>
          <p:nvPr/>
        </p:nvSpPr>
        <p:spPr>
          <a:xfrm>
            <a:off x="1531088" y="28920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A6919F-92E7-6924-7897-048BC44AA312}"/>
              </a:ext>
            </a:extLst>
          </p:cNvPr>
          <p:cNvSpPr/>
          <p:nvPr/>
        </p:nvSpPr>
        <p:spPr>
          <a:xfrm>
            <a:off x="3604437" y="2892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CDA6EC-21EA-C39D-8479-C03B232B85A9}"/>
              </a:ext>
            </a:extLst>
          </p:cNvPr>
          <p:cNvSpPr/>
          <p:nvPr/>
        </p:nvSpPr>
        <p:spPr>
          <a:xfrm>
            <a:off x="5677786" y="8612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8D8AF3-9794-EDAC-44C1-DDC864E80E55}"/>
              </a:ext>
            </a:extLst>
          </p:cNvPr>
          <p:cNvSpPr/>
          <p:nvPr/>
        </p:nvSpPr>
        <p:spPr>
          <a:xfrm>
            <a:off x="7751136" y="861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E5C9B-DB8C-2009-78EB-CDF44C802262}"/>
              </a:ext>
            </a:extLst>
          </p:cNvPr>
          <p:cNvCxnSpPr>
            <a:stCxn id="17" idx="3"/>
            <a:endCxn id="18" idx="2"/>
          </p:cNvCxnSpPr>
          <p:nvPr/>
        </p:nvCxnSpPr>
        <p:spPr>
          <a:xfrm>
            <a:off x="6592186" y="1318437"/>
            <a:ext cx="115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5F2696-9086-82F7-1EAD-0688FECA901F}"/>
              </a:ext>
            </a:extLst>
          </p:cNvPr>
          <p:cNvCxnSpPr/>
          <p:nvPr/>
        </p:nvCxnSpPr>
        <p:spPr>
          <a:xfrm>
            <a:off x="7166345" y="1318437"/>
            <a:ext cx="0" cy="94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5642B6-B21F-6F4F-7088-9208FB872785}"/>
              </a:ext>
            </a:extLst>
          </p:cNvPr>
          <p:cNvCxnSpPr>
            <a:cxnSpLocks/>
          </p:cNvCxnSpPr>
          <p:nvPr/>
        </p:nvCxnSpPr>
        <p:spPr>
          <a:xfrm>
            <a:off x="6134986" y="2264735"/>
            <a:ext cx="207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B1141A-A42C-20F9-CA90-9481CD2421D7}"/>
              </a:ext>
            </a:extLst>
          </p:cNvPr>
          <p:cNvCxnSpPr>
            <a:cxnSpLocks/>
          </p:cNvCxnSpPr>
          <p:nvPr/>
        </p:nvCxnSpPr>
        <p:spPr>
          <a:xfrm>
            <a:off x="6134986" y="2264735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9A6028-B1A6-A6FC-5EBE-B745590CB49D}"/>
              </a:ext>
            </a:extLst>
          </p:cNvPr>
          <p:cNvCxnSpPr>
            <a:cxnSpLocks/>
          </p:cNvCxnSpPr>
          <p:nvPr/>
        </p:nvCxnSpPr>
        <p:spPr>
          <a:xfrm>
            <a:off x="8208335" y="2264735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625986-7740-918B-5F47-9B5472E333BD}"/>
              </a:ext>
            </a:extLst>
          </p:cNvPr>
          <p:cNvSpPr/>
          <p:nvPr/>
        </p:nvSpPr>
        <p:spPr>
          <a:xfrm>
            <a:off x="5677786" y="28920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A7480C-5E47-3248-06DD-6943B2F52620}"/>
              </a:ext>
            </a:extLst>
          </p:cNvPr>
          <p:cNvSpPr/>
          <p:nvPr/>
        </p:nvSpPr>
        <p:spPr>
          <a:xfrm>
            <a:off x="7751135" y="2892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C10CBC-2ADD-47EE-B38E-F0FBA3B4A17C}"/>
              </a:ext>
            </a:extLst>
          </p:cNvPr>
          <p:cNvCxnSpPr/>
          <p:nvPr/>
        </p:nvCxnSpPr>
        <p:spPr>
          <a:xfrm>
            <a:off x="4518837" y="3353738"/>
            <a:ext cx="115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815567-C553-33C9-B948-332BC93F1C58}"/>
              </a:ext>
            </a:extLst>
          </p:cNvPr>
          <p:cNvCxnSpPr/>
          <p:nvPr/>
        </p:nvCxnSpPr>
        <p:spPr>
          <a:xfrm>
            <a:off x="5092996" y="3353738"/>
            <a:ext cx="0" cy="94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4CC95A-7F3E-AFD8-C4CF-C44FACDC98A0}"/>
              </a:ext>
            </a:extLst>
          </p:cNvPr>
          <p:cNvCxnSpPr>
            <a:cxnSpLocks/>
          </p:cNvCxnSpPr>
          <p:nvPr/>
        </p:nvCxnSpPr>
        <p:spPr>
          <a:xfrm>
            <a:off x="4061637" y="4300036"/>
            <a:ext cx="207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3C18A9-9E6B-2B9E-2E81-690E52AE1FD3}"/>
              </a:ext>
            </a:extLst>
          </p:cNvPr>
          <p:cNvCxnSpPr>
            <a:cxnSpLocks/>
          </p:cNvCxnSpPr>
          <p:nvPr/>
        </p:nvCxnSpPr>
        <p:spPr>
          <a:xfrm>
            <a:off x="4061637" y="4300036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59B975-26A1-896D-8C69-93CD6DF437B9}"/>
              </a:ext>
            </a:extLst>
          </p:cNvPr>
          <p:cNvCxnSpPr>
            <a:cxnSpLocks/>
          </p:cNvCxnSpPr>
          <p:nvPr/>
        </p:nvCxnSpPr>
        <p:spPr>
          <a:xfrm>
            <a:off x="6134986" y="4300036"/>
            <a:ext cx="0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EACA84-2BF4-34EF-E358-D2F448D522C0}"/>
              </a:ext>
            </a:extLst>
          </p:cNvPr>
          <p:cNvSpPr/>
          <p:nvPr/>
        </p:nvSpPr>
        <p:spPr>
          <a:xfrm>
            <a:off x="3604437" y="49273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A2FB04-2FC6-ED44-DCAF-986D54F4C138}"/>
              </a:ext>
            </a:extLst>
          </p:cNvPr>
          <p:cNvSpPr/>
          <p:nvPr/>
        </p:nvSpPr>
        <p:spPr>
          <a:xfrm>
            <a:off x="5677786" y="49273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3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[P1] 지원</dc:creator>
  <cp:lastModifiedBy>[P1] 지원</cp:lastModifiedBy>
  <cp:revision>1</cp:revision>
  <dcterms:created xsi:type="dcterms:W3CDTF">2022-12-23T03:10:44Z</dcterms:created>
  <dcterms:modified xsi:type="dcterms:W3CDTF">2022-12-23T08:38:24Z</dcterms:modified>
</cp:coreProperties>
</file>