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801600" cy="9601200" type="A3"/>
  <p:notesSz cx="6858000" cy="9144000"/>
  <p:defaultTextStyle>
    <a:defPPr>
      <a:defRPr lang="ja-JP"/>
    </a:defPPr>
    <a:lvl1pPr marL="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4660"/>
  </p:normalViewPr>
  <p:slideViewPr>
    <p:cSldViewPr snapToGrid="0">
      <p:cViewPr>
        <p:scale>
          <a:sx n="84" d="100"/>
          <a:sy n="84" d="100"/>
        </p:scale>
        <p:origin x="126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B80DC-B028-49FD-8DFE-7A5C0D258345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60B00-FEFA-4D02-9B47-98A542F3B7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21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0200" y="1571308"/>
            <a:ext cx="9601200" cy="334264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CDFD-5C91-4263-9D4E-FD180A28B7F6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BA-A86E-4309-A828-E73B890D0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30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CDFD-5C91-4263-9D4E-FD180A28B7F6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BA-A86E-4309-A828-E73B890D0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35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161145" y="511175"/>
            <a:ext cx="2760345" cy="813657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80110" y="511175"/>
            <a:ext cx="8121015" cy="813657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CDFD-5C91-4263-9D4E-FD180A28B7F6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BA-A86E-4309-A828-E73B890D0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0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1645" y="1280160"/>
            <a:ext cx="12078310" cy="775777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8" name="タイトル 1"/>
          <p:cNvSpPr txBox="1">
            <a:spLocks/>
          </p:cNvSpPr>
          <p:nvPr userDrawn="1"/>
        </p:nvSpPr>
        <p:spPr>
          <a:xfrm>
            <a:off x="10043361" y="165531"/>
            <a:ext cx="2396595" cy="483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チーム海洋大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OB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角丸四角形 13"/>
          <p:cNvSpPr/>
          <p:nvPr userDrawn="1"/>
        </p:nvSpPr>
        <p:spPr>
          <a:xfrm>
            <a:off x="151598" y="762000"/>
            <a:ext cx="12481560" cy="8670757"/>
          </a:xfrm>
          <a:prstGeom prst="roundRect">
            <a:avLst>
              <a:gd name="adj" fmla="val 281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17"/>
          </a:p>
        </p:txBody>
      </p:sp>
    </p:spTree>
    <p:extLst>
      <p:ext uri="{BB962C8B-B14F-4D97-AF65-F5344CB8AC3E}">
        <p14:creationId xmlns:p14="http://schemas.microsoft.com/office/powerpoint/2010/main" val="132884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3443" y="2393634"/>
            <a:ext cx="11041380" cy="399383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73443" y="6425249"/>
            <a:ext cx="11041380" cy="2100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CDFD-5C91-4263-9D4E-FD180A28B7F6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BA-A86E-4309-A828-E73B890D0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5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CDFD-5C91-4263-9D4E-FD180A28B7F6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BA-A86E-4309-A828-E73B890D0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14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1777" y="511176"/>
            <a:ext cx="11041380" cy="185578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81778" y="2353628"/>
            <a:ext cx="5415676" cy="1153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81778" y="3507105"/>
            <a:ext cx="5415676" cy="515842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80810" y="2353628"/>
            <a:ext cx="5442347" cy="1153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480810" y="3507105"/>
            <a:ext cx="5442347" cy="515842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CDFD-5C91-4263-9D4E-FD180A28B7F6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BA-A86E-4309-A828-E73B890D0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93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CDFD-5C91-4263-9D4E-FD180A28B7F6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BA-A86E-4309-A828-E73B890D0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58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CDFD-5C91-4263-9D4E-FD180A28B7F6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BA-A86E-4309-A828-E73B890D0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03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42347" y="1382396"/>
            <a:ext cx="6480810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CDFD-5C91-4263-9D4E-FD180A28B7F6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BA-A86E-4309-A828-E73B890D0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01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442347" y="1382396"/>
            <a:ext cx="6480810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CDFD-5C91-4263-9D4E-FD180A28B7F6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DDBA-A86E-4309-A828-E73B890D0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03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80110" y="511176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CDFD-5C91-4263-9D4E-FD180A28B7F6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8DDBA-A86E-4309-A828-E73B890D0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89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37488" y="1682496"/>
            <a:ext cx="5358384" cy="1069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ET</a:t>
            </a:r>
            <a:r>
              <a:rPr lang="ja-JP" altLang="en-US" dirty="0"/>
              <a:t>ロボコン　</a:t>
            </a:r>
            <a:r>
              <a:rPr lang="en-US" altLang="ja-JP" dirty="0"/>
              <a:t>2017</a:t>
            </a:r>
            <a:r>
              <a:rPr lang="ja-JP" altLang="en-US" dirty="0"/>
              <a:t>　</a:t>
            </a:r>
            <a:endParaRPr lang="en-US" altLang="ja-JP" dirty="0"/>
          </a:p>
          <a:p>
            <a:r>
              <a:rPr lang="ja-JP" altLang="en-US" dirty="0"/>
              <a:t>デベロッパー部門　プライマリークラス</a:t>
            </a:r>
            <a:endParaRPr lang="en-US" altLang="ja-JP" dirty="0"/>
          </a:p>
          <a:p>
            <a:r>
              <a:rPr lang="ja-JP" altLang="en-US" dirty="0"/>
              <a:t>チーム</a:t>
            </a:r>
            <a:r>
              <a:rPr lang="en-US" altLang="ja-JP" dirty="0"/>
              <a:t>No. 129</a:t>
            </a:r>
            <a:r>
              <a:rPr lang="ja-JP" altLang="en-US" dirty="0"/>
              <a:t>　　　チーム名：海洋大</a:t>
            </a:r>
            <a:r>
              <a:rPr lang="en-US" altLang="ja-JP" dirty="0"/>
              <a:t>OB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37488" y="2907793"/>
            <a:ext cx="5047488" cy="4001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チーム紹介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組込み、モデリングの未来へ一言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コンテストにかける意気込み、アピール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95288" y="2907792"/>
            <a:ext cx="5047488" cy="3024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モデルの概容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設計思想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モデルのここに注目</a:t>
            </a:r>
            <a:r>
              <a:rPr lang="en-US" altLang="ja-JP" dirty="0"/>
              <a:t>!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4976" y="1828800"/>
            <a:ext cx="4334256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地区：南関東　　地域：東京－神奈川</a:t>
            </a:r>
            <a:endParaRPr lang="en-US" altLang="ja-JP" dirty="0"/>
          </a:p>
          <a:p>
            <a:r>
              <a:rPr lang="ja-JP" altLang="en-US" dirty="0"/>
              <a:t>所属：個人</a:t>
            </a:r>
          </a:p>
        </p:txBody>
      </p:sp>
    </p:spTree>
    <p:extLst>
      <p:ext uri="{BB962C8B-B14F-4D97-AF65-F5344CB8AC3E}">
        <p14:creationId xmlns:p14="http://schemas.microsoft.com/office/powerpoint/2010/main" val="275807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521368" y="82413"/>
            <a:ext cx="4013335" cy="3404239"/>
            <a:chOff x="521368" y="1434963"/>
            <a:chExt cx="4013335" cy="3404239"/>
          </a:xfrm>
        </p:grpSpPr>
        <p:sp>
          <p:nvSpPr>
            <p:cNvPr id="4" name="フローチャート: せん孔テープ 3"/>
            <p:cNvSpPr/>
            <p:nvPr/>
          </p:nvSpPr>
          <p:spPr>
            <a:xfrm>
              <a:off x="754000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581150" y="1503938"/>
              <a:ext cx="80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1</a:t>
              </a:r>
              <a:endParaRPr lang="ja-JP" altLang="en-US" sz="2400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2566737" y="1503937"/>
              <a:ext cx="1967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要求定義</a:t>
              </a:r>
              <a:endParaRPr lang="en-US" altLang="ja-JP" sz="2400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521368" y="2132097"/>
              <a:ext cx="2310064" cy="2707105"/>
            </a:xfrm>
            <a:prstGeom prst="roundRect">
              <a:avLst>
                <a:gd name="adj" fmla="val 93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11" name="直線コネクタ 10"/>
            <p:cNvCxnSpPr/>
            <p:nvPr/>
          </p:nvCxnSpPr>
          <p:spPr>
            <a:xfrm>
              <a:off x="687324" y="2117557"/>
              <a:ext cx="20934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コンテンツ プレースホルダー 1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33" y="3336948"/>
            <a:ext cx="7139035" cy="6041952"/>
          </a:xfrm>
        </p:spPr>
      </p:pic>
      <p:sp>
        <p:nvSpPr>
          <p:cNvPr id="14" name="角丸四角形 13"/>
          <p:cNvSpPr/>
          <p:nvPr/>
        </p:nvSpPr>
        <p:spPr>
          <a:xfrm>
            <a:off x="426118" y="952500"/>
            <a:ext cx="2310064" cy="5232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92074" y="952500"/>
            <a:ext cx="1879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○選択課題</a:t>
            </a:r>
            <a:endParaRPr lang="en-US" altLang="ja-JP" sz="1400" dirty="0" smtClean="0"/>
          </a:p>
          <a:p>
            <a:r>
              <a:rPr lang="ja-JP" altLang="en-US" sz="1400" dirty="0"/>
              <a:t>コース</a:t>
            </a:r>
            <a:r>
              <a:rPr lang="ja-JP" altLang="en-US" sz="1400" dirty="0" smtClean="0"/>
              <a:t>を完走する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65604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521368" y="82413"/>
            <a:ext cx="4912936" cy="3404238"/>
            <a:chOff x="521368" y="1434963"/>
            <a:chExt cx="4912936" cy="3404238"/>
          </a:xfrm>
        </p:grpSpPr>
        <p:sp>
          <p:nvSpPr>
            <p:cNvPr id="9" name="フローチャート: せん孔テープ 8"/>
            <p:cNvSpPr/>
            <p:nvPr/>
          </p:nvSpPr>
          <p:spPr>
            <a:xfrm>
              <a:off x="754000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466338" y="1503937"/>
              <a:ext cx="1967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要求分析</a:t>
              </a:r>
              <a:endParaRPr lang="en-US" altLang="ja-JP" sz="2400" dirty="0"/>
            </a:p>
          </p:txBody>
        </p:sp>
        <p:sp>
          <p:nvSpPr>
            <p:cNvPr id="14" name="フローチャート: せん孔テープ 13"/>
            <p:cNvSpPr/>
            <p:nvPr/>
          </p:nvSpPr>
          <p:spPr>
            <a:xfrm>
              <a:off x="1696594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23744" y="1503938"/>
              <a:ext cx="80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2</a:t>
              </a:r>
              <a:endParaRPr lang="ja-JP" altLang="en-US" sz="2400" dirty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521368" y="2134043"/>
              <a:ext cx="4460207" cy="2705158"/>
            </a:xfrm>
            <a:prstGeom prst="roundRect">
              <a:avLst>
                <a:gd name="adj" fmla="val 93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687325" y="2117557"/>
              <a:ext cx="3551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73" y="1263675"/>
            <a:ext cx="4254485" cy="571449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3" y="2364504"/>
            <a:ext cx="2674850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521368" y="82413"/>
            <a:ext cx="5970975" cy="3404238"/>
            <a:chOff x="521368" y="1434963"/>
            <a:chExt cx="5970975" cy="3404238"/>
          </a:xfrm>
        </p:grpSpPr>
        <p:sp>
          <p:nvSpPr>
            <p:cNvPr id="11" name="フローチャート: せん孔テープ 10"/>
            <p:cNvSpPr/>
            <p:nvPr/>
          </p:nvSpPr>
          <p:spPr>
            <a:xfrm>
              <a:off x="754000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524377" y="1503937"/>
              <a:ext cx="1967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構造</a:t>
              </a:r>
              <a:endParaRPr lang="en-US" altLang="ja-JP" sz="2400" dirty="0"/>
            </a:p>
          </p:txBody>
        </p:sp>
        <p:sp>
          <p:nvSpPr>
            <p:cNvPr id="13" name="フローチャート: せん孔テープ 12"/>
            <p:cNvSpPr/>
            <p:nvPr/>
          </p:nvSpPr>
          <p:spPr>
            <a:xfrm>
              <a:off x="1696594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7" name="フローチャート: せん孔テープ 16"/>
            <p:cNvSpPr/>
            <p:nvPr/>
          </p:nvSpPr>
          <p:spPr>
            <a:xfrm>
              <a:off x="2639189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466339" y="1503938"/>
              <a:ext cx="80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3</a:t>
              </a:r>
              <a:endParaRPr lang="ja-JP" altLang="en-US" sz="2400" dirty="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521368" y="2134043"/>
              <a:ext cx="4460207" cy="2705158"/>
            </a:xfrm>
            <a:prstGeom prst="roundRect">
              <a:avLst>
                <a:gd name="adj" fmla="val 93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16" name="直線コネクタ 15"/>
            <p:cNvCxnSpPr/>
            <p:nvPr/>
          </p:nvCxnSpPr>
          <p:spPr>
            <a:xfrm>
              <a:off x="687325" y="2117557"/>
              <a:ext cx="39894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885809"/>
            <a:ext cx="12077700" cy="6545544"/>
          </a:xfrm>
        </p:spPr>
      </p:pic>
    </p:spTree>
    <p:extLst>
      <p:ext uri="{BB962C8B-B14F-4D97-AF65-F5344CB8AC3E}">
        <p14:creationId xmlns:p14="http://schemas.microsoft.com/office/powerpoint/2010/main" val="183400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521368" y="82413"/>
            <a:ext cx="6822951" cy="3404238"/>
            <a:chOff x="521368" y="1434963"/>
            <a:chExt cx="6822951" cy="3404238"/>
          </a:xfrm>
        </p:grpSpPr>
        <p:sp>
          <p:nvSpPr>
            <p:cNvPr id="12" name="フローチャート: せん孔テープ 11"/>
            <p:cNvSpPr/>
            <p:nvPr/>
          </p:nvSpPr>
          <p:spPr>
            <a:xfrm>
              <a:off x="754000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3" name="フローチャート: せん孔テープ 12"/>
            <p:cNvSpPr/>
            <p:nvPr/>
          </p:nvSpPr>
          <p:spPr>
            <a:xfrm>
              <a:off x="1696594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" name="フローチャート: せん孔テープ 13"/>
            <p:cNvSpPr/>
            <p:nvPr/>
          </p:nvSpPr>
          <p:spPr>
            <a:xfrm>
              <a:off x="2639189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376353" y="1503937"/>
              <a:ext cx="1967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振る舞い</a:t>
              </a:r>
              <a:endParaRPr lang="en-US" altLang="ja-JP" sz="2400" dirty="0"/>
            </a:p>
          </p:txBody>
        </p:sp>
        <p:sp>
          <p:nvSpPr>
            <p:cNvPr id="19" name="フローチャート: せん孔テープ 18"/>
            <p:cNvSpPr/>
            <p:nvPr/>
          </p:nvSpPr>
          <p:spPr>
            <a:xfrm>
              <a:off x="3594196" y="1451448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4421346" y="1520423"/>
              <a:ext cx="80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4</a:t>
              </a:r>
              <a:endParaRPr lang="ja-JP" altLang="en-US" sz="2400" dirty="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521368" y="2134043"/>
              <a:ext cx="5879433" cy="2705158"/>
            </a:xfrm>
            <a:prstGeom prst="roundRect">
              <a:avLst>
                <a:gd name="adj" fmla="val 93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17" name="直線コネクタ 16"/>
            <p:cNvCxnSpPr/>
            <p:nvPr/>
          </p:nvCxnSpPr>
          <p:spPr>
            <a:xfrm>
              <a:off x="687325" y="2117557"/>
              <a:ext cx="48657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コンテンツ プレースホルダー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0" y="1323070"/>
            <a:ext cx="5090519" cy="3356121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06" y="1279525"/>
            <a:ext cx="6054720" cy="411978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519871" y="5638800"/>
            <a:ext cx="3856482" cy="3024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この辺にシーケンス図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860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/>
        </p:nvGrpSpPr>
        <p:grpSpPr>
          <a:xfrm>
            <a:off x="485274" y="77755"/>
            <a:ext cx="7933802" cy="3502642"/>
            <a:chOff x="485274" y="1430305"/>
            <a:chExt cx="7933802" cy="3502642"/>
          </a:xfrm>
        </p:grpSpPr>
        <p:sp>
          <p:nvSpPr>
            <p:cNvPr id="10" name="正方形/長方形 9"/>
            <p:cNvSpPr/>
            <p:nvPr/>
          </p:nvSpPr>
          <p:spPr>
            <a:xfrm>
              <a:off x="485274" y="2285996"/>
              <a:ext cx="6328610" cy="2646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3" name="フローチャート: せん孔テープ 12"/>
            <p:cNvSpPr/>
            <p:nvPr/>
          </p:nvSpPr>
          <p:spPr>
            <a:xfrm>
              <a:off x="754000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" name="フローチャート: せん孔テープ 13"/>
            <p:cNvSpPr/>
            <p:nvPr/>
          </p:nvSpPr>
          <p:spPr>
            <a:xfrm>
              <a:off x="1696594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5" name="フローチャート: せん孔テープ 14"/>
            <p:cNvSpPr/>
            <p:nvPr/>
          </p:nvSpPr>
          <p:spPr>
            <a:xfrm>
              <a:off x="2639189" y="1434963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6451110" y="1503937"/>
              <a:ext cx="1967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要素技術</a:t>
              </a:r>
              <a:endParaRPr lang="en-US" altLang="ja-JP" sz="2400" dirty="0"/>
            </a:p>
          </p:txBody>
        </p:sp>
        <p:sp>
          <p:nvSpPr>
            <p:cNvPr id="17" name="フローチャート: せん孔テープ 16"/>
            <p:cNvSpPr/>
            <p:nvPr/>
          </p:nvSpPr>
          <p:spPr>
            <a:xfrm>
              <a:off x="3594196" y="1451448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1" name="フローチャート: せん孔テープ 20"/>
            <p:cNvSpPr/>
            <p:nvPr/>
          </p:nvSpPr>
          <p:spPr>
            <a:xfrm>
              <a:off x="4545150" y="1430305"/>
              <a:ext cx="1629477" cy="3064839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372300" y="1499280"/>
              <a:ext cx="80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5</a:t>
              </a:r>
              <a:endParaRPr lang="ja-JP" altLang="en-US" sz="2400" dirty="0"/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521368" y="2134043"/>
              <a:ext cx="5879433" cy="2705158"/>
            </a:xfrm>
            <a:prstGeom prst="roundRect">
              <a:avLst>
                <a:gd name="adj" fmla="val 93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687324" y="2117557"/>
              <a:ext cx="584682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テキスト ボックス 1"/>
          <p:cNvSpPr txBox="1"/>
          <p:nvPr/>
        </p:nvSpPr>
        <p:spPr>
          <a:xfrm>
            <a:off x="578699" y="933446"/>
            <a:ext cx="3207236" cy="3676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輝度</a:t>
            </a:r>
            <a:r>
              <a:rPr lang="ja-JP" altLang="en-US" dirty="0"/>
              <a:t>値</a:t>
            </a:r>
            <a:r>
              <a:rPr kumimoji="1" lang="ja-JP" altLang="en-US" dirty="0" smtClean="0"/>
              <a:t>トレース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4792" y="5200646"/>
            <a:ext cx="3171143" cy="3676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しっぽダッシュ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419076" y="1109047"/>
            <a:ext cx="3740838" cy="3676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直進フィードフォワード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213558" y="5173995"/>
            <a:ext cx="3946357" cy="3676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コース</a:t>
            </a:r>
            <a:r>
              <a:rPr lang="ja-JP" altLang="en-US" dirty="0" smtClean="0"/>
              <a:t>の切り替え（曲率）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78699" y="5281113"/>
            <a:ext cx="2991853" cy="3676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コース</a:t>
            </a:r>
            <a:r>
              <a:rPr lang="ja-JP" altLang="en-US" dirty="0" smtClean="0"/>
              <a:t>の切り替え（距離）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581327" y="1215320"/>
            <a:ext cx="3207236" cy="3350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キャリブレーション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5586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75</Words>
  <Application>Microsoft Office PowerPoint</Application>
  <PresentationFormat>A3 297x420 mm</PresentationFormat>
  <Paragraphs>100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Masayoshi Ozawa</dc:creator>
  <cp:lastModifiedBy>Masayoshi Ozawa</cp:lastModifiedBy>
  <cp:revision>20</cp:revision>
  <dcterms:created xsi:type="dcterms:W3CDTF">2017-07-18T14:15:50Z</dcterms:created>
  <dcterms:modified xsi:type="dcterms:W3CDTF">2017-08-05T06:52:09Z</dcterms:modified>
</cp:coreProperties>
</file>