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90845"/>
            <a:ext cx="12338447" cy="1938992"/>
          </a:xfrm>
          <a:prstGeom prst="rect">
            <a:avLst/>
          </a:prstGeom>
          <a:noFill/>
          <a:ln>
            <a:solidFill>
              <a:schemeClr val="accent1"/>
            </a:solidFill>
          </a:ln>
        </p:spPr>
        <p:txBody>
          <a:bodyPr wrap="square" rtlCol="0">
            <a:spAutoFit/>
          </a:bodyPr>
          <a:lstStyle/>
          <a:p>
            <a:r>
              <a:rPr lang="en-US" sz="2400" b="1" i="1" dirty="0"/>
              <a:t>STUDENT NAME: </a:t>
            </a:r>
            <a:r>
              <a:rPr lang="en-US" sz="2400" b="1" i="1" dirty="0" err="1"/>
              <a:t>kalai</a:t>
            </a:r>
            <a:r>
              <a:rPr lang="en-US" sz="2400" b="1" i="1" dirty="0"/>
              <a:t> </a:t>
            </a:r>
            <a:r>
              <a:rPr lang="en-US" sz="2400" b="1" i="1" dirty="0" err="1"/>
              <a:t>Selvi.G</a:t>
            </a:r>
            <a:endParaRPr lang="en-US" sz="2400" b="1" i="1" dirty="0"/>
          </a:p>
          <a:p>
            <a:r>
              <a:rPr lang="en-US" sz="2400" b="1" i="1" dirty="0"/>
              <a:t>REGISTER NO:       312206508</a:t>
            </a:r>
          </a:p>
          <a:p>
            <a:r>
              <a:rPr lang="en-US" sz="2400" b="1" i="1" dirty="0"/>
              <a:t>DEPARTMENT:      B.COM GENERAL ( COMMERCE)</a:t>
            </a:r>
          </a:p>
          <a:p>
            <a:r>
              <a:rPr lang="en-US" sz="2400" b="1" i="1" dirty="0"/>
              <a:t>COLLEGE:               AGURCHAND MANMULL JAIN COLLEGE.</a:t>
            </a:r>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96577" y="657932"/>
            <a:ext cx="7929563" cy="424731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global expansion is increasing the diversity of employees and the cultural contexts in which they work.</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individual values and needs are diverse and changing, and the heterogeneity of the workforce is increasing.</a:t>
            </a:r>
            <a:br>
              <a:rPr lang="en-US" sz="2800" b="0" dirty="0">
                <a:latin typeface="+mn-lt"/>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 a consistent framework: Use a framework or tool to capture and compare relevant data and criteria</a:t>
            </a:r>
            <a:r>
              <a:rPr lang="en-US" sz="2400" b="1">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Communicate clearly: Communicate clearly and frequently with the employee and their project managers. 
 Consider the context: Consider the context and impact of the employee’s work.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global expansion is increasing the diversity of employees and the cultural contexts in which they work.  individual values and needs are diverse and changing, and the heterogeneity of the workforce is increasing.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keerthiakkalaneni36@gmail.com</cp:lastModifiedBy>
  <cp:revision>6</cp:revision>
  <dcterms:created xsi:type="dcterms:W3CDTF">2024-03-29T15:07:22Z</dcterms:created>
  <dcterms:modified xsi:type="dcterms:W3CDTF">2024-08-31T15:47:26Z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