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2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8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C721-81C1-466E-99A4-515009724318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4C-9866-4BDB-83D9-3C59B1850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C721-81C1-466E-99A4-515009724318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4C-9866-4BDB-83D9-3C59B1850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C721-81C1-466E-99A4-515009724318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4C-9866-4BDB-83D9-3C59B1850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C721-81C1-466E-99A4-515009724318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4C-9866-4BDB-83D9-3C59B1850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C721-81C1-466E-99A4-515009724318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4C-9866-4BDB-83D9-3C59B1850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C721-81C1-466E-99A4-515009724318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4C-9866-4BDB-83D9-3C59B1850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C721-81C1-466E-99A4-515009724318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4C-9866-4BDB-83D9-3C59B1850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C721-81C1-466E-99A4-515009724318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4C-9866-4BDB-83D9-3C59B1850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C721-81C1-466E-99A4-515009724318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4C-9866-4BDB-83D9-3C59B1850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C721-81C1-466E-99A4-515009724318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1A4C-9866-4BDB-83D9-3C59B18504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C721-81C1-466E-99A4-515009724318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11A4C-9866-4BDB-83D9-3C59B18504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C5C721-81C1-466E-99A4-515009724318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11A4C-9866-4BDB-83D9-3C59B185041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057400"/>
            <a:ext cx="8229600" cy="22098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Algerian" pitchFamily="82" charset="0"/>
              </a:rPr>
              <a:t>Automation of departmental stores management store management system</a:t>
            </a:r>
            <a:endParaRPr lang="en-US" b="1" i="1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SEQUENCE DIAGRAM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sequen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29" y="1935163"/>
            <a:ext cx="499234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STATE MACHINE DIAGRAM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sta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2776"/>
            <a:ext cx="8229600" cy="36742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  <a:latin typeface="Algerian" pitchFamily="82" charset="0"/>
              </a:rPr>
              <a:t>USER INTERFACE DESIGN</a:t>
            </a:r>
            <a:endParaRPr lang="en-US" b="1" i="1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FRONT PAGE…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0388"/>
            <a:ext cx="8689934" cy="46028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LOGIN PAGE…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5164"/>
            <a:ext cx="8229600" cy="42294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OFFER DETAILS…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8626"/>
            <a:ext cx="8229600" cy="42625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RATING…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9297"/>
            <a:ext cx="8229600" cy="41811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ABOUT US…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5611"/>
            <a:ext cx="8229600" cy="42685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953512"/>
          </a:xfrm>
        </p:spPr>
        <p:txBody>
          <a:bodyPr>
            <a:noAutofit/>
          </a:bodyPr>
          <a:lstStyle/>
          <a:p>
            <a:r>
              <a:rPr lang="en-US" sz="6600" b="1" i="1" dirty="0" smtClean="0">
                <a:solidFill>
                  <a:srgbClr val="7030A0"/>
                </a:solidFill>
                <a:latin typeface="Algerian" pitchFamily="82" charset="0"/>
              </a:rPr>
              <a:t>DESIGN DIAGRAMS</a:t>
            </a:r>
            <a:r>
              <a:rPr lang="en-US" sz="6600" b="1" i="1" dirty="0" smtClean="0">
                <a:solidFill>
                  <a:srgbClr val="7030A0"/>
                </a:solidFill>
                <a:latin typeface="Algerian" pitchFamily="82" charset="0"/>
              </a:rPr>
              <a:t/>
            </a:r>
            <a:br>
              <a:rPr lang="en-US" sz="6600" b="1" i="1" dirty="0" smtClean="0">
                <a:solidFill>
                  <a:srgbClr val="7030A0"/>
                </a:solidFill>
                <a:latin typeface="Algerian" pitchFamily="82" charset="0"/>
              </a:rPr>
            </a:br>
            <a:r>
              <a:rPr lang="en-US" sz="6600" b="1" i="1" dirty="0" smtClean="0">
                <a:solidFill>
                  <a:srgbClr val="7030A0"/>
                </a:solidFill>
                <a:latin typeface="Algerian" pitchFamily="82" charset="0"/>
              </a:rPr>
              <a:t/>
            </a:r>
            <a:br>
              <a:rPr lang="en-US" sz="6600" b="1" i="1" dirty="0" smtClean="0">
                <a:solidFill>
                  <a:srgbClr val="7030A0"/>
                </a:solidFill>
                <a:latin typeface="Algerian" pitchFamily="82" charset="0"/>
              </a:rPr>
            </a:b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b="1" i="1" dirty="0" smtClean="0">
                <a:solidFill>
                  <a:srgbClr val="7030A0"/>
                </a:solidFill>
                <a:latin typeface="Algerian" pitchFamily="82" charset="0"/>
              </a:rPr>
              <a:t>TEAM </a:t>
            </a:r>
            <a:r>
              <a:rPr lang="en-US" b="1" i="1" dirty="0" smtClean="0">
                <a:solidFill>
                  <a:srgbClr val="7030A0"/>
                </a:solidFill>
                <a:latin typeface="Algerian" pitchFamily="82" charset="0"/>
              </a:rPr>
              <a:t>– 4 </a:t>
            </a:r>
            <a:endParaRPr lang="en-US" b="1" i="1" dirty="0" smtClean="0">
              <a:solidFill>
                <a:srgbClr val="7030A0"/>
              </a:solidFill>
              <a:latin typeface="Algerian" pitchFamily="82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K.T.L. KALAIVANI             -16IT041      </a:t>
            </a:r>
          </a:p>
          <a:p>
            <a:pPr>
              <a:buNone/>
            </a:pP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                (scrum master)</a:t>
            </a:r>
          </a:p>
          <a:p>
            <a:pPr>
              <a:buNone/>
            </a:pP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	K. MEENADEVI                   -  16IT052</a:t>
            </a:r>
            <a:br>
              <a:rPr lang="en-US" b="1" i="1" dirty="0" smtClean="0">
                <a:latin typeface="Calibri" pitchFamily="34" charset="0"/>
                <a:cs typeface="Calibri" pitchFamily="34" charset="0"/>
              </a:rPr>
            </a:b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S. MUKILA                           -  16IT056</a:t>
            </a:r>
            <a:br>
              <a:rPr lang="en-US" b="1" i="1" dirty="0" smtClean="0">
                <a:latin typeface="Calibri" pitchFamily="34" charset="0"/>
                <a:cs typeface="Calibri" pitchFamily="34" charset="0"/>
              </a:rPr>
            </a:b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S. SALAI PRIYA SELVI         -  16IT087</a:t>
            </a:r>
            <a:br>
              <a:rPr lang="en-US" b="1" i="1" dirty="0" smtClean="0">
                <a:latin typeface="Calibri" pitchFamily="34" charset="0"/>
                <a:cs typeface="Calibri" pitchFamily="34" charset="0"/>
              </a:rPr>
            </a:b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  <a:latin typeface="Algerian" pitchFamily="82" charset="0"/>
              </a:rPr>
              <a:t>DATAFLOW DIAGRAMS</a:t>
            </a:r>
            <a:endParaRPr lang="en-US" b="1" i="1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LEVEL 0 DFD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 descr="0df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256" y="1935163"/>
            <a:ext cx="6993488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LEVEL 1 DFD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1df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962" y="1935163"/>
            <a:ext cx="471007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LEVEL 2 DFD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2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3332" y="1935163"/>
            <a:ext cx="301733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  <a:latin typeface="Algerian" pitchFamily="82" charset="0"/>
              </a:rPr>
              <a:t>UML DIAGRAMS</a:t>
            </a:r>
            <a:endParaRPr lang="en-US" b="1" i="1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CLASS DIAGRAM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 descr="cla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275" y="1935163"/>
            <a:ext cx="680945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ACTIVITY DIAGRAM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activ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690" y="1935163"/>
            <a:ext cx="2118619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49</Words>
  <Application>Microsoft Office PowerPoint</Application>
  <PresentationFormat>On-screen Show (4:3)</PresentationFormat>
  <Paragraphs>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Automation of departmental stores management store management system</vt:lpstr>
      <vt:lpstr>DESIGN DIAGRAMS  </vt:lpstr>
      <vt:lpstr>DATAFLOW DIAGRAMS</vt:lpstr>
      <vt:lpstr>LEVEL 0 DFD</vt:lpstr>
      <vt:lpstr>LEVEL 1 DFD</vt:lpstr>
      <vt:lpstr>LEVEL 2 DFD</vt:lpstr>
      <vt:lpstr>UML DIAGRAMS</vt:lpstr>
      <vt:lpstr>CLASS DIAGRAM</vt:lpstr>
      <vt:lpstr>ACTIVITY DIAGRAM</vt:lpstr>
      <vt:lpstr>SEQUENCE DIAGRAM</vt:lpstr>
      <vt:lpstr>STATE MACHINE DIAGRAM</vt:lpstr>
      <vt:lpstr>USER INTERFACE DESIGN</vt:lpstr>
      <vt:lpstr>FRONT PAGE…</vt:lpstr>
      <vt:lpstr>LOGIN PAGE…</vt:lpstr>
      <vt:lpstr>OFFER DETAILS…</vt:lpstr>
      <vt:lpstr>RATING…</vt:lpstr>
      <vt:lpstr>ABOUT US…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DIAGRAMS</dc:title>
  <dc:creator>admin</dc:creator>
  <cp:lastModifiedBy>user</cp:lastModifiedBy>
  <cp:revision>7</cp:revision>
  <dcterms:created xsi:type="dcterms:W3CDTF">2017-09-26T08:10:33Z</dcterms:created>
  <dcterms:modified xsi:type="dcterms:W3CDTF">2017-10-02T12:24:22Z</dcterms:modified>
</cp:coreProperties>
</file>