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9"/>
  </p:notesMasterIdLst>
  <p:sldIdLst>
    <p:sldId id="256" r:id="rId2"/>
    <p:sldId id="257" r:id="rId3"/>
    <p:sldId id="270" r:id="rId4"/>
    <p:sldId id="275" r:id="rId5"/>
    <p:sldId id="261" r:id="rId6"/>
    <p:sldId id="259" r:id="rId7"/>
    <p:sldId id="260" r:id="rId8"/>
    <p:sldId id="276" r:id="rId9"/>
    <p:sldId id="271" r:id="rId10"/>
    <p:sldId id="277" r:id="rId11"/>
    <p:sldId id="278" r:id="rId12"/>
    <p:sldId id="279" r:id="rId13"/>
    <p:sldId id="280" r:id="rId14"/>
    <p:sldId id="26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12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66" r:id="rId36"/>
    <p:sldId id="267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26" autoAdjust="0"/>
    <p:restoredTop sz="94660"/>
  </p:normalViewPr>
  <p:slideViewPr>
    <p:cSldViewPr>
      <p:cViewPr>
        <p:scale>
          <a:sx n="75" d="100"/>
          <a:sy n="75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3146-178E-4A31-BD6E-48462555F0E4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E286-D342-4EC5-88B6-0E3F0ED9C7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E286-D342-4EC5-88B6-0E3F0ED9C7B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E4C96F-48A3-4B94-86B6-871C853D6ADF}" type="datetimeFigureOut">
              <a:rPr lang="en-IN" smtClean="0"/>
              <a:pPr/>
              <a:t>27-10-2017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42A569-CE91-4EC1-9DC3-A70C5DB3D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cover dir="r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714356"/>
            <a:ext cx="7000924" cy="3071833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latin typeface="Algerian" pitchFamily="82" charset="0"/>
                <a:cs typeface="Arial" pitchFamily="34" charset="0"/>
              </a:rPr>
              <a:t>AUTOMATION OF DEPARTMENTAL STORE MANAGEMENT SYSTEM</a:t>
            </a:r>
            <a:br>
              <a:rPr lang="en-IN" b="1" i="1" dirty="0" smtClean="0">
                <a:latin typeface="Algerian" pitchFamily="82" charset="0"/>
                <a:cs typeface="Arial" pitchFamily="34" charset="0"/>
              </a:rPr>
            </a:br>
            <a:endParaRPr lang="en-IN" b="1" i="1" dirty="0">
              <a:latin typeface="Algerian" pitchFamily="8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3929066"/>
            <a:ext cx="3312368" cy="1709734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IN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cs typeface="Arial" pitchFamily="34" charset="0"/>
              </a:rPr>
              <a:t>K.T.L.KALAIVANI-16IT041</a:t>
            </a:r>
          </a:p>
          <a:p>
            <a:pPr marL="457200" indent="-457200"/>
            <a:r>
              <a:rPr lang="en-IN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cs typeface="Arial" pitchFamily="34" charset="0"/>
              </a:rPr>
              <a:t>K.MEENADEVI-16IT052</a:t>
            </a:r>
          </a:p>
          <a:p>
            <a:pPr marL="457200" indent="-457200"/>
            <a:r>
              <a:rPr lang="en-IN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cs typeface="Arial" pitchFamily="34" charset="0"/>
              </a:rPr>
              <a:t>S.MUKILA-16IT056</a:t>
            </a:r>
          </a:p>
          <a:p>
            <a:pPr marL="457200" indent="-457200"/>
            <a:r>
              <a:rPr lang="en-IN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  <a:cs typeface="Arial" pitchFamily="34" charset="0"/>
              </a:rPr>
              <a:t>S.SALAI PRIYA SELVI-16IT087</a:t>
            </a:r>
          </a:p>
          <a:p>
            <a:pPr marL="457200" indent="-457200"/>
            <a:endParaRPr lang="en-IN" sz="2000" b="1" i="1" dirty="0"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 PAGE…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18102"/>
            <a:ext cx="7467600" cy="3837821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OFFER DETAILS…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03095"/>
            <a:ext cx="7467600" cy="3867834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RATING…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40001"/>
            <a:ext cx="7467600" cy="3794023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 US…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00360"/>
            <a:ext cx="7467600" cy="3873305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0" y="2185814"/>
            <a:ext cx="6077799" cy="2486372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6" y="1680918"/>
            <a:ext cx="6030167" cy="3496163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2414446"/>
            <a:ext cx="6106378" cy="2029108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071546"/>
            <a:ext cx="6068272" cy="5500726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447523"/>
            <a:ext cx="6068272" cy="3962953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90" y="1000108"/>
            <a:ext cx="6049220" cy="5472554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Problem Statement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57298"/>
            <a:ext cx="7776864" cy="535785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1)  Automation of departmental stores management</a:t>
            </a:r>
          </a:p>
          <a:p>
            <a:pPr marL="457200" indent="-457200" algn="l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store management system is discussed in our</a:t>
            </a:r>
          </a:p>
          <a:p>
            <a:pPr marL="457200" indent="-457200" algn="l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project.</a:t>
            </a:r>
          </a:p>
          <a:p>
            <a:pPr marL="457200" indent="-457200" algn="l"/>
            <a:endParaRPr lang="en-US" sz="28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2)   Customers are able to purchase the product from      their home and also having the option of cash on delivery and online payment option also.</a:t>
            </a:r>
          </a:p>
          <a:p>
            <a:pPr marL="457200" indent="-457200" algn="l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Therefore , they can save their time to travel</a:t>
            </a:r>
          </a:p>
          <a:p>
            <a:pPr marL="457200" indent="-457200" algn="l"/>
            <a:endParaRPr lang="en-US" sz="28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/>
            <a:endParaRPr lang="en-US" sz="28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/>
            <a:endParaRPr lang="en-US" sz="28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/>
            <a:endParaRPr lang="en-IN" sz="28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857155"/>
            <a:ext cx="6068272" cy="3143689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928670"/>
            <a:ext cx="6096851" cy="554875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366549"/>
            <a:ext cx="6106378" cy="4124901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000108"/>
            <a:ext cx="6115904" cy="5182461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11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1223654"/>
            <a:ext cx="6096851" cy="4410691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12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0" y="1000108"/>
            <a:ext cx="6077799" cy="5658318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13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Captur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1090286"/>
            <a:ext cx="6096851" cy="4677428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13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1090286"/>
            <a:ext cx="6096851" cy="4677428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14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aptur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48" y="857232"/>
            <a:ext cx="6115904" cy="5534456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15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37" y="1799997"/>
            <a:ext cx="6087325" cy="325800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Product Features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0d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357298"/>
            <a:ext cx="7648575" cy="4800600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557076"/>
            <a:ext cx="6106378" cy="3743848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17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333207"/>
            <a:ext cx="6106378" cy="419158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18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1000108"/>
            <a:ext cx="6096851" cy="5129606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0" y="1657102"/>
            <a:ext cx="6077799" cy="354379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Demo  - Screenshot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apture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37" y="814022"/>
            <a:ext cx="6087325" cy="522995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smtClean="0">
                <a:latin typeface="Arial" pitchFamily="34" charset="0"/>
                <a:cs typeface="Arial" pitchFamily="34" charset="0"/>
              </a:rPr>
              <a:t>Challenges 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9675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7422" y="0"/>
            <a:ext cx="4500578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Integrating all individual module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 single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integrated module.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Analyzing the suitable data structures concept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our project.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Gathering both employee and customer details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Lessons Learnt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96752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785795"/>
            <a:ext cx="4572000" cy="676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From this experience, we have developed our team co-ordination skills.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We have learnt to complete our work within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date.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We have developed our skills in programming.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2786058"/>
            <a:ext cx="4929222" cy="1285884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Thank You !!</a:t>
            </a:r>
            <a:endParaRPr lang="en-IN" b="1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</a:t>
            </a:r>
            <a:endParaRPr lang="en-US" i="1" dirty="0"/>
          </a:p>
        </p:txBody>
      </p:sp>
      <p:pic>
        <p:nvPicPr>
          <p:cNvPr id="4" name="Content Placeholder 3" descr="overallu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5268" y="1600200"/>
            <a:ext cx="7131463" cy="4873625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Modules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071545"/>
          <a:ext cx="8352927" cy="570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664296"/>
                <a:gridCol w="2808311"/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Requirement 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Module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designed by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able to purchase their products.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PRODUCT PURCHASING SECTION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K.MEENADEVI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Employee attendance maintenance and salary calculation is needed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EMPLOYEE MANAGEMENT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K.T.L.KALAIVANI and S.MUKILA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purchased products need to be delivered.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SHIPPING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TEAM MEMBERS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To update the product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details.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STOCK MAINTENANCE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S.SALAI PRIYA SELVI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 analyze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overall performance..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K.T.L.KALAIVANI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Modules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154910"/>
          <a:ext cx="8352927" cy="57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3744415"/>
              </a:tblGrid>
              <a:tr h="848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Structure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Concept(s) used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Justification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01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SHIPPING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QUEUE USING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ARRAY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The Customers  who are all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purchased,their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 Id will be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</a:rPr>
                        <a:t>enqued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in the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</a:rPr>
                        <a:t>file.While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</a:rPr>
                        <a:t>dequeueing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,it will be displayed with the delivery information.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01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01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01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01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4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Arial" pitchFamily="34" charset="0"/>
                <a:cs typeface="Arial" pitchFamily="34" charset="0"/>
              </a:rPr>
              <a:t>Modules</a:t>
            </a:r>
            <a:endParaRPr lang="en-IN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412775"/>
          <a:ext cx="8352927" cy="695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3744415"/>
              </a:tblGrid>
              <a:tr h="8241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C++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Concept(s) used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Justification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197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PRODUCT PURCHASING SECTION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Multiple inheritance,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handling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1)We used more than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one classes. So Inheritance is required.</a:t>
                      </a:r>
                    </a:p>
                    <a:p>
                      <a:pPr algn="ctr"/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2)To avoid unusual conditions.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EMPLOYEE MANAGEMENT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inheritane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handling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 overriding 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 overloading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1)To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use the function in derived class which is declared in base class .</a:t>
                      </a:r>
                    </a:p>
                    <a:p>
                      <a:pPr algn="ctr"/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2)To use the same function with different arguments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197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STOCK MAINTENANCE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Inline Function,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handling,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 overloading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1) To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avoid the cost of calling of  small function 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197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Templates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1)The same template is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used for both character and integer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</a:rPr>
                        <a:t>datatypes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197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Files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To store and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retrive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the data from the file.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1430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 PAGE…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59324"/>
            <a:ext cx="7467600" cy="3955377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21090"/>
            <a:ext cx="8858280" cy="76470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cs typeface="Arial" pitchFamily="34" charset="0"/>
              </a:rPr>
              <a:t>.</a:t>
            </a:r>
            <a:endParaRPr lang="en-IN" sz="2400" dirty="0"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286256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00166" y="2214554"/>
            <a:ext cx="62151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Algerian" pitchFamily="82" charset="0"/>
                <a:cs typeface="Arial" pitchFamily="34" charset="0"/>
              </a:rPr>
              <a:t>User Interface Design Framework</a:t>
            </a:r>
            <a:endParaRPr lang="en-US" sz="4800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436</Words>
  <Application>Microsoft Office PowerPoint</Application>
  <PresentationFormat>On-screen Show (4:3)</PresentationFormat>
  <Paragraphs>165</Paragraphs>
  <Slides>37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AUTOMATION OF DEPARTMENTAL STORE MANAGEMENT SYSTEM </vt:lpstr>
      <vt:lpstr>Problem Statement</vt:lpstr>
      <vt:lpstr>Product Features</vt:lpstr>
      <vt:lpstr>USE CASE</vt:lpstr>
      <vt:lpstr>Modules</vt:lpstr>
      <vt:lpstr>Modules</vt:lpstr>
      <vt:lpstr>Modules</vt:lpstr>
      <vt:lpstr>FRONT PAGE…</vt:lpstr>
      <vt:lpstr>.</vt:lpstr>
      <vt:lpstr>LOGIN PAGE…</vt:lpstr>
      <vt:lpstr>OFFER DETAILS…</vt:lpstr>
      <vt:lpstr>RATING…</vt:lpstr>
      <vt:lpstr>ABOUT US…</vt:lpstr>
      <vt:lpstr>Demo  - Screenshot 1</vt:lpstr>
      <vt:lpstr>Demo  - Screenshot 2</vt:lpstr>
      <vt:lpstr>Demo  - Screenshot 3</vt:lpstr>
      <vt:lpstr>Demo  - Screenshot 4</vt:lpstr>
      <vt:lpstr>Demo  - Screenshot 5</vt:lpstr>
      <vt:lpstr>Demo  - Screenshot 6</vt:lpstr>
      <vt:lpstr>Demo  - Screenshot 7</vt:lpstr>
      <vt:lpstr>Demo  - Screenshot 8</vt:lpstr>
      <vt:lpstr>Demo  - Screenshot 9</vt:lpstr>
      <vt:lpstr>Demo  - Screenshot 10</vt:lpstr>
      <vt:lpstr>Demo  - Screenshot 11</vt:lpstr>
      <vt:lpstr>Demo  - Screenshot 12</vt:lpstr>
      <vt:lpstr>Demo  - Screenshot 13</vt:lpstr>
      <vt:lpstr>Demo  - Screenshot 13</vt:lpstr>
      <vt:lpstr>Demo  - Screenshot 14</vt:lpstr>
      <vt:lpstr>Demo  - Screenshot 15</vt:lpstr>
      <vt:lpstr>Demo  - Screenshot 16</vt:lpstr>
      <vt:lpstr>Demo  - Screenshot 17</vt:lpstr>
      <vt:lpstr>Demo  - Screenshot 18</vt:lpstr>
      <vt:lpstr>Demo  - Screenshot 19</vt:lpstr>
      <vt:lpstr>Demo  - Screenshot 20</vt:lpstr>
      <vt:lpstr>Challenges </vt:lpstr>
      <vt:lpstr>Lessons Learnt</vt:lpstr>
      <vt:lpstr>     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Title</dc:title>
  <dc:creator>A.M.ABIRAMI</dc:creator>
  <cp:lastModifiedBy>user</cp:lastModifiedBy>
  <cp:revision>28</cp:revision>
  <dcterms:created xsi:type="dcterms:W3CDTF">2014-11-13T04:55:36Z</dcterms:created>
  <dcterms:modified xsi:type="dcterms:W3CDTF">2017-10-27T09:57:12Z</dcterms:modified>
</cp:coreProperties>
</file>