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7DB91A-B0C8-498D-B77B-412E132BBD9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748" autoAdjust="0"/>
  </p:normalViewPr>
  <p:slideViewPr>
    <p:cSldViewPr snapToGrid="0">
      <p:cViewPr varScale="1">
        <p:scale>
          <a:sx n="60" d="100"/>
          <a:sy n="60" d="100"/>
        </p:scale>
        <p:origin x="9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shkumar venkatachalam" userId="1d44a8fc7719c0d6" providerId="LiveId" clId="{2E9B4C1D-629D-4B2C-911C-CB07256286F2}"/>
    <pc:docChg chg="undo custSel addSld modSld modSection">
      <pc:chgData name="sureshkumar venkatachalam" userId="1d44a8fc7719c0d6" providerId="LiveId" clId="{2E9B4C1D-629D-4B2C-911C-CB07256286F2}" dt="2025-06-01T10:30:25.133" v="562" actId="115"/>
      <pc:docMkLst>
        <pc:docMk/>
      </pc:docMkLst>
      <pc:sldChg chg="addSp delSp modSp mod">
        <pc:chgData name="sureshkumar venkatachalam" userId="1d44a8fc7719c0d6" providerId="LiveId" clId="{2E9B4C1D-629D-4B2C-911C-CB07256286F2}" dt="2025-06-01T10:30:25.133" v="562" actId="115"/>
        <pc:sldMkLst>
          <pc:docMk/>
          <pc:sldMk cId="822771619" sldId="256"/>
        </pc:sldMkLst>
        <pc:spChg chg="del mod">
          <ac:chgData name="sureshkumar venkatachalam" userId="1d44a8fc7719c0d6" providerId="LiveId" clId="{2E9B4C1D-629D-4B2C-911C-CB07256286F2}" dt="2025-06-01T10:21:06.312" v="396" actId="478"/>
          <ac:spMkLst>
            <pc:docMk/>
            <pc:sldMk cId="822771619" sldId="256"/>
            <ac:spMk id="2" creationId="{BFB7A2CC-C599-2426-AEBF-C9A17CAB6A7F}"/>
          </ac:spMkLst>
        </pc:spChg>
        <pc:spChg chg="del mod">
          <ac:chgData name="sureshkumar venkatachalam" userId="1d44a8fc7719c0d6" providerId="LiveId" clId="{2E9B4C1D-629D-4B2C-911C-CB07256286F2}" dt="2025-06-01T10:21:25.612" v="400" actId="478"/>
          <ac:spMkLst>
            <pc:docMk/>
            <pc:sldMk cId="822771619" sldId="256"/>
            <ac:spMk id="3" creationId="{929429E3-74B2-A171-48CD-F70778354FB2}"/>
          </ac:spMkLst>
        </pc:spChg>
        <pc:spChg chg="add mod">
          <ac:chgData name="sureshkumar venkatachalam" userId="1d44a8fc7719c0d6" providerId="LiveId" clId="{2E9B4C1D-629D-4B2C-911C-CB07256286F2}" dt="2025-06-01T10:21:35.384" v="401" actId="1076"/>
          <ac:spMkLst>
            <pc:docMk/>
            <pc:sldMk cId="822771619" sldId="256"/>
            <ac:spMk id="5" creationId="{532CA3C7-F575-FA6A-95D5-D8F5CF33F67E}"/>
          </ac:spMkLst>
        </pc:spChg>
        <pc:spChg chg="add del mod">
          <ac:chgData name="sureshkumar venkatachalam" userId="1d44a8fc7719c0d6" providerId="LiveId" clId="{2E9B4C1D-629D-4B2C-911C-CB07256286F2}" dt="2025-06-01T10:21:20.397" v="398" actId="478"/>
          <ac:spMkLst>
            <pc:docMk/>
            <pc:sldMk cId="822771619" sldId="256"/>
            <ac:spMk id="7" creationId="{B50D0720-E884-2F8F-3DC2-8D9DA2D570FB}"/>
          </ac:spMkLst>
        </pc:spChg>
        <pc:spChg chg="add mod">
          <ac:chgData name="sureshkumar venkatachalam" userId="1d44a8fc7719c0d6" providerId="LiveId" clId="{2E9B4C1D-629D-4B2C-911C-CB07256286F2}" dt="2025-06-01T10:25:22.122" v="475" actId="14"/>
          <ac:spMkLst>
            <pc:docMk/>
            <pc:sldMk cId="822771619" sldId="256"/>
            <ac:spMk id="9" creationId="{E97285A9-18AB-56AF-C386-38E73D96B14F}"/>
          </ac:spMkLst>
        </pc:spChg>
        <pc:spChg chg="add mod">
          <ac:chgData name="sureshkumar venkatachalam" userId="1d44a8fc7719c0d6" providerId="LiveId" clId="{2E9B4C1D-629D-4B2C-911C-CB07256286F2}" dt="2025-06-01T10:30:25.133" v="562" actId="115"/>
          <ac:spMkLst>
            <pc:docMk/>
            <pc:sldMk cId="822771619" sldId="256"/>
            <ac:spMk id="11" creationId="{BBEB6ADB-31B7-B22C-A99E-B1F0D44FE059}"/>
          </ac:spMkLst>
        </pc:spChg>
      </pc:sldChg>
      <pc:sldChg chg="addSp delSp modSp mod">
        <pc:chgData name="sureshkumar venkatachalam" userId="1d44a8fc7719c0d6" providerId="LiveId" clId="{2E9B4C1D-629D-4B2C-911C-CB07256286F2}" dt="2025-06-01T09:55:11.319" v="42" actId="1076"/>
        <pc:sldMkLst>
          <pc:docMk/>
          <pc:sldMk cId="2441274671" sldId="263"/>
        </pc:sldMkLst>
        <pc:spChg chg="add del mod">
          <ac:chgData name="sureshkumar venkatachalam" userId="1d44a8fc7719c0d6" providerId="LiveId" clId="{2E9B4C1D-629D-4B2C-911C-CB07256286F2}" dt="2025-06-01T09:55:11.319" v="42" actId="1076"/>
          <ac:spMkLst>
            <pc:docMk/>
            <pc:sldMk cId="2441274671" sldId="263"/>
            <ac:spMk id="4" creationId="{A271E0D6-7917-9E94-BEA0-7D57C380E63D}"/>
          </ac:spMkLst>
        </pc:spChg>
        <pc:picChg chg="add mod modCrop">
          <ac:chgData name="sureshkumar venkatachalam" userId="1d44a8fc7719c0d6" providerId="LiveId" clId="{2E9B4C1D-629D-4B2C-911C-CB07256286F2}" dt="2025-06-01T09:54:55.342" v="41" actId="14100"/>
          <ac:picMkLst>
            <pc:docMk/>
            <pc:sldMk cId="2441274671" sldId="263"/>
            <ac:picMk id="6" creationId="{FC91197B-215C-B262-BF5B-511D9A4B8CE0}"/>
          </ac:picMkLst>
        </pc:picChg>
        <pc:picChg chg="del">
          <ac:chgData name="sureshkumar venkatachalam" userId="1d44a8fc7719c0d6" providerId="LiveId" clId="{2E9B4C1D-629D-4B2C-911C-CB07256286F2}" dt="2025-06-01T09:52:19.725" v="0" actId="478"/>
          <ac:picMkLst>
            <pc:docMk/>
            <pc:sldMk cId="2441274671" sldId="263"/>
            <ac:picMk id="9" creationId="{EA8A1CC2-80D2-826C-27C7-9A04435529CE}"/>
          </ac:picMkLst>
        </pc:picChg>
      </pc:sldChg>
      <pc:sldChg chg="addSp delSp modSp new mod">
        <pc:chgData name="sureshkumar venkatachalam" userId="1d44a8fc7719c0d6" providerId="LiveId" clId="{2E9B4C1D-629D-4B2C-911C-CB07256286F2}" dt="2025-06-01T09:58:16.127" v="87" actId="1076"/>
        <pc:sldMkLst>
          <pc:docMk/>
          <pc:sldMk cId="418193355" sldId="264"/>
        </pc:sldMkLst>
        <pc:spChg chg="mod">
          <ac:chgData name="sureshkumar venkatachalam" userId="1d44a8fc7719c0d6" providerId="LiveId" clId="{2E9B4C1D-629D-4B2C-911C-CB07256286F2}" dt="2025-06-01T09:58:16.127" v="87" actId="1076"/>
          <ac:spMkLst>
            <pc:docMk/>
            <pc:sldMk cId="418193355" sldId="264"/>
            <ac:spMk id="2" creationId="{6429342E-B47B-D3F1-B040-97B7E78C4613}"/>
          </ac:spMkLst>
        </pc:spChg>
        <pc:spChg chg="del mod">
          <ac:chgData name="sureshkumar venkatachalam" userId="1d44a8fc7719c0d6" providerId="LiveId" clId="{2E9B4C1D-629D-4B2C-911C-CB07256286F2}" dt="2025-06-01T09:55:41.266" v="48" actId="478"/>
          <ac:spMkLst>
            <pc:docMk/>
            <pc:sldMk cId="418193355" sldId="264"/>
            <ac:spMk id="3" creationId="{3CC2A46C-2A67-AF0E-2B0A-34A1AA2DB9A0}"/>
          </ac:spMkLst>
        </pc:spChg>
        <pc:picChg chg="add mod modCrop">
          <ac:chgData name="sureshkumar venkatachalam" userId="1d44a8fc7719c0d6" providerId="LiveId" clId="{2E9B4C1D-629D-4B2C-911C-CB07256286F2}" dt="2025-06-01T09:58:12.739" v="86" actId="1076"/>
          <ac:picMkLst>
            <pc:docMk/>
            <pc:sldMk cId="418193355" sldId="264"/>
            <ac:picMk id="5" creationId="{5F59BF9D-C6D3-A1EB-FC6F-E464DF3FD961}"/>
          </ac:picMkLst>
        </pc:picChg>
      </pc:sldChg>
      <pc:sldChg chg="addSp delSp modSp new mod">
        <pc:chgData name="sureshkumar venkatachalam" userId="1d44a8fc7719c0d6" providerId="LiveId" clId="{2E9B4C1D-629D-4B2C-911C-CB07256286F2}" dt="2025-06-01T10:00:36.629" v="130" actId="14100"/>
        <pc:sldMkLst>
          <pc:docMk/>
          <pc:sldMk cId="2988689352" sldId="265"/>
        </pc:sldMkLst>
        <pc:spChg chg="mod">
          <ac:chgData name="sureshkumar venkatachalam" userId="1d44a8fc7719c0d6" providerId="LiveId" clId="{2E9B4C1D-629D-4B2C-911C-CB07256286F2}" dt="2025-06-01T10:00:19.384" v="126" actId="255"/>
          <ac:spMkLst>
            <pc:docMk/>
            <pc:sldMk cId="2988689352" sldId="265"/>
            <ac:spMk id="2" creationId="{F8842E7F-BE86-58BD-D276-9B3939F47AAD}"/>
          </ac:spMkLst>
        </pc:spChg>
        <pc:spChg chg="del mod">
          <ac:chgData name="sureshkumar venkatachalam" userId="1d44a8fc7719c0d6" providerId="LiveId" clId="{2E9B4C1D-629D-4B2C-911C-CB07256286F2}" dt="2025-06-01T09:58:41.123" v="93" actId="478"/>
          <ac:spMkLst>
            <pc:docMk/>
            <pc:sldMk cId="2988689352" sldId="265"/>
            <ac:spMk id="3" creationId="{04682465-F239-EAFB-03D1-866CD904826E}"/>
          </ac:spMkLst>
        </pc:spChg>
        <pc:picChg chg="add mod modCrop">
          <ac:chgData name="sureshkumar venkatachalam" userId="1d44a8fc7719c0d6" providerId="LiveId" clId="{2E9B4C1D-629D-4B2C-911C-CB07256286F2}" dt="2025-06-01T10:00:36.629" v="130" actId="14100"/>
          <ac:picMkLst>
            <pc:docMk/>
            <pc:sldMk cId="2988689352" sldId="265"/>
            <ac:picMk id="5" creationId="{F9D8ED4D-4DF8-A5FF-9C74-3D385A9619E1}"/>
          </ac:picMkLst>
        </pc:picChg>
      </pc:sldChg>
      <pc:sldChg chg="addSp delSp modSp new mod">
        <pc:chgData name="sureshkumar venkatachalam" userId="1d44a8fc7719c0d6" providerId="LiveId" clId="{2E9B4C1D-629D-4B2C-911C-CB07256286F2}" dt="2025-06-01T10:04:05.160" v="175" actId="1076"/>
        <pc:sldMkLst>
          <pc:docMk/>
          <pc:sldMk cId="1201890224" sldId="266"/>
        </pc:sldMkLst>
        <pc:spChg chg="mod">
          <ac:chgData name="sureshkumar venkatachalam" userId="1d44a8fc7719c0d6" providerId="LiveId" clId="{2E9B4C1D-629D-4B2C-911C-CB07256286F2}" dt="2025-06-01T10:04:05.160" v="175" actId="1076"/>
          <ac:spMkLst>
            <pc:docMk/>
            <pc:sldMk cId="1201890224" sldId="266"/>
            <ac:spMk id="2" creationId="{4D125476-71BA-62AC-B0C9-068EE712301F}"/>
          </ac:spMkLst>
        </pc:spChg>
        <pc:spChg chg="del mod">
          <ac:chgData name="sureshkumar venkatachalam" userId="1d44a8fc7719c0d6" providerId="LiveId" clId="{2E9B4C1D-629D-4B2C-911C-CB07256286F2}" dt="2025-06-01T10:01:21.181" v="134" actId="478"/>
          <ac:spMkLst>
            <pc:docMk/>
            <pc:sldMk cId="1201890224" sldId="266"/>
            <ac:spMk id="3" creationId="{551BA081-FDDE-B1AE-181F-482E6A0F9531}"/>
          </ac:spMkLst>
        </pc:spChg>
        <pc:picChg chg="add mod modCrop">
          <ac:chgData name="sureshkumar venkatachalam" userId="1d44a8fc7719c0d6" providerId="LiveId" clId="{2E9B4C1D-629D-4B2C-911C-CB07256286F2}" dt="2025-06-01T10:03:50.705" v="173" actId="1076"/>
          <ac:picMkLst>
            <pc:docMk/>
            <pc:sldMk cId="1201890224" sldId="266"/>
            <ac:picMk id="5" creationId="{43713B99-66FB-E267-8C5B-B44FABBBDDCB}"/>
          </ac:picMkLst>
        </pc:picChg>
      </pc:sldChg>
      <pc:sldChg chg="addSp delSp modSp new mod">
        <pc:chgData name="sureshkumar venkatachalam" userId="1d44a8fc7719c0d6" providerId="LiveId" clId="{2E9B4C1D-629D-4B2C-911C-CB07256286F2}" dt="2025-06-01T10:13:17.219" v="268" actId="14100"/>
        <pc:sldMkLst>
          <pc:docMk/>
          <pc:sldMk cId="1980104400" sldId="267"/>
        </pc:sldMkLst>
        <pc:spChg chg="mod">
          <ac:chgData name="sureshkumar venkatachalam" userId="1d44a8fc7719c0d6" providerId="LiveId" clId="{2E9B4C1D-629D-4B2C-911C-CB07256286F2}" dt="2025-06-01T10:12:56.065" v="264" actId="1076"/>
          <ac:spMkLst>
            <pc:docMk/>
            <pc:sldMk cId="1980104400" sldId="267"/>
            <ac:spMk id="2" creationId="{B923D578-2DE7-0B86-F31A-7ADCDA697076}"/>
          </ac:spMkLst>
        </pc:spChg>
        <pc:spChg chg="del mod">
          <ac:chgData name="sureshkumar venkatachalam" userId="1d44a8fc7719c0d6" providerId="LiveId" clId="{2E9B4C1D-629D-4B2C-911C-CB07256286F2}" dt="2025-06-01T10:04:23.495" v="179" actId="478"/>
          <ac:spMkLst>
            <pc:docMk/>
            <pc:sldMk cId="1980104400" sldId="267"/>
            <ac:spMk id="3" creationId="{175955D1-43CA-18C7-A29C-86F45A744C80}"/>
          </ac:spMkLst>
        </pc:spChg>
        <pc:spChg chg="add mod">
          <ac:chgData name="sureshkumar venkatachalam" userId="1d44a8fc7719c0d6" providerId="LiveId" clId="{2E9B4C1D-629D-4B2C-911C-CB07256286F2}" dt="2025-06-01T10:13:10.380" v="266" actId="1076"/>
          <ac:spMkLst>
            <pc:docMk/>
            <pc:sldMk cId="1980104400" sldId="267"/>
            <ac:spMk id="9" creationId="{F1EA4F17-1CEF-25F7-3C24-649F746F05D1}"/>
          </ac:spMkLst>
        </pc:spChg>
        <pc:picChg chg="add mod">
          <ac:chgData name="sureshkumar venkatachalam" userId="1d44a8fc7719c0d6" providerId="LiveId" clId="{2E9B4C1D-629D-4B2C-911C-CB07256286F2}" dt="2025-06-01T10:04:47.387" v="181" actId="931"/>
          <ac:picMkLst>
            <pc:docMk/>
            <pc:sldMk cId="1980104400" sldId="267"/>
            <ac:picMk id="5" creationId="{4A2A363B-A492-B8B8-0F88-5AEB124763EF}"/>
          </ac:picMkLst>
        </pc:picChg>
        <pc:picChg chg="add mod modCrop">
          <ac:chgData name="sureshkumar venkatachalam" userId="1d44a8fc7719c0d6" providerId="LiveId" clId="{2E9B4C1D-629D-4B2C-911C-CB07256286F2}" dt="2025-06-01T10:12:58.464" v="265" actId="1076"/>
          <ac:picMkLst>
            <pc:docMk/>
            <pc:sldMk cId="1980104400" sldId="267"/>
            <ac:picMk id="7" creationId="{46011E17-063B-957D-5EAA-2AF5BBAEE546}"/>
          </ac:picMkLst>
        </pc:picChg>
        <pc:picChg chg="add mod modCrop">
          <ac:chgData name="sureshkumar venkatachalam" userId="1d44a8fc7719c0d6" providerId="LiveId" clId="{2E9B4C1D-629D-4B2C-911C-CB07256286F2}" dt="2025-06-01T10:13:17.219" v="268" actId="14100"/>
          <ac:picMkLst>
            <pc:docMk/>
            <pc:sldMk cId="1980104400" sldId="267"/>
            <ac:picMk id="11" creationId="{970F3F5A-6400-E1C8-722B-97FB0C779A09}"/>
          </ac:picMkLst>
        </pc:picChg>
      </pc:sldChg>
      <pc:sldChg chg="addSp delSp modSp new mod">
        <pc:chgData name="sureshkumar venkatachalam" userId="1d44a8fc7719c0d6" providerId="LiveId" clId="{2E9B4C1D-629D-4B2C-911C-CB07256286F2}" dt="2025-06-01T10:16:45.323" v="297" actId="1076"/>
        <pc:sldMkLst>
          <pc:docMk/>
          <pc:sldMk cId="528086263" sldId="268"/>
        </pc:sldMkLst>
        <pc:spChg chg="mod">
          <ac:chgData name="sureshkumar venkatachalam" userId="1d44a8fc7719c0d6" providerId="LiveId" clId="{2E9B4C1D-629D-4B2C-911C-CB07256286F2}" dt="2025-06-01T10:16:41.676" v="296" actId="1076"/>
          <ac:spMkLst>
            <pc:docMk/>
            <pc:sldMk cId="528086263" sldId="268"/>
            <ac:spMk id="2" creationId="{0857CC46-ACB9-E504-ECC5-58A6F831B1C0}"/>
          </ac:spMkLst>
        </pc:spChg>
        <pc:spChg chg="del mod">
          <ac:chgData name="sureshkumar venkatachalam" userId="1d44a8fc7719c0d6" providerId="LiveId" clId="{2E9B4C1D-629D-4B2C-911C-CB07256286F2}" dt="2025-06-01T10:13:37.084" v="273" actId="478"/>
          <ac:spMkLst>
            <pc:docMk/>
            <pc:sldMk cId="528086263" sldId="268"/>
            <ac:spMk id="3" creationId="{9136043D-7D2D-F2EC-A15D-6DFDE38345AB}"/>
          </ac:spMkLst>
        </pc:spChg>
        <pc:picChg chg="add mod modCrop">
          <ac:chgData name="sureshkumar venkatachalam" userId="1d44a8fc7719c0d6" providerId="LiveId" clId="{2E9B4C1D-629D-4B2C-911C-CB07256286F2}" dt="2025-06-01T10:16:45.323" v="297" actId="1076"/>
          <ac:picMkLst>
            <pc:docMk/>
            <pc:sldMk cId="528086263" sldId="268"/>
            <ac:picMk id="5" creationId="{C2211972-4A21-6C94-A198-89166AE572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LAIYARASANT/cnn_handwritte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2CA3C7-F575-FA6A-95D5-D8F5CF33F67E}"/>
              </a:ext>
            </a:extLst>
          </p:cNvPr>
          <p:cNvSpPr txBox="1"/>
          <p:nvPr/>
        </p:nvSpPr>
        <p:spPr>
          <a:xfrm>
            <a:off x="1350852" y="830744"/>
            <a:ext cx="1057887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Building a </a:t>
            </a:r>
            <a:r>
              <a:rPr lang="en-US" sz="4000" b="1" dirty="0">
                <a:latin typeface="Algerian" panose="04020705040A02060702" pitchFamily="82" charset="0"/>
              </a:rPr>
              <a:t>Handwritten</a:t>
            </a:r>
            <a:r>
              <a:rPr lang="en-US" sz="3600" b="1" dirty="0">
                <a:latin typeface="Algerian" panose="04020705040A02060702" pitchFamily="82" charset="0"/>
              </a:rPr>
              <a:t> Multi-Digit Recognition</a:t>
            </a:r>
            <a:endParaRPr lang="en-IN" sz="3600" b="1" dirty="0">
              <a:solidFill>
                <a:schemeClr val="bg2">
                  <a:lumMod val="20000"/>
                  <a:lumOff val="8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285A9-18AB-56AF-C386-38E73D96B14F}"/>
              </a:ext>
            </a:extLst>
          </p:cNvPr>
          <p:cNvSpPr txBox="1"/>
          <p:nvPr/>
        </p:nvSpPr>
        <p:spPr>
          <a:xfrm>
            <a:off x="1464635" y="2905780"/>
            <a:ext cx="3660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t Kalaiyarasan</a:t>
            </a:r>
            <a:r>
              <a:rPr lang="en-US" b="1" dirty="0">
                <a:latin typeface="Algerian" panose="04020705040A02060702" pitchFamily="82" charset="0"/>
              </a:rPr>
              <a:t> 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EB6ADB-31B7-B22C-A99E-B1F0D44FE059}"/>
              </a:ext>
            </a:extLst>
          </p:cNvPr>
          <p:cNvSpPr txBox="1"/>
          <p:nvPr/>
        </p:nvSpPr>
        <p:spPr>
          <a:xfrm>
            <a:off x="1464635" y="3872820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lgerian" panose="04020705040A02060702" pitchFamily="8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b="1" u="sng" dirty="0">
                <a:solidFill>
                  <a:schemeClr val="bg2">
                    <a:lumMod val="20000"/>
                    <a:lumOff val="80000"/>
                  </a:schemeClr>
                </a:solidFill>
                <a:latin typeface="Algerian" panose="04020705040A02060702" pitchFamily="8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link</a:t>
            </a:r>
            <a:endParaRPr lang="en-US" b="1" u="sng" dirty="0">
              <a:solidFill>
                <a:schemeClr val="bg2">
                  <a:lumMod val="20000"/>
                  <a:lumOff val="8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771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2E7F-BE86-58BD-D276-9B3939F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0275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Loss comparing</a:t>
            </a:r>
            <a:endParaRPr lang="en-IN" sz="2800" b="1" dirty="0">
              <a:solidFill>
                <a:schemeClr val="bg2">
                  <a:lumMod val="20000"/>
                  <a:lumOff val="80000"/>
                </a:schemeClr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8ED4D-4DF8-A5FF-9C74-3D385A9619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3" t="28614" r="18427" b="8889"/>
          <a:stretch>
            <a:fillRect/>
          </a:stretch>
        </p:blipFill>
        <p:spPr>
          <a:xfrm>
            <a:off x="757720" y="1325366"/>
            <a:ext cx="10646595" cy="469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68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5476-71BA-62AC-B0C9-068EE7123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44" y="239730"/>
            <a:ext cx="10131425" cy="357885"/>
          </a:xfrm>
        </p:spPr>
        <p:txBody>
          <a:bodyPr>
            <a:noAutofit/>
          </a:bodyPr>
          <a:lstStyle/>
          <a:p>
            <a:r>
              <a:rPr lang="en-US" sz="3200" b="1" cap="none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STREAMLIT UI</a:t>
            </a:r>
            <a:endParaRPr lang="en-IN" sz="3200" b="1" cap="none" dirty="0">
              <a:solidFill>
                <a:schemeClr val="bg2">
                  <a:lumMod val="20000"/>
                  <a:lumOff val="80000"/>
                </a:schemeClr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13B99-66FB-E267-8C5B-B44FABBBDD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34" t="5243" r="28287" b="7266"/>
          <a:stretch>
            <a:fillRect/>
          </a:stretch>
        </p:blipFill>
        <p:spPr>
          <a:xfrm>
            <a:off x="604463" y="763713"/>
            <a:ext cx="10983074" cy="577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90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D578-2DE7-0B86-F31A-7ADCDA697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882" y="185697"/>
            <a:ext cx="10131425" cy="370251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Requirement </a:t>
            </a:r>
            <a:endParaRPr lang="en-IN" sz="2800" b="1" dirty="0">
              <a:solidFill>
                <a:schemeClr val="bg2">
                  <a:lumMod val="20000"/>
                  <a:lumOff val="80000"/>
                </a:schemeClr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011E17-063B-957D-5EAA-2AF5BBAEE5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51" t="4938" r="18511" b="64195"/>
          <a:stretch>
            <a:fillRect/>
          </a:stretch>
        </p:blipFill>
        <p:spPr>
          <a:xfrm>
            <a:off x="707204" y="555948"/>
            <a:ext cx="10777591" cy="1698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EA4F17-1CEF-25F7-3C24-649F746F05D1}"/>
              </a:ext>
            </a:extLst>
          </p:cNvPr>
          <p:cNvSpPr txBox="1"/>
          <p:nvPr/>
        </p:nvSpPr>
        <p:spPr>
          <a:xfrm>
            <a:off x="613882" y="2253973"/>
            <a:ext cx="6097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DOCKER FILE</a:t>
            </a:r>
            <a:endParaRPr lang="en-IN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0F3F5A-6400-E1C8-722B-97FB0C779A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70" t="4939" r="25590" b="32734"/>
          <a:stretch>
            <a:fillRect/>
          </a:stretch>
        </p:blipFill>
        <p:spPr>
          <a:xfrm>
            <a:off x="707204" y="2777193"/>
            <a:ext cx="10870914" cy="389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0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CC46-ACB9-E504-ECC5-58A6F831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63" y="279991"/>
            <a:ext cx="10131425" cy="4572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testing</a:t>
            </a:r>
            <a:endParaRPr lang="en-IN" sz="3200" b="1" dirty="0">
              <a:solidFill>
                <a:schemeClr val="bg2">
                  <a:lumMod val="20000"/>
                  <a:lumOff val="80000"/>
                </a:schemeClr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11972-4A21-6C94-A198-89166AE572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49" t="6047" r="13837" b="11939"/>
          <a:stretch>
            <a:fillRect/>
          </a:stretch>
        </p:blipFill>
        <p:spPr>
          <a:xfrm>
            <a:off x="795319" y="832885"/>
            <a:ext cx="10601362" cy="562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86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CD7DE-9B90-4062-57D3-04F09963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jjjjjj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52771-2025-836A-9C99-F6E57B385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991" y="609601"/>
            <a:ext cx="10131428" cy="352745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IMPORT LIBRARIES</a:t>
            </a:r>
            <a:endParaRPr lang="en-IN" sz="28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2865D5-3383-91B1-B707-1E7A7234DE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80" t="33761" r="41029" b="21234"/>
          <a:stretch>
            <a:fillRect/>
          </a:stretch>
        </p:blipFill>
        <p:spPr>
          <a:xfrm>
            <a:off x="685800" y="1315092"/>
            <a:ext cx="10820399" cy="415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2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49B4-91EC-BF80-B223-1EC3D5B3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438364"/>
          </a:xfrm>
        </p:spPr>
        <p:txBody>
          <a:bodyPr>
            <a:noAutofit/>
          </a:bodyPr>
          <a:lstStyle/>
          <a:p>
            <a:r>
              <a:rPr lang="en-US" sz="2800" b="1" cap="none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LOAD THE DATA</a:t>
            </a:r>
            <a:endParaRPr lang="en-IN" sz="2800" b="1" cap="none" dirty="0">
              <a:solidFill>
                <a:schemeClr val="bg2">
                  <a:lumMod val="20000"/>
                  <a:lumOff val="80000"/>
                </a:schemeClr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2A1E5F-CDC6-6EF3-84B4-4A9342C87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978" t="35276" r="42288" b="45351"/>
          <a:stretch>
            <a:fillRect/>
          </a:stretch>
        </p:blipFill>
        <p:spPr>
          <a:xfrm>
            <a:off x="685801" y="1185291"/>
            <a:ext cx="10831529" cy="167462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2C5B92-AF96-38C2-A60E-E5A7F69A2F18}"/>
              </a:ext>
            </a:extLst>
          </p:cNvPr>
          <p:cNvSpPr txBox="1"/>
          <p:nvPr/>
        </p:nvSpPr>
        <p:spPr>
          <a:xfrm>
            <a:off x="685801" y="3254608"/>
            <a:ext cx="6097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SPLIT THE DATA</a:t>
            </a:r>
            <a:endParaRPr lang="en-I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CEEFD7-C54F-8DEF-269C-07B2D5FDE1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5" t="59917" r="39999" b="22547"/>
          <a:stretch>
            <a:fillRect/>
          </a:stretch>
        </p:blipFill>
        <p:spPr>
          <a:xfrm>
            <a:off x="685801" y="3998082"/>
            <a:ext cx="10831529" cy="132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2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84F0-E7D5-07FB-EDE1-8F4EDA6A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135" y="648309"/>
            <a:ext cx="10131425" cy="70549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Visualize The Image </a:t>
            </a:r>
            <a:endParaRPr lang="en-IN" sz="2800" b="1" dirty="0">
              <a:solidFill>
                <a:schemeClr val="bg2">
                  <a:lumMod val="20000"/>
                  <a:lumOff val="80000"/>
                </a:schemeClr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432D37-7829-7DB6-AC5E-F1987006A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159" t="31124" r="38885" b="18486"/>
          <a:stretch>
            <a:fillRect/>
          </a:stretch>
        </p:blipFill>
        <p:spPr>
          <a:xfrm>
            <a:off x="890686" y="1793281"/>
            <a:ext cx="10410628" cy="3480468"/>
          </a:xfrm>
        </p:spPr>
      </p:pic>
    </p:spTree>
    <p:extLst>
      <p:ext uri="{BB962C8B-B14F-4D97-AF65-F5344CB8AC3E}">
        <p14:creationId xmlns:p14="http://schemas.microsoft.com/office/powerpoint/2010/main" val="91316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D79A-FA90-9CA0-31DE-F1CA771D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85819"/>
            <a:ext cx="10131427" cy="61996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Preprocessing</a:t>
            </a:r>
            <a:endParaRPr lang="en-IN" sz="2800" b="1" dirty="0">
              <a:solidFill>
                <a:schemeClr val="bg2">
                  <a:lumMod val="20000"/>
                  <a:lumOff val="80000"/>
                </a:schemeClr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5C00D-7F0A-8848-3A54-A809E754AD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6" t="30339" r="9302" b="39535"/>
          <a:stretch>
            <a:fillRect/>
          </a:stretch>
        </p:blipFill>
        <p:spPr>
          <a:xfrm>
            <a:off x="685799" y="1220219"/>
            <a:ext cx="10738883" cy="20660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3BCACA-D27A-225F-B859-E8039787C0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9" t="60465" r="19419" b="9408"/>
          <a:stretch>
            <a:fillRect/>
          </a:stretch>
        </p:blipFill>
        <p:spPr>
          <a:xfrm>
            <a:off x="685799" y="3902149"/>
            <a:ext cx="10738883" cy="206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0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EC14-730D-B06D-B229-CE68BCD7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60275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Create model architecture</a:t>
            </a:r>
            <a:endParaRPr lang="en-IN" sz="2800" b="1" dirty="0">
              <a:solidFill>
                <a:schemeClr val="bg2">
                  <a:lumMod val="20000"/>
                  <a:lumOff val="80000"/>
                </a:schemeClr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8A3A5-0925-CD9B-9BA2-53A8CE1F00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3" t="22023" r="40568" b="14456"/>
          <a:stretch>
            <a:fillRect/>
          </a:stretch>
        </p:blipFill>
        <p:spPr>
          <a:xfrm>
            <a:off x="685802" y="1407559"/>
            <a:ext cx="10810980" cy="435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8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C701-A16F-75D9-5FD4-8C2D5722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89281"/>
            <a:ext cx="10131425" cy="53848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Model compile &amp; Fit</a:t>
            </a:r>
            <a:endParaRPr lang="en-IN" sz="2800" b="1" dirty="0">
              <a:solidFill>
                <a:schemeClr val="bg2">
                  <a:lumMod val="20000"/>
                  <a:lumOff val="80000"/>
                </a:schemeClr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8108D-6995-2698-B836-54E7AC046B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4" t="32444" r="28000" b="8592"/>
          <a:stretch>
            <a:fillRect/>
          </a:stretch>
        </p:blipFill>
        <p:spPr>
          <a:xfrm>
            <a:off x="685801" y="1310640"/>
            <a:ext cx="10546080" cy="495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32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769E1-FD7A-C2F8-EB23-7A678A39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88" y="141250"/>
            <a:ext cx="10131425" cy="4572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evaluation</a:t>
            </a:r>
            <a:endParaRPr lang="en-IN" sz="3200" b="1" dirty="0">
              <a:solidFill>
                <a:schemeClr val="bg2">
                  <a:lumMod val="20000"/>
                  <a:lumOff val="80000"/>
                </a:schemeClr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530877-C0F0-C744-9AF4-A77549E159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8" t="48148" r="20976" b="36000"/>
          <a:stretch>
            <a:fillRect/>
          </a:stretch>
        </p:blipFill>
        <p:spPr>
          <a:xfrm>
            <a:off x="685801" y="709961"/>
            <a:ext cx="10820397" cy="1486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71E0D6-7917-9E94-BEA0-7D57C380E63D}"/>
              </a:ext>
            </a:extLst>
          </p:cNvPr>
          <p:cNvSpPr txBox="1"/>
          <p:nvPr/>
        </p:nvSpPr>
        <p:spPr>
          <a:xfrm>
            <a:off x="574288" y="2308301"/>
            <a:ext cx="6097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CONFUSION MATRIX</a:t>
            </a:r>
            <a:endParaRPr lang="en-IN" sz="32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1197B-215C-B262-BF5B-511D9A4B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t="27266" r="33342" b="19101"/>
          <a:stretch>
            <a:fillRect/>
          </a:stretch>
        </p:blipFill>
        <p:spPr>
          <a:xfrm>
            <a:off x="685800" y="2893076"/>
            <a:ext cx="10820397" cy="367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7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342E-B47B-D3F1-B040-97B7E78C4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40077"/>
            <a:ext cx="10131425" cy="356171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</a:rPr>
              <a:t>Accuracy comparing</a:t>
            </a:r>
            <a:endParaRPr lang="en-IN" sz="2800" b="1" dirty="0">
              <a:solidFill>
                <a:schemeClr val="bg2">
                  <a:lumMod val="20000"/>
                  <a:lumOff val="80000"/>
                </a:schemeClr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59BF9D-C6D3-A1EB-FC6F-E464DF3FD9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66" t="27266" r="20112" b="8889"/>
          <a:stretch>
            <a:fillRect/>
          </a:stretch>
        </p:blipFill>
        <p:spPr>
          <a:xfrm>
            <a:off x="767994" y="1119883"/>
            <a:ext cx="10400015" cy="494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3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72</TotalTime>
  <Words>42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Celestial</vt:lpstr>
      <vt:lpstr>PowerPoint Presentation</vt:lpstr>
      <vt:lpstr>jjjjjj</vt:lpstr>
      <vt:lpstr>LOAD THE DATA</vt:lpstr>
      <vt:lpstr>Visualize The Image </vt:lpstr>
      <vt:lpstr>Preprocessing</vt:lpstr>
      <vt:lpstr>Create model architecture</vt:lpstr>
      <vt:lpstr>Model compile &amp; Fit</vt:lpstr>
      <vt:lpstr>evaluation</vt:lpstr>
      <vt:lpstr>Accuracy comparing</vt:lpstr>
      <vt:lpstr>Loss comparing</vt:lpstr>
      <vt:lpstr>STREAMLIT UI</vt:lpstr>
      <vt:lpstr>Requirement 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sureshkumar venkatachalam</dc:creator>
  <cp:lastModifiedBy>sureshkumar venkatachalam</cp:lastModifiedBy>
  <cp:revision>1</cp:revision>
  <dcterms:created xsi:type="dcterms:W3CDTF">2025-05-31T15:55:55Z</dcterms:created>
  <dcterms:modified xsi:type="dcterms:W3CDTF">2025-06-01T10:30:36Z</dcterms:modified>
</cp:coreProperties>
</file>