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80" r:id="rId4"/>
    <p:sldId id="275" r:id="rId5"/>
    <p:sldId id="273" r:id="rId6"/>
    <p:sldId id="281" r:id="rId7"/>
    <p:sldId id="277" r:id="rId8"/>
  </p:sldIdLst>
  <p:sldSz cx="12192000" cy="6858000"/>
  <p:notesSz cx="6980238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ck Alagar" initials="kA" lastIdx="1" clrIdx="0">
    <p:extLst>
      <p:ext uri="{19B8F6BF-5375-455C-9EA6-DF929625EA0E}">
        <p15:presenceInfo xmlns:p15="http://schemas.microsoft.com/office/powerpoint/2012/main" userId="f10630a9f9ce12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CD8B73-A23D-4538-A7F6-53DF45708EA2}">
  <a:tblStyle styleId="{54CD8B73-A23D-4538-A7F6-53DF45708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EB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EBF5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85F5B2-A457-4FFC-86FB-3CA24EC5282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477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53853" y="0"/>
            <a:ext cx="302477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46125" y="1143000"/>
            <a:ext cx="5487988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439362" y="228600"/>
            <a:ext cx="466354" cy="51591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524000" y="449503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5092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1C5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KPR Institute of Engineering and Technology</a:t>
            </a:r>
            <a:endParaRPr sz="360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420483" y="1445435"/>
            <a:ext cx="9035482" cy="142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2800" b="1" dirty="0">
                <a:solidFill>
                  <a:srgbClr val="006600"/>
                </a:solidFill>
                <a:latin typeface="+mn-lt"/>
                <a:ea typeface="Times New Roman"/>
                <a:cs typeface="Times New Roman"/>
                <a:sym typeface="Times New Roman"/>
              </a:rPr>
              <a:t>R2021 UG Capstone Project   </a:t>
            </a:r>
            <a:endParaRPr sz="2800" dirty="0">
              <a:latin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2800" b="1" dirty="0">
                <a:solidFill>
                  <a:srgbClr val="006600"/>
                </a:solidFill>
                <a:latin typeface="+mn-lt"/>
                <a:ea typeface="Times New Roman"/>
                <a:cs typeface="Times New Roman"/>
                <a:sym typeface="Times New Roman"/>
              </a:rPr>
              <a:t>(AY 2024-2025)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2800" b="1" dirty="0">
                <a:solidFill>
                  <a:srgbClr val="006600"/>
                </a:solidFill>
                <a:latin typeface="+mn-lt"/>
                <a:ea typeface="Times New Roman"/>
                <a:cs typeface="Times New Roman"/>
                <a:sym typeface="Times New Roman"/>
              </a:rPr>
              <a:t>Zeroth Review</a:t>
            </a:r>
            <a:endParaRPr sz="2800" b="1" dirty="0">
              <a:solidFill>
                <a:srgbClr val="0066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942646" y="3215592"/>
            <a:ext cx="7879780" cy="139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Energy-Efficient Smart Street Lighting With Wireless Monitoring System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8F0E5-1C00-87D6-0C89-5C48FDFDF020}"/>
              </a:ext>
            </a:extLst>
          </p:cNvPr>
          <p:cNvSpPr txBox="1"/>
          <p:nvPr/>
        </p:nvSpPr>
        <p:spPr>
          <a:xfrm>
            <a:off x="722671" y="4930671"/>
            <a:ext cx="109285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solidFill>
                  <a:srgbClr val="0000FF"/>
                </a:solidFill>
                <a:latin typeface="+mj-lt"/>
                <a:ea typeface="Franklin Gothic"/>
                <a:cs typeface="Franklin Gothic"/>
                <a:sym typeface="Franklin Gothic"/>
              </a:rPr>
              <a:t>Supervisor Name:</a:t>
            </a:r>
            <a:r>
              <a:rPr lang="en-US" sz="2000" b="1" dirty="0">
                <a:solidFill>
                  <a:srgbClr val="0000FF"/>
                </a:solidFill>
                <a:latin typeface="+mj-lt"/>
                <a:ea typeface="Franklin Gothic"/>
              </a:rPr>
              <a:t>                                                      </a:t>
            </a:r>
            <a:r>
              <a:rPr lang="en-US" sz="2000" b="1" dirty="0">
                <a:solidFill>
                  <a:srgbClr val="0000FF"/>
                </a:solidFill>
                <a:latin typeface="+mj-lt"/>
                <a:ea typeface="Franklin Gothic"/>
                <a:cs typeface="Franklin Gothic"/>
                <a:sym typeface="Franklin Gothic"/>
              </a:rPr>
              <a:t>Team Member name with Department</a:t>
            </a:r>
            <a:r>
              <a:rPr lang="en-US" sz="1800" dirty="0">
                <a:solidFill>
                  <a:srgbClr val="0066FF"/>
                </a:solidFill>
                <a:latin typeface="+mj-lt"/>
                <a:ea typeface="Franklin Gothic"/>
                <a:cs typeface="Franklin Gothic"/>
                <a:sym typeface="Franklin Gothic"/>
              </a:rPr>
              <a:t>:</a:t>
            </a:r>
            <a:endParaRPr lang="en-US" sz="1800" dirty="0">
              <a:solidFill>
                <a:srgbClr val="0066FF"/>
              </a:solidFill>
              <a:latin typeface="+mj-lt"/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Mrs. LALITHA B                                                                               </a:t>
            </a:r>
            <a:r>
              <a:rPr lang="en-IN" sz="1600" dirty="0">
                <a:solidFill>
                  <a:srgbClr val="0000FF"/>
                </a:solidFill>
                <a:effectLst/>
              </a:rPr>
              <a:t>SRIMATHI S (21EE110)- IV-EEE-B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Assistant Professor(</a:t>
            </a:r>
            <a:r>
              <a:rPr lang="en-US" sz="1600" dirty="0" err="1">
                <a:solidFill>
                  <a:srgbClr val="0000FF"/>
                </a:solidFill>
              </a:rPr>
              <a:t>Sr.G</a:t>
            </a:r>
            <a:r>
              <a:rPr lang="en-US" sz="1600" dirty="0">
                <a:solidFill>
                  <a:srgbClr val="0000FF"/>
                </a:solidFill>
              </a:rPr>
              <a:t>)</a:t>
            </a:r>
          </a:p>
          <a:p>
            <a:r>
              <a:rPr lang="en-US" sz="160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6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and Electronics Engineering </a:t>
            </a:r>
            <a:endParaRPr lang="en-US" sz="1600" dirty="0"/>
          </a:p>
          <a:p>
            <a:r>
              <a:rPr lang="en-US" sz="1600" dirty="0">
                <a:solidFill>
                  <a:srgbClr val="0000FF"/>
                </a:solidFill>
              </a:rPr>
              <a:t>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524000" y="449503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5092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1C5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KPR Institute of Engineering and Technology</a:t>
            </a:r>
            <a:endParaRPr sz="360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420483" y="1445435"/>
            <a:ext cx="9144000" cy="103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4000" b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R2021 UG Capstone Project  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3500" b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(AY 2024-2025)</a:t>
            </a:r>
            <a:endParaRPr sz="3500" b="1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183486" y="2693504"/>
            <a:ext cx="8380997" cy="156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and Electronics Engineering 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10CF-FBB7-7548-3EA3-39037943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5911"/>
            <a:ext cx="9144000" cy="77428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AE920-8DF4-44D9-5AB3-6E78421063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7889434-8DDC-8B20-B7EB-EDFBC7FE1D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54665" y="1927927"/>
            <a:ext cx="90194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vehicle movement-based smart street light system improves energy efficiency and safety.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automatically adjusts street light brightness based on vehicle movement and ambient light.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 wireless fault detection and reporting to the electric board (EB).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0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1052-D525-1D62-F204-68AA9E078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2951"/>
            <a:ext cx="9144000" cy="85725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58B56-8373-CB74-A97C-AE8D3381AF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C1B1A1-4E07-5D04-11C0-EAFF8EAD2B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46064" y="1588713"/>
            <a:ext cx="925412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turn on lights when it's dark and adjust brightness based on vehicle movement.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street light faults using LDR sensors and transmit maintenance data    wirelessly.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passing vehicles using IR sensors and adjust lighting accordingly.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panic button for full brightness activation during emergencies. </a:t>
            </a:r>
          </a:p>
        </p:txBody>
      </p:sp>
    </p:spTree>
    <p:extLst>
      <p:ext uri="{BB962C8B-B14F-4D97-AF65-F5344CB8AC3E}">
        <p14:creationId xmlns:p14="http://schemas.microsoft.com/office/powerpoint/2010/main" val="350782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C094-418D-DA09-DD4D-729114179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1176"/>
            <a:ext cx="9144000" cy="9436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25193-B1AF-155A-25B3-E2915259A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36A1E2-6C1F-6059-75E7-AA725B4D3F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60171" y="1921678"/>
            <a:ext cx="1008335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street lighting systems waste energy by operating continuously, even without traffic.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Fault detection is manual, causing delays in repairs.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system exists for instant full-brightness activation in emergencies.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smart system is needed for energy efficiency, fault detection, and emergency control. </a:t>
            </a:r>
          </a:p>
        </p:txBody>
      </p:sp>
    </p:spTree>
    <p:extLst>
      <p:ext uri="{BB962C8B-B14F-4D97-AF65-F5344CB8AC3E}">
        <p14:creationId xmlns:p14="http://schemas.microsoft.com/office/powerpoint/2010/main" val="191555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AC1F-0AD3-7296-E49F-9DF690A6D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758"/>
            <a:ext cx="9144000" cy="9686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83CB6-B499-26F0-7301-616E79E829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DA7C8A-A2ED-2619-82BB-0661CE98E5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58207" y="1926366"/>
            <a:ext cx="943719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improves energy efficiency and safety by adjusting lights based on real-time conditions.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Fault detection and wireless reporting ensure timely maintenance.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panic button provides immediate full brightness in emergencies.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system offers a sustainable solution for modern street lighting needs. </a:t>
            </a:r>
          </a:p>
        </p:txBody>
      </p:sp>
    </p:spTree>
    <p:extLst>
      <p:ext uri="{BB962C8B-B14F-4D97-AF65-F5344CB8AC3E}">
        <p14:creationId xmlns:p14="http://schemas.microsoft.com/office/powerpoint/2010/main" val="145905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A5D1-3C9A-2F4A-2975-2CFAB9DC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89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>
                <a:latin typeface="Aptos Narrow" panose="020B0004020202020204" pitchFamily="34" charset="0"/>
              </a:rPr>
              <a:t>Thank You…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ABFCA-2DDC-552F-0BFF-AD5D3FE01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282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Narrow</vt:lpstr>
      <vt:lpstr>Arial</vt:lpstr>
      <vt:lpstr>Calibri</vt:lpstr>
      <vt:lpstr>Times New Roman</vt:lpstr>
      <vt:lpstr>Wingdings</vt:lpstr>
      <vt:lpstr>Office Theme</vt:lpstr>
      <vt:lpstr>KPR Institute of Engineering and Technology</vt:lpstr>
      <vt:lpstr>KPR Institute of Engineering and Technology</vt:lpstr>
      <vt:lpstr>INTRODUCTION</vt:lpstr>
      <vt:lpstr>OBJECTIVE</vt:lpstr>
      <vt:lpstr>PROBLEM STATEMENT</vt:lpstr>
      <vt:lpstr>CONCLUSION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Karthick Alagar</dc:creator>
  <cp:lastModifiedBy>Achudhan S</cp:lastModifiedBy>
  <cp:revision>10</cp:revision>
  <dcterms:modified xsi:type="dcterms:W3CDTF">2024-10-17T13:58:18Z</dcterms:modified>
</cp:coreProperties>
</file>