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2"/>
    <p:sldId id="256" r:id="rId3"/>
    <p:sldId id="257" r:id="rId4"/>
    <p:sldId id="258" r:id="rId5"/>
    <p:sldId id="286" r:id="rId6"/>
    <p:sldId id="259" r:id="rId7"/>
    <p:sldId id="263" r:id="rId8"/>
    <p:sldId id="285" r:id="rId9"/>
    <p:sldId id="288" r:id="rId10"/>
    <p:sldId id="289" r:id="rId11"/>
    <p:sldId id="290" r:id="rId12"/>
    <p:sldId id="291" r:id="rId13"/>
    <p:sldId id="292" r:id="rId14"/>
    <p:sldId id="261" r:id="rId15"/>
    <p:sldId id="281" r:id="rId16"/>
    <p:sldId id="284" r:id="rId17"/>
    <p:sldId id="283" r:id="rId18"/>
    <p:sldId id="278" r:id="rId19"/>
    <p:sldId id="280" r:id="rId20"/>
    <p:sldId id="26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tuz Chen" initials="JC" lastIdx="2" clrIdx="0">
    <p:extLst>
      <p:ext uri="{19B8F6BF-5375-455C-9EA6-DF929625EA0E}">
        <p15:presenceInfo xmlns:p15="http://schemas.microsoft.com/office/powerpoint/2012/main" userId="2ebf2c32936169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3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#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460311-863F-4739-89DA-293FCE1BE1B0}" type="doc">
      <dgm:prSet loTypeId="urn:microsoft.com/office/officeart/2005/8/layout/vList3" loCatId="picture" qsTypeId="urn:microsoft.com/office/officeart/2005/8/quickstyle/simple1#3" qsCatId="simple" csTypeId="urn:microsoft.com/office/officeart/2005/8/colors/colorful5#3" csCatId="colorful" phldr="1"/>
      <dgm:spPr/>
    </dgm:pt>
    <dgm:pt modelId="{00CD3FDF-6279-4D58-8E66-6CA8EA3DB34F}">
      <dgm:prSet phldrT="[文本]"/>
      <dgm:spPr/>
      <dgm:t>
        <a:bodyPr/>
        <a:lstStyle/>
        <a:p>
          <a:r>
            <a:rPr lang="zh-CN" altLang="en-US" b="1" dirty="0"/>
            <a:t>项目背景</a:t>
          </a:r>
        </a:p>
      </dgm:t>
    </dgm:pt>
    <dgm:pt modelId="{C87C6721-49F4-47AE-B0A8-3CFB36E033A6}" type="parTrans" cxnId="{556B9EBC-ABEC-496D-B7E9-1041268B0938}">
      <dgm:prSet/>
      <dgm:spPr/>
      <dgm:t>
        <a:bodyPr/>
        <a:lstStyle/>
        <a:p>
          <a:endParaRPr lang="zh-CN" altLang="en-US"/>
        </a:p>
      </dgm:t>
    </dgm:pt>
    <dgm:pt modelId="{B76C8DC7-CAE2-49DD-B84E-0EA243CAB787}" type="sibTrans" cxnId="{556B9EBC-ABEC-496D-B7E9-1041268B0938}">
      <dgm:prSet/>
      <dgm:spPr/>
      <dgm:t>
        <a:bodyPr/>
        <a:lstStyle/>
        <a:p>
          <a:endParaRPr lang="zh-CN" altLang="en-US"/>
        </a:p>
      </dgm:t>
    </dgm:pt>
    <dgm:pt modelId="{231B0E5D-CC59-4DCB-AF44-CF75962CD8D6}">
      <dgm:prSet phldrT="[文本]"/>
      <dgm:spPr/>
      <dgm:t>
        <a:bodyPr/>
        <a:lstStyle/>
        <a:p>
          <a:r>
            <a:rPr lang="zh-CN" altLang="en-US" b="1" dirty="0">
              <a:ln w="0"/>
              <a:solidFill>
                <a:schemeClr val="bg1"/>
              </a:solidFill>
              <a:effectLst/>
              <a:sym typeface="+mn-ea"/>
            </a:rPr>
            <a:t>应用前景</a:t>
          </a:r>
          <a:endParaRPr lang="zh-CN" altLang="en-US" b="1" dirty="0"/>
        </a:p>
      </dgm:t>
    </dgm:pt>
    <dgm:pt modelId="{170A4DBA-8E2F-4D56-AE4C-DB8000BA5BF9}" type="parTrans" cxnId="{D33B6033-613D-4532-9D3A-62AE66EC8671}">
      <dgm:prSet/>
      <dgm:spPr/>
      <dgm:t>
        <a:bodyPr/>
        <a:lstStyle/>
        <a:p>
          <a:endParaRPr lang="zh-CN" altLang="en-US"/>
        </a:p>
      </dgm:t>
    </dgm:pt>
    <dgm:pt modelId="{AF3EE823-6616-4A5C-A60A-06DBB02E9DA7}" type="sibTrans" cxnId="{D33B6033-613D-4532-9D3A-62AE66EC8671}">
      <dgm:prSet/>
      <dgm:spPr/>
      <dgm:t>
        <a:bodyPr/>
        <a:lstStyle/>
        <a:p>
          <a:endParaRPr lang="zh-CN" altLang="en-US"/>
        </a:p>
      </dgm:t>
    </dgm:pt>
    <dgm:pt modelId="{4C2F54C9-CC5C-4F88-BE90-EE118EC3868C}">
      <dgm:prSet/>
      <dgm:spPr/>
      <dgm:t>
        <a:bodyPr/>
        <a:lstStyle/>
        <a:p>
          <a:r>
            <a:rPr lang="zh-CN" altLang="en-US" b="1" dirty="0"/>
            <a:t>作品设计</a:t>
          </a:r>
        </a:p>
      </dgm:t>
    </dgm:pt>
    <dgm:pt modelId="{BE064A3B-050D-4C75-BF6A-0BAC6A726F7B}" type="parTrans" cxnId="{CF3A682F-1EAE-4E6A-A77E-013F230A82B5}">
      <dgm:prSet/>
      <dgm:spPr/>
      <dgm:t>
        <a:bodyPr/>
        <a:lstStyle/>
        <a:p>
          <a:endParaRPr lang="zh-CN" altLang="en-US"/>
        </a:p>
      </dgm:t>
    </dgm:pt>
    <dgm:pt modelId="{31C80205-20F6-4A14-BADD-A395426F1E5E}" type="sibTrans" cxnId="{CF3A682F-1EAE-4E6A-A77E-013F230A82B5}">
      <dgm:prSet/>
      <dgm:spPr/>
      <dgm:t>
        <a:bodyPr/>
        <a:lstStyle/>
        <a:p>
          <a:endParaRPr lang="zh-CN" altLang="en-US"/>
        </a:p>
      </dgm:t>
    </dgm:pt>
    <dgm:pt modelId="{31CBC88A-2721-4D07-83AD-16FD0D100789}">
      <dgm:prSet/>
      <dgm:spPr/>
      <dgm:t>
        <a:bodyPr/>
        <a:lstStyle/>
        <a:p>
          <a:r>
            <a:rPr lang="zh-CN" altLang="en-US" b="1" dirty="0"/>
            <a:t>创新点和困难点</a:t>
          </a:r>
        </a:p>
      </dgm:t>
    </dgm:pt>
    <dgm:pt modelId="{B2315184-54FD-4AB1-995F-B0F49D03F5BA}" type="parTrans" cxnId="{DEF6EA0C-B2D1-439F-A4D5-2AD33DCD647A}">
      <dgm:prSet/>
      <dgm:spPr/>
      <dgm:t>
        <a:bodyPr/>
        <a:lstStyle/>
        <a:p>
          <a:endParaRPr lang="zh-CN" altLang="en-US"/>
        </a:p>
      </dgm:t>
    </dgm:pt>
    <dgm:pt modelId="{92742C78-02CC-46A4-8D46-0105FFA82426}" type="sibTrans" cxnId="{DEF6EA0C-B2D1-439F-A4D5-2AD33DCD647A}">
      <dgm:prSet/>
      <dgm:spPr/>
      <dgm:t>
        <a:bodyPr/>
        <a:lstStyle/>
        <a:p>
          <a:endParaRPr lang="zh-CN" altLang="en-US"/>
        </a:p>
      </dgm:t>
    </dgm:pt>
    <dgm:pt modelId="{863DD8B7-FB39-4511-B4F5-49F8E0D11AA9}" type="pres">
      <dgm:prSet presAssocID="{91460311-863F-4739-89DA-293FCE1BE1B0}" presName="linearFlow" presStyleCnt="0">
        <dgm:presLayoutVars>
          <dgm:dir/>
          <dgm:resizeHandles val="exact"/>
        </dgm:presLayoutVars>
      </dgm:prSet>
      <dgm:spPr/>
    </dgm:pt>
    <dgm:pt modelId="{8A59FB1D-45B3-4790-86A1-C0EAD2F98799}" type="pres">
      <dgm:prSet presAssocID="{00CD3FDF-6279-4D58-8E66-6CA8EA3DB34F}" presName="composite" presStyleCnt="0"/>
      <dgm:spPr/>
    </dgm:pt>
    <dgm:pt modelId="{B2B4355F-B780-43BF-8D14-D9614C680E9C}" type="pres">
      <dgm:prSet presAssocID="{00CD3FDF-6279-4D58-8E66-6CA8EA3DB34F}" presName="imgShp" presStyleLbl="fgImgPlace1" presStyleIdx="0" presStyleCnt="4"/>
      <dgm:spPr>
        <a:solidFill>
          <a:schemeClr val="tx2"/>
        </a:solidFill>
      </dgm:spPr>
    </dgm:pt>
    <dgm:pt modelId="{EA2CB9B1-1243-4B39-A2E9-B25C15986F48}" type="pres">
      <dgm:prSet presAssocID="{00CD3FDF-6279-4D58-8E66-6CA8EA3DB34F}" presName="txShp" presStyleLbl="node1" presStyleIdx="0" presStyleCnt="4">
        <dgm:presLayoutVars>
          <dgm:bulletEnabled val="1"/>
        </dgm:presLayoutVars>
      </dgm:prSet>
      <dgm:spPr/>
    </dgm:pt>
    <dgm:pt modelId="{A2F229A2-93A0-410B-B3B3-1D7D8A71A8DA}" type="pres">
      <dgm:prSet presAssocID="{B76C8DC7-CAE2-49DD-B84E-0EA243CAB787}" presName="spacing" presStyleCnt="0"/>
      <dgm:spPr/>
    </dgm:pt>
    <dgm:pt modelId="{8F7022AC-E05C-48F5-B7C4-163F8E029B47}" type="pres">
      <dgm:prSet presAssocID="{4C2F54C9-CC5C-4F88-BE90-EE118EC3868C}" presName="composite" presStyleCnt="0"/>
      <dgm:spPr/>
    </dgm:pt>
    <dgm:pt modelId="{A9ACA1B2-A1BE-4EB7-9198-90FFD1F666A8}" type="pres">
      <dgm:prSet presAssocID="{4C2F54C9-CC5C-4F88-BE90-EE118EC3868C}" presName="imgShp" presStyleLbl="fgImgPlace1" presStyleIdx="1" presStyleCnt="4"/>
      <dgm:spPr>
        <a:solidFill>
          <a:schemeClr val="accent5">
            <a:lumMod val="20000"/>
            <a:lumOff val="80000"/>
          </a:schemeClr>
        </a:solidFill>
      </dgm:spPr>
    </dgm:pt>
    <dgm:pt modelId="{B384E9CE-D15C-4ADA-AEF5-2AB310F42355}" type="pres">
      <dgm:prSet presAssocID="{4C2F54C9-CC5C-4F88-BE90-EE118EC3868C}" presName="txShp" presStyleLbl="node1" presStyleIdx="1" presStyleCnt="4">
        <dgm:presLayoutVars>
          <dgm:bulletEnabled val="1"/>
        </dgm:presLayoutVars>
      </dgm:prSet>
      <dgm:spPr/>
    </dgm:pt>
    <dgm:pt modelId="{67FF0F7E-4682-4F5C-9846-482C6CCFCC37}" type="pres">
      <dgm:prSet presAssocID="{31C80205-20F6-4A14-BADD-A395426F1E5E}" presName="spacing" presStyleCnt="0"/>
      <dgm:spPr/>
    </dgm:pt>
    <dgm:pt modelId="{1DA014B7-0F4B-4FE8-9AEF-9AA1F5822567}" type="pres">
      <dgm:prSet presAssocID="{31CBC88A-2721-4D07-83AD-16FD0D100789}" presName="composite" presStyleCnt="0"/>
      <dgm:spPr/>
    </dgm:pt>
    <dgm:pt modelId="{9F546FCF-D727-4884-828B-9DC858D1A390}" type="pres">
      <dgm:prSet presAssocID="{31CBC88A-2721-4D07-83AD-16FD0D100789}" presName="imgShp" presStyleLbl="fgImgPlace1" presStyleIdx="2" presStyleCnt="4"/>
      <dgm:spPr>
        <a:solidFill>
          <a:schemeClr val="accent6">
            <a:lumMod val="40000"/>
            <a:lumOff val="60000"/>
          </a:schemeClr>
        </a:solidFill>
      </dgm:spPr>
    </dgm:pt>
    <dgm:pt modelId="{104567A7-B94F-49CB-82A7-8EEF5167B652}" type="pres">
      <dgm:prSet presAssocID="{31CBC88A-2721-4D07-83AD-16FD0D100789}" presName="txShp" presStyleLbl="node1" presStyleIdx="2" presStyleCnt="4">
        <dgm:presLayoutVars>
          <dgm:bulletEnabled val="1"/>
        </dgm:presLayoutVars>
      </dgm:prSet>
      <dgm:spPr/>
    </dgm:pt>
    <dgm:pt modelId="{8DC976DE-389A-4C34-9D5C-308E2FBC334A}" type="pres">
      <dgm:prSet presAssocID="{92742C78-02CC-46A4-8D46-0105FFA82426}" presName="spacing" presStyleCnt="0"/>
      <dgm:spPr/>
    </dgm:pt>
    <dgm:pt modelId="{EAB38CCB-5FAF-4C03-ACE5-9993991D47CB}" type="pres">
      <dgm:prSet presAssocID="{231B0E5D-CC59-4DCB-AF44-CF75962CD8D6}" presName="composite" presStyleCnt="0"/>
      <dgm:spPr/>
    </dgm:pt>
    <dgm:pt modelId="{0DB3632E-32B2-4215-A976-F40F878F8A86}" type="pres">
      <dgm:prSet presAssocID="{231B0E5D-CC59-4DCB-AF44-CF75962CD8D6}" presName="imgShp" presStyleLbl="fgImgPlace1" presStyleIdx="3" presStyleCnt="4"/>
      <dgm:spPr>
        <a:solidFill>
          <a:schemeClr val="accent4"/>
        </a:solidFill>
      </dgm:spPr>
    </dgm:pt>
    <dgm:pt modelId="{55E5A95E-CDA0-4D86-A9F5-D427B4416E05}" type="pres">
      <dgm:prSet presAssocID="{231B0E5D-CC59-4DCB-AF44-CF75962CD8D6}" presName="txShp" presStyleLbl="node1" presStyleIdx="3" presStyleCnt="4">
        <dgm:presLayoutVars>
          <dgm:bulletEnabled val="1"/>
        </dgm:presLayoutVars>
      </dgm:prSet>
      <dgm:spPr/>
    </dgm:pt>
  </dgm:ptLst>
  <dgm:cxnLst>
    <dgm:cxn modelId="{DEF6EA0C-B2D1-439F-A4D5-2AD33DCD647A}" srcId="{91460311-863F-4739-89DA-293FCE1BE1B0}" destId="{31CBC88A-2721-4D07-83AD-16FD0D100789}" srcOrd="2" destOrd="0" parTransId="{B2315184-54FD-4AB1-995F-B0F49D03F5BA}" sibTransId="{92742C78-02CC-46A4-8D46-0105FFA82426}"/>
    <dgm:cxn modelId="{249CE61A-0754-4A59-9C6D-B329ACE436A0}" type="presOf" srcId="{00CD3FDF-6279-4D58-8E66-6CA8EA3DB34F}" destId="{EA2CB9B1-1243-4B39-A2E9-B25C15986F48}" srcOrd="0" destOrd="0" presId="urn:microsoft.com/office/officeart/2005/8/layout/vList3"/>
    <dgm:cxn modelId="{CF3A682F-1EAE-4E6A-A77E-013F230A82B5}" srcId="{91460311-863F-4739-89DA-293FCE1BE1B0}" destId="{4C2F54C9-CC5C-4F88-BE90-EE118EC3868C}" srcOrd="1" destOrd="0" parTransId="{BE064A3B-050D-4C75-BF6A-0BAC6A726F7B}" sibTransId="{31C80205-20F6-4A14-BADD-A395426F1E5E}"/>
    <dgm:cxn modelId="{D33B6033-613D-4532-9D3A-62AE66EC8671}" srcId="{91460311-863F-4739-89DA-293FCE1BE1B0}" destId="{231B0E5D-CC59-4DCB-AF44-CF75962CD8D6}" srcOrd="3" destOrd="0" parTransId="{170A4DBA-8E2F-4D56-AE4C-DB8000BA5BF9}" sibTransId="{AF3EE823-6616-4A5C-A60A-06DBB02E9DA7}"/>
    <dgm:cxn modelId="{ABE2B071-9B3C-4450-9C40-C74227291FDE}" type="presOf" srcId="{91460311-863F-4739-89DA-293FCE1BE1B0}" destId="{863DD8B7-FB39-4511-B4F5-49F8E0D11AA9}" srcOrd="0" destOrd="0" presId="urn:microsoft.com/office/officeart/2005/8/layout/vList3"/>
    <dgm:cxn modelId="{C1EDE4B7-D23B-4A54-9C68-AA769EC652B0}" type="presOf" srcId="{31CBC88A-2721-4D07-83AD-16FD0D100789}" destId="{104567A7-B94F-49CB-82A7-8EEF5167B652}" srcOrd="0" destOrd="0" presId="urn:microsoft.com/office/officeart/2005/8/layout/vList3"/>
    <dgm:cxn modelId="{784851BC-B1B4-45E7-836D-1D2AE2572DA7}" type="presOf" srcId="{4C2F54C9-CC5C-4F88-BE90-EE118EC3868C}" destId="{B384E9CE-D15C-4ADA-AEF5-2AB310F42355}" srcOrd="0" destOrd="0" presId="urn:microsoft.com/office/officeart/2005/8/layout/vList3"/>
    <dgm:cxn modelId="{556B9EBC-ABEC-496D-B7E9-1041268B0938}" srcId="{91460311-863F-4739-89DA-293FCE1BE1B0}" destId="{00CD3FDF-6279-4D58-8E66-6CA8EA3DB34F}" srcOrd="0" destOrd="0" parTransId="{C87C6721-49F4-47AE-B0A8-3CFB36E033A6}" sibTransId="{B76C8DC7-CAE2-49DD-B84E-0EA243CAB787}"/>
    <dgm:cxn modelId="{129276C3-B020-409D-9273-875ECEBA659A}" type="presOf" srcId="{231B0E5D-CC59-4DCB-AF44-CF75962CD8D6}" destId="{55E5A95E-CDA0-4D86-A9F5-D427B4416E05}" srcOrd="0" destOrd="0" presId="urn:microsoft.com/office/officeart/2005/8/layout/vList3"/>
    <dgm:cxn modelId="{670CD603-1675-4671-997E-995360021F58}" type="presParOf" srcId="{863DD8B7-FB39-4511-B4F5-49F8E0D11AA9}" destId="{8A59FB1D-45B3-4790-86A1-C0EAD2F98799}" srcOrd="0" destOrd="0" presId="urn:microsoft.com/office/officeart/2005/8/layout/vList3"/>
    <dgm:cxn modelId="{4320D464-D654-46AA-AD4A-342A066BE8F3}" type="presParOf" srcId="{8A59FB1D-45B3-4790-86A1-C0EAD2F98799}" destId="{B2B4355F-B780-43BF-8D14-D9614C680E9C}" srcOrd="0" destOrd="0" presId="urn:microsoft.com/office/officeart/2005/8/layout/vList3"/>
    <dgm:cxn modelId="{9859FFA4-DD0D-4DEA-8D0F-7679B7889E2B}" type="presParOf" srcId="{8A59FB1D-45B3-4790-86A1-C0EAD2F98799}" destId="{EA2CB9B1-1243-4B39-A2E9-B25C15986F48}" srcOrd="1" destOrd="0" presId="urn:microsoft.com/office/officeart/2005/8/layout/vList3"/>
    <dgm:cxn modelId="{00B9B0CA-583F-48C6-8DF2-C428490D5B61}" type="presParOf" srcId="{863DD8B7-FB39-4511-B4F5-49F8E0D11AA9}" destId="{A2F229A2-93A0-410B-B3B3-1D7D8A71A8DA}" srcOrd="1" destOrd="0" presId="urn:microsoft.com/office/officeart/2005/8/layout/vList3"/>
    <dgm:cxn modelId="{CA49A72D-7200-46E9-93F9-805F2A4A5EAD}" type="presParOf" srcId="{863DD8B7-FB39-4511-B4F5-49F8E0D11AA9}" destId="{8F7022AC-E05C-48F5-B7C4-163F8E029B47}" srcOrd="2" destOrd="0" presId="urn:microsoft.com/office/officeart/2005/8/layout/vList3"/>
    <dgm:cxn modelId="{9891CDC1-A2B9-485F-9E99-1F6A5CDE5645}" type="presParOf" srcId="{8F7022AC-E05C-48F5-B7C4-163F8E029B47}" destId="{A9ACA1B2-A1BE-4EB7-9198-90FFD1F666A8}" srcOrd="0" destOrd="0" presId="urn:microsoft.com/office/officeart/2005/8/layout/vList3"/>
    <dgm:cxn modelId="{D8DCD48A-10F3-468E-AD07-8C695CA1A017}" type="presParOf" srcId="{8F7022AC-E05C-48F5-B7C4-163F8E029B47}" destId="{B384E9CE-D15C-4ADA-AEF5-2AB310F42355}" srcOrd="1" destOrd="0" presId="urn:microsoft.com/office/officeart/2005/8/layout/vList3"/>
    <dgm:cxn modelId="{A17ACF3B-7E14-4E4B-B061-3FE873EA7C25}" type="presParOf" srcId="{863DD8B7-FB39-4511-B4F5-49F8E0D11AA9}" destId="{67FF0F7E-4682-4F5C-9846-482C6CCFCC37}" srcOrd="3" destOrd="0" presId="urn:microsoft.com/office/officeart/2005/8/layout/vList3"/>
    <dgm:cxn modelId="{714C1480-4DC3-4ED2-8823-835560AF2E9F}" type="presParOf" srcId="{863DD8B7-FB39-4511-B4F5-49F8E0D11AA9}" destId="{1DA014B7-0F4B-4FE8-9AEF-9AA1F5822567}" srcOrd="4" destOrd="0" presId="urn:microsoft.com/office/officeart/2005/8/layout/vList3"/>
    <dgm:cxn modelId="{9D826FA2-8E31-4EDC-BB4A-AD4E7852D934}" type="presParOf" srcId="{1DA014B7-0F4B-4FE8-9AEF-9AA1F5822567}" destId="{9F546FCF-D727-4884-828B-9DC858D1A390}" srcOrd="0" destOrd="0" presId="urn:microsoft.com/office/officeart/2005/8/layout/vList3"/>
    <dgm:cxn modelId="{FE535CA6-D193-4D5A-8C72-EA7D54F21AA9}" type="presParOf" srcId="{1DA014B7-0F4B-4FE8-9AEF-9AA1F5822567}" destId="{104567A7-B94F-49CB-82A7-8EEF5167B652}" srcOrd="1" destOrd="0" presId="urn:microsoft.com/office/officeart/2005/8/layout/vList3"/>
    <dgm:cxn modelId="{1F9F93ED-B9C9-416A-95C9-2F07378C4C9E}" type="presParOf" srcId="{863DD8B7-FB39-4511-B4F5-49F8E0D11AA9}" destId="{8DC976DE-389A-4C34-9D5C-308E2FBC334A}" srcOrd="5" destOrd="0" presId="urn:microsoft.com/office/officeart/2005/8/layout/vList3"/>
    <dgm:cxn modelId="{02691E3D-E682-474F-A71B-5A7885F265FE}" type="presParOf" srcId="{863DD8B7-FB39-4511-B4F5-49F8E0D11AA9}" destId="{EAB38CCB-5FAF-4C03-ACE5-9993991D47CB}" srcOrd="6" destOrd="0" presId="urn:microsoft.com/office/officeart/2005/8/layout/vList3"/>
    <dgm:cxn modelId="{6CD7FE5E-65BA-47A0-9801-DC77748A7FD3}" type="presParOf" srcId="{EAB38CCB-5FAF-4C03-ACE5-9993991D47CB}" destId="{0DB3632E-32B2-4215-A976-F40F878F8A86}" srcOrd="0" destOrd="0" presId="urn:microsoft.com/office/officeart/2005/8/layout/vList3"/>
    <dgm:cxn modelId="{C582E4CF-F93B-49F7-91FA-E4646FD1F20E}" type="presParOf" srcId="{EAB38CCB-5FAF-4C03-ACE5-9993991D47CB}" destId="{55E5A95E-CDA0-4D86-A9F5-D427B4416E0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58A846-E8B2-444F-995A-EBDB28BCAE15}" type="doc">
      <dgm:prSet loTypeId="urn:microsoft.com/office/officeart/2005/8/layout/hList1" loCatId="list" qsTypeId="urn:microsoft.com/office/officeart/2005/8/quickstyle/3d2#1" qsCatId="3D" csTypeId="urn:microsoft.com/office/officeart/2005/8/colors/colorful5#5" csCatId="colorful" phldr="1"/>
      <dgm:spPr/>
      <dgm:t>
        <a:bodyPr/>
        <a:lstStyle/>
        <a:p>
          <a:endParaRPr lang="zh-CN" altLang="en-US"/>
        </a:p>
      </dgm:t>
    </dgm:pt>
    <dgm:pt modelId="{D40D0BD0-9301-4527-93AC-C6786ECCA616}">
      <dgm:prSet phldrT="[文本]" custT="1"/>
      <dgm:spPr/>
      <dgm:t>
        <a:bodyPr/>
        <a:lstStyle/>
        <a:p>
          <a:r>
            <a:rPr lang="zh-CN" altLang="en-US" sz="3000" b="1" dirty="0"/>
            <a:t>大规模检伤</a:t>
          </a:r>
        </a:p>
      </dgm:t>
    </dgm:pt>
    <dgm:pt modelId="{5A45F533-F752-425D-B38B-B357EEFDE8C8}" type="parTrans" cxnId="{801E0258-7980-4C7F-8E7F-272A7485DB6C}">
      <dgm:prSet/>
      <dgm:spPr/>
      <dgm:t>
        <a:bodyPr/>
        <a:lstStyle/>
        <a:p>
          <a:endParaRPr lang="zh-CN" altLang="en-US"/>
        </a:p>
      </dgm:t>
    </dgm:pt>
    <dgm:pt modelId="{DD49F9A2-5BCE-4D86-9C29-CDD26AADB21B}" type="sibTrans" cxnId="{801E0258-7980-4C7F-8E7F-272A7485DB6C}">
      <dgm:prSet/>
      <dgm:spPr/>
      <dgm:t>
        <a:bodyPr/>
        <a:lstStyle/>
        <a:p>
          <a:endParaRPr lang="zh-CN" altLang="en-US"/>
        </a:p>
      </dgm:t>
    </dgm:pt>
    <dgm:pt modelId="{0CE70BBE-ABE1-4ABF-8C02-1229740AE28E}">
      <dgm:prSet phldrT="[文本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altLang="zh-CN" sz="2600" dirty="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rPr>
            <a:t>	</a:t>
          </a:r>
          <a:r>
            <a:rPr lang="zh-CN" altLang="en-US" sz="2000" dirty="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rPr>
            <a:t>需要的操作人员少，设备成本低，设备操作难度低，适合被大规模投放使用。</a:t>
          </a:r>
          <a:endParaRPr lang="zh-CN" altLang="en-US" sz="2000" dirty="0"/>
        </a:p>
      </dgm:t>
    </dgm:pt>
    <dgm:pt modelId="{859FA9C4-CB19-449F-B12C-E87886198F8B}" type="parTrans" cxnId="{DE6F24D5-51C1-44AD-AC7E-6D0EC795DD17}">
      <dgm:prSet/>
      <dgm:spPr/>
      <dgm:t>
        <a:bodyPr/>
        <a:lstStyle/>
        <a:p>
          <a:endParaRPr lang="zh-CN" altLang="en-US"/>
        </a:p>
      </dgm:t>
    </dgm:pt>
    <dgm:pt modelId="{5D14AE75-A6F9-4574-9BEB-48D59345C5ED}" type="sibTrans" cxnId="{DE6F24D5-51C1-44AD-AC7E-6D0EC795DD17}">
      <dgm:prSet/>
      <dgm:spPr/>
      <dgm:t>
        <a:bodyPr/>
        <a:lstStyle/>
        <a:p>
          <a:endParaRPr lang="zh-CN" altLang="en-US"/>
        </a:p>
      </dgm:t>
    </dgm:pt>
    <dgm:pt modelId="{513F7798-82E9-432B-983E-7DF4D99374ED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charset="-122"/>
              <a:ea typeface="微软雅黑" panose="020B0503020204020204" charset="-122"/>
            </a:rPr>
            <a:t>快速定位</a:t>
          </a:r>
          <a:endParaRPr lang="zh-CN" altLang="en-US" dirty="0"/>
        </a:p>
      </dgm:t>
    </dgm:pt>
    <dgm:pt modelId="{A16CCD61-1C0B-4C89-9FC0-37B802714E81}" type="parTrans" cxnId="{F4ABA6A6-3164-4AD2-A663-D8EC299A9B8A}">
      <dgm:prSet/>
      <dgm:spPr/>
      <dgm:t>
        <a:bodyPr/>
        <a:lstStyle/>
        <a:p>
          <a:endParaRPr lang="zh-CN" altLang="en-US"/>
        </a:p>
      </dgm:t>
    </dgm:pt>
    <dgm:pt modelId="{6EEF5E04-D1C8-4F67-9FE1-22C3E0535DB3}" type="sibTrans" cxnId="{F4ABA6A6-3164-4AD2-A663-D8EC299A9B8A}">
      <dgm:prSet/>
      <dgm:spPr/>
      <dgm:t>
        <a:bodyPr/>
        <a:lstStyle/>
        <a:p>
          <a:endParaRPr lang="zh-CN" altLang="en-US"/>
        </a:p>
      </dgm:t>
    </dgm:pt>
    <dgm:pt modelId="{A9955E32-954A-45C1-A187-206BBC9B4D59}">
      <dgm:prSet phldrT="[文本]" custT="1"/>
      <dgm:spPr/>
      <dgm:t>
        <a:bodyPr/>
        <a:lstStyle/>
        <a:p>
          <a:pPr>
            <a:buNone/>
          </a:pPr>
          <a:r>
            <a:rPr lang="en-US" altLang="zh-CN" sz="2000" dirty="0">
              <a:latin typeface="微软雅黑" panose="020B0503020204020204" charset="-122"/>
              <a:ea typeface="微软雅黑" panose="020B0503020204020204" charset="-122"/>
            </a:rPr>
            <a:t>	</a:t>
          </a:r>
          <a:r>
            <a:rPr lang="zh-CN" altLang="en-US" sz="2000" dirty="0">
              <a:latin typeface="微软雅黑" panose="020B0503020204020204" charset="-122"/>
              <a:ea typeface="微软雅黑" panose="020B0503020204020204" charset="-122"/>
            </a:rPr>
            <a:t>设备检测反应快速，结果准确，适合对隧管内的缺陷进行快速定位。</a:t>
          </a:r>
        </a:p>
      </dgm:t>
    </dgm:pt>
    <dgm:pt modelId="{21CF7A57-9F64-4F44-A642-37DA22A7EDE6}" type="parTrans" cxnId="{E22C69A4-CAA1-4E8C-BBAD-B9296AF8610A}">
      <dgm:prSet/>
      <dgm:spPr/>
      <dgm:t>
        <a:bodyPr/>
        <a:lstStyle/>
        <a:p>
          <a:endParaRPr lang="zh-CN" altLang="en-US"/>
        </a:p>
      </dgm:t>
    </dgm:pt>
    <dgm:pt modelId="{BDD2EDB9-1E3C-4509-8719-2B3A8CEF14D6}" type="sibTrans" cxnId="{E22C69A4-CAA1-4E8C-BBAD-B9296AF8610A}">
      <dgm:prSet/>
      <dgm:spPr/>
      <dgm:t>
        <a:bodyPr/>
        <a:lstStyle/>
        <a:p>
          <a:endParaRPr lang="zh-CN" altLang="en-US"/>
        </a:p>
      </dgm:t>
    </dgm:pt>
    <dgm:pt modelId="{38500E93-456E-4018-93A9-D9D010E6F329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charset="-122"/>
              <a:ea typeface="微软雅黑" panose="020B0503020204020204" charset="-122"/>
            </a:rPr>
            <a:t>隧管维护</a:t>
          </a:r>
          <a:endParaRPr lang="zh-CN" altLang="en-US" dirty="0"/>
        </a:p>
      </dgm:t>
    </dgm:pt>
    <dgm:pt modelId="{194D5ACB-31D2-45D7-98F6-B52A5DF0BFC5}" type="parTrans" cxnId="{7B58B872-78A8-4E3C-8002-6074010A1A70}">
      <dgm:prSet/>
      <dgm:spPr/>
      <dgm:t>
        <a:bodyPr/>
        <a:lstStyle/>
        <a:p>
          <a:endParaRPr lang="zh-CN" altLang="en-US"/>
        </a:p>
      </dgm:t>
    </dgm:pt>
    <dgm:pt modelId="{E813B945-CCF8-4CA8-B05B-30B3510DF9E0}" type="sibTrans" cxnId="{7B58B872-78A8-4E3C-8002-6074010A1A70}">
      <dgm:prSet/>
      <dgm:spPr/>
      <dgm:t>
        <a:bodyPr/>
        <a:lstStyle/>
        <a:p>
          <a:endParaRPr lang="zh-CN" altLang="en-US"/>
        </a:p>
      </dgm:t>
    </dgm:pt>
    <dgm:pt modelId="{937D536C-2D8B-41AD-BB09-8EB178C2A11F}">
      <dgm:prSet phldrT="[文本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rPr>
            <a:t>	</a:t>
          </a:r>
          <a:r>
            <a: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rPr>
            <a:t>未来将制作与设备配合的</a:t>
          </a:r>
          <a:r>
            <a: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rPr>
            <a:t>App</a:t>
          </a:r>
          <a:r>
            <a: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rPr>
            <a:t>控制程序，进一步提升其隧管维护的易用性。</a:t>
          </a:r>
          <a:endParaRPr lang="zh-CN" altLang="en-US" sz="2000" dirty="0"/>
        </a:p>
      </dgm:t>
    </dgm:pt>
    <dgm:pt modelId="{1A22E1A7-9AD8-479A-9F2B-21215A0FCDFD}" type="parTrans" cxnId="{7C6BFCEA-E7AF-4477-A1D0-8155F30465EA}">
      <dgm:prSet/>
      <dgm:spPr/>
      <dgm:t>
        <a:bodyPr/>
        <a:lstStyle/>
        <a:p>
          <a:endParaRPr lang="zh-CN" altLang="en-US"/>
        </a:p>
      </dgm:t>
    </dgm:pt>
    <dgm:pt modelId="{D3676A50-C2FF-4D3D-A67D-56842CBD6178}" type="sibTrans" cxnId="{7C6BFCEA-E7AF-4477-A1D0-8155F30465EA}">
      <dgm:prSet/>
      <dgm:spPr/>
      <dgm:t>
        <a:bodyPr/>
        <a:lstStyle/>
        <a:p>
          <a:endParaRPr lang="zh-CN" altLang="en-US"/>
        </a:p>
      </dgm:t>
    </dgm:pt>
    <dgm:pt modelId="{C63F0F1D-6AFA-4CA1-9024-40990722B979}" type="pres">
      <dgm:prSet presAssocID="{E658A846-E8B2-444F-995A-EBDB28BCAE15}" presName="Name0" presStyleCnt="0">
        <dgm:presLayoutVars>
          <dgm:dir/>
          <dgm:animLvl val="lvl"/>
          <dgm:resizeHandles val="exact"/>
        </dgm:presLayoutVars>
      </dgm:prSet>
      <dgm:spPr/>
    </dgm:pt>
    <dgm:pt modelId="{BD7C8CB7-FBE7-4AC7-9CC9-11A33B084C05}" type="pres">
      <dgm:prSet presAssocID="{D40D0BD0-9301-4527-93AC-C6786ECCA616}" presName="composite" presStyleCnt="0"/>
      <dgm:spPr/>
    </dgm:pt>
    <dgm:pt modelId="{FF623E8E-99F4-4DD1-AC92-94E3EFC0644A}" type="pres">
      <dgm:prSet presAssocID="{D40D0BD0-9301-4527-93AC-C6786ECCA61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3FAE5C3-4D96-4546-BE64-BB129263F874}" type="pres">
      <dgm:prSet presAssocID="{D40D0BD0-9301-4527-93AC-C6786ECCA616}" presName="desTx" presStyleLbl="alignAccFollowNode1" presStyleIdx="0" presStyleCnt="3">
        <dgm:presLayoutVars>
          <dgm:bulletEnabled val="1"/>
        </dgm:presLayoutVars>
      </dgm:prSet>
      <dgm:spPr/>
    </dgm:pt>
    <dgm:pt modelId="{A79FB03D-0D75-4578-AB6C-0D989079485F}" type="pres">
      <dgm:prSet presAssocID="{DD49F9A2-5BCE-4D86-9C29-CDD26AADB21B}" presName="space" presStyleCnt="0"/>
      <dgm:spPr/>
    </dgm:pt>
    <dgm:pt modelId="{43AA5B66-AD06-459F-B501-54B0A866D709}" type="pres">
      <dgm:prSet presAssocID="{513F7798-82E9-432B-983E-7DF4D99374ED}" presName="composite" presStyleCnt="0"/>
      <dgm:spPr/>
    </dgm:pt>
    <dgm:pt modelId="{487BBF1E-D8A5-45EA-931D-1CDDEB1291EC}" type="pres">
      <dgm:prSet presAssocID="{513F7798-82E9-432B-983E-7DF4D99374E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874AD77-07FC-4D1B-8E71-CEEE6BC8A869}" type="pres">
      <dgm:prSet presAssocID="{513F7798-82E9-432B-983E-7DF4D99374ED}" presName="desTx" presStyleLbl="alignAccFollowNode1" presStyleIdx="1" presStyleCnt="3">
        <dgm:presLayoutVars>
          <dgm:bulletEnabled val="1"/>
        </dgm:presLayoutVars>
      </dgm:prSet>
      <dgm:spPr/>
    </dgm:pt>
    <dgm:pt modelId="{6675CDC8-ABC0-4C7F-A64C-F0ECC0B9E378}" type="pres">
      <dgm:prSet presAssocID="{6EEF5E04-D1C8-4F67-9FE1-22C3E0535DB3}" presName="space" presStyleCnt="0"/>
      <dgm:spPr/>
    </dgm:pt>
    <dgm:pt modelId="{4BBB89BB-48BB-4986-BCED-CC858308D410}" type="pres">
      <dgm:prSet presAssocID="{38500E93-456E-4018-93A9-D9D010E6F329}" presName="composite" presStyleCnt="0"/>
      <dgm:spPr/>
    </dgm:pt>
    <dgm:pt modelId="{EB22D8EF-AEE9-4CD2-8918-B1617E6633CB}" type="pres">
      <dgm:prSet presAssocID="{38500E93-456E-4018-93A9-D9D010E6F32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4B976C2-D8CE-4E02-B32D-E38328418602}" type="pres">
      <dgm:prSet presAssocID="{38500E93-456E-4018-93A9-D9D010E6F32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4EFC729-9F93-4FAB-89A6-CB7C61236FFC}" type="presOf" srcId="{38500E93-456E-4018-93A9-D9D010E6F329}" destId="{EB22D8EF-AEE9-4CD2-8918-B1617E6633CB}" srcOrd="0" destOrd="0" presId="urn:microsoft.com/office/officeart/2005/8/layout/hList1"/>
    <dgm:cxn modelId="{4FE0FD2C-6E39-4E41-951C-110B8D48C7DA}" type="presOf" srcId="{937D536C-2D8B-41AD-BB09-8EB178C2A11F}" destId="{44B976C2-D8CE-4E02-B32D-E38328418602}" srcOrd="0" destOrd="0" presId="urn:microsoft.com/office/officeart/2005/8/layout/hList1"/>
    <dgm:cxn modelId="{7A0DB86D-668F-4EC7-945E-F2BAAE538534}" type="presOf" srcId="{0CE70BBE-ABE1-4ABF-8C02-1229740AE28E}" destId="{23FAE5C3-4D96-4546-BE64-BB129263F874}" srcOrd="0" destOrd="0" presId="urn:microsoft.com/office/officeart/2005/8/layout/hList1"/>
    <dgm:cxn modelId="{C9265951-E536-4669-BF2F-4CA1FC8F89F5}" type="presOf" srcId="{D40D0BD0-9301-4527-93AC-C6786ECCA616}" destId="{FF623E8E-99F4-4DD1-AC92-94E3EFC0644A}" srcOrd="0" destOrd="0" presId="urn:microsoft.com/office/officeart/2005/8/layout/hList1"/>
    <dgm:cxn modelId="{7B58B872-78A8-4E3C-8002-6074010A1A70}" srcId="{E658A846-E8B2-444F-995A-EBDB28BCAE15}" destId="{38500E93-456E-4018-93A9-D9D010E6F329}" srcOrd="2" destOrd="0" parTransId="{194D5ACB-31D2-45D7-98F6-B52A5DF0BFC5}" sibTransId="{E813B945-CCF8-4CA8-B05B-30B3510DF9E0}"/>
    <dgm:cxn modelId="{801E0258-7980-4C7F-8E7F-272A7485DB6C}" srcId="{E658A846-E8B2-444F-995A-EBDB28BCAE15}" destId="{D40D0BD0-9301-4527-93AC-C6786ECCA616}" srcOrd="0" destOrd="0" parTransId="{5A45F533-F752-425D-B38B-B357EEFDE8C8}" sibTransId="{DD49F9A2-5BCE-4D86-9C29-CDD26AADB21B}"/>
    <dgm:cxn modelId="{D1355358-EB38-45AE-8345-8C0935FD01A6}" type="presOf" srcId="{513F7798-82E9-432B-983E-7DF4D99374ED}" destId="{487BBF1E-D8A5-45EA-931D-1CDDEB1291EC}" srcOrd="0" destOrd="0" presId="urn:microsoft.com/office/officeart/2005/8/layout/hList1"/>
    <dgm:cxn modelId="{E22C69A4-CAA1-4E8C-BBAD-B9296AF8610A}" srcId="{513F7798-82E9-432B-983E-7DF4D99374ED}" destId="{A9955E32-954A-45C1-A187-206BBC9B4D59}" srcOrd="0" destOrd="0" parTransId="{21CF7A57-9F64-4F44-A642-37DA22A7EDE6}" sibTransId="{BDD2EDB9-1E3C-4509-8719-2B3A8CEF14D6}"/>
    <dgm:cxn modelId="{F4ABA6A6-3164-4AD2-A663-D8EC299A9B8A}" srcId="{E658A846-E8B2-444F-995A-EBDB28BCAE15}" destId="{513F7798-82E9-432B-983E-7DF4D99374ED}" srcOrd="1" destOrd="0" parTransId="{A16CCD61-1C0B-4C89-9FC0-37B802714E81}" sibTransId="{6EEF5E04-D1C8-4F67-9FE1-22C3E0535DB3}"/>
    <dgm:cxn modelId="{78BAADAC-2F44-491D-A99B-1C05125F672B}" type="presOf" srcId="{A9955E32-954A-45C1-A187-206BBC9B4D59}" destId="{E874AD77-07FC-4D1B-8E71-CEEE6BC8A869}" srcOrd="0" destOrd="0" presId="urn:microsoft.com/office/officeart/2005/8/layout/hList1"/>
    <dgm:cxn modelId="{DE6F24D5-51C1-44AD-AC7E-6D0EC795DD17}" srcId="{D40D0BD0-9301-4527-93AC-C6786ECCA616}" destId="{0CE70BBE-ABE1-4ABF-8C02-1229740AE28E}" srcOrd="0" destOrd="0" parTransId="{859FA9C4-CB19-449F-B12C-E87886198F8B}" sibTransId="{5D14AE75-A6F9-4574-9BEB-48D59345C5ED}"/>
    <dgm:cxn modelId="{7C6BFCEA-E7AF-4477-A1D0-8155F30465EA}" srcId="{38500E93-456E-4018-93A9-D9D010E6F329}" destId="{937D536C-2D8B-41AD-BB09-8EB178C2A11F}" srcOrd="0" destOrd="0" parTransId="{1A22E1A7-9AD8-479A-9F2B-21215A0FCDFD}" sibTransId="{D3676A50-C2FF-4D3D-A67D-56842CBD6178}"/>
    <dgm:cxn modelId="{3898DCFF-B4BB-4045-B5D5-016C9382484B}" type="presOf" srcId="{E658A846-E8B2-444F-995A-EBDB28BCAE15}" destId="{C63F0F1D-6AFA-4CA1-9024-40990722B979}" srcOrd="0" destOrd="0" presId="urn:microsoft.com/office/officeart/2005/8/layout/hList1"/>
    <dgm:cxn modelId="{C9F86EBB-9331-4FE2-9B53-CAAB9FE9A0E4}" type="presParOf" srcId="{C63F0F1D-6AFA-4CA1-9024-40990722B979}" destId="{BD7C8CB7-FBE7-4AC7-9CC9-11A33B084C05}" srcOrd="0" destOrd="0" presId="urn:microsoft.com/office/officeart/2005/8/layout/hList1"/>
    <dgm:cxn modelId="{13C9F144-172E-4E8A-9755-563E7A771276}" type="presParOf" srcId="{BD7C8CB7-FBE7-4AC7-9CC9-11A33B084C05}" destId="{FF623E8E-99F4-4DD1-AC92-94E3EFC0644A}" srcOrd="0" destOrd="0" presId="urn:microsoft.com/office/officeart/2005/8/layout/hList1"/>
    <dgm:cxn modelId="{4C49B90E-1F68-4C55-8B9E-DF529D2518FD}" type="presParOf" srcId="{BD7C8CB7-FBE7-4AC7-9CC9-11A33B084C05}" destId="{23FAE5C3-4D96-4546-BE64-BB129263F874}" srcOrd="1" destOrd="0" presId="urn:microsoft.com/office/officeart/2005/8/layout/hList1"/>
    <dgm:cxn modelId="{D9FE8574-D6BE-457B-B694-9ED8376D0364}" type="presParOf" srcId="{C63F0F1D-6AFA-4CA1-9024-40990722B979}" destId="{A79FB03D-0D75-4578-AB6C-0D989079485F}" srcOrd="1" destOrd="0" presId="urn:microsoft.com/office/officeart/2005/8/layout/hList1"/>
    <dgm:cxn modelId="{6FF3D3AF-E921-447D-8475-D271B2B448AA}" type="presParOf" srcId="{C63F0F1D-6AFA-4CA1-9024-40990722B979}" destId="{43AA5B66-AD06-459F-B501-54B0A866D709}" srcOrd="2" destOrd="0" presId="urn:microsoft.com/office/officeart/2005/8/layout/hList1"/>
    <dgm:cxn modelId="{0602394F-ADB8-404B-924B-6130211E1B69}" type="presParOf" srcId="{43AA5B66-AD06-459F-B501-54B0A866D709}" destId="{487BBF1E-D8A5-45EA-931D-1CDDEB1291EC}" srcOrd="0" destOrd="0" presId="urn:microsoft.com/office/officeart/2005/8/layout/hList1"/>
    <dgm:cxn modelId="{C7945BF2-3E72-4292-B491-8F89BBD3CB67}" type="presParOf" srcId="{43AA5B66-AD06-459F-B501-54B0A866D709}" destId="{E874AD77-07FC-4D1B-8E71-CEEE6BC8A869}" srcOrd="1" destOrd="0" presId="urn:microsoft.com/office/officeart/2005/8/layout/hList1"/>
    <dgm:cxn modelId="{F117812F-1652-429B-B400-D604104AAE2E}" type="presParOf" srcId="{C63F0F1D-6AFA-4CA1-9024-40990722B979}" destId="{6675CDC8-ABC0-4C7F-A64C-F0ECC0B9E378}" srcOrd="3" destOrd="0" presId="urn:microsoft.com/office/officeart/2005/8/layout/hList1"/>
    <dgm:cxn modelId="{97706590-A622-47FF-83D9-70B53DCCC043}" type="presParOf" srcId="{C63F0F1D-6AFA-4CA1-9024-40990722B979}" destId="{4BBB89BB-48BB-4986-BCED-CC858308D410}" srcOrd="4" destOrd="0" presId="urn:microsoft.com/office/officeart/2005/8/layout/hList1"/>
    <dgm:cxn modelId="{D9E1525F-C15B-4581-B6C4-8ADF257FF2DB}" type="presParOf" srcId="{4BBB89BB-48BB-4986-BCED-CC858308D410}" destId="{EB22D8EF-AEE9-4CD2-8918-B1617E6633CB}" srcOrd="0" destOrd="0" presId="urn:microsoft.com/office/officeart/2005/8/layout/hList1"/>
    <dgm:cxn modelId="{909E15CC-6B0B-4B42-8A85-ACE8D3A6840D}" type="presParOf" srcId="{4BBB89BB-48BB-4986-BCED-CC858308D410}" destId="{44B976C2-D8CE-4E02-B32D-E3832841860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2CB9B1-1243-4B39-A2E9-B25C15986F48}">
      <dsp:nvSpPr>
        <dsp:cNvPr id="0" name=""/>
        <dsp:cNvSpPr/>
      </dsp:nvSpPr>
      <dsp:spPr>
        <a:xfrm rot="10800000">
          <a:off x="1521314" y="3138"/>
          <a:ext cx="5215940" cy="830099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051" tIns="133350" rIns="24892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b="1" kern="1200" dirty="0"/>
            <a:t>项目背景</a:t>
          </a:r>
        </a:p>
      </dsp:txBody>
      <dsp:txXfrm rot="10800000">
        <a:off x="1728839" y="3138"/>
        <a:ext cx="5008415" cy="830099"/>
      </dsp:txXfrm>
    </dsp:sp>
    <dsp:sp modelId="{B2B4355F-B780-43BF-8D14-D9614C680E9C}">
      <dsp:nvSpPr>
        <dsp:cNvPr id="0" name=""/>
        <dsp:cNvSpPr/>
      </dsp:nvSpPr>
      <dsp:spPr>
        <a:xfrm>
          <a:off x="1106264" y="3138"/>
          <a:ext cx="830099" cy="830099"/>
        </a:xfrm>
        <a:prstGeom prst="ellipse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84E9CE-D15C-4ADA-AEF5-2AB310F42355}">
      <dsp:nvSpPr>
        <dsp:cNvPr id="0" name=""/>
        <dsp:cNvSpPr/>
      </dsp:nvSpPr>
      <dsp:spPr>
        <a:xfrm rot="10800000">
          <a:off x="1521314" y="1081029"/>
          <a:ext cx="5215940" cy="830099"/>
        </a:xfrm>
        <a:prstGeom prst="homePlat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051" tIns="133350" rIns="24892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b="1" kern="1200" dirty="0"/>
            <a:t>作品设计</a:t>
          </a:r>
        </a:p>
      </dsp:txBody>
      <dsp:txXfrm rot="10800000">
        <a:off x="1728839" y="1081029"/>
        <a:ext cx="5008415" cy="830099"/>
      </dsp:txXfrm>
    </dsp:sp>
    <dsp:sp modelId="{A9ACA1B2-A1BE-4EB7-9198-90FFD1F666A8}">
      <dsp:nvSpPr>
        <dsp:cNvPr id="0" name=""/>
        <dsp:cNvSpPr/>
      </dsp:nvSpPr>
      <dsp:spPr>
        <a:xfrm>
          <a:off x="1106264" y="1081029"/>
          <a:ext cx="830099" cy="830099"/>
        </a:xfrm>
        <a:prstGeom prst="ellipse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567A7-B94F-49CB-82A7-8EEF5167B652}">
      <dsp:nvSpPr>
        <dsp:cNvPr id="0" name=""/>
        <dsp:cNvSpPr/>
      </dsp:nvSpPr>
      <dsp:spPr>
        <a:xfrm rot="10800000">
          <a:off x="1521314" y="2158919"/>
          <a:ext cx="5215940" cy="830099"/>
        </a:xfrm>
        <a:prstGeom prst="homePlat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051" tIns="133350" rIns="24892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b="1" kern="1200" dirty="0"/>
            <a:t>创新点和困难点</a:t>
          </a:r>
        </a:p>
      </dsp:txBody>
      <dsp:txXfrm rot="10800000">
        <a:off x="1728839" y="2158919"/>
        <a:ext cx="5008415" cy="830099"/>
      </dsp:txXfrm>
    </dsp:sp>
    <dsp:sp modelId="{9F546FCF-D727-4884-828B-9DC858D1A390}">
      <dsp:nvSpPr>
        <dsp:cNvPr id="0" name=""/>
        <dsp:cNvSpPr/>
      </dsp:nvSpPr>
      <dsp:spPr>
        <a:xfrm>
          <a:off x="1106264" y="2158919"/>
          <a:ext cx="830099" cy="830099"/>
        </a:xfrm>
        <a:prstGeom prst="ellipse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E5A95E-CDA0-4D86-A9F5-D427B4416E05}">
      <dsp:nvSpPr>
        <dsp:cNvPr id="0" name=""/>
        <dsp:cNvSpPr/>
      </dsp:nvSpPr>
      <dsp:spPr>
        <a:xfrm rot="10800000">
          <a:off x="1521314" y="3236809"/>
          <a:ext cx="5215940" cy="830099"/>
        </a:xfrm>
        <a:prstGeom prst="homePlat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051" tIns="133350" rIns="24892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b="1" kern="1200" dirty="0">
              <a:ln w="0"/>
              <a:solidFill>
                <a:schemeClr val="bg1"/>
              </a:solidFill>
              <a:effectLst/>
              <a:sym typeface="+mn-ea"/>
            </a:rPr>
            <a:t>应用前景</a:t>
          </a:r>
          <a:endParaRPr lang="zh-CN" altLang="en-US" sz="3500" b="1" kern="1200" dirty="0"/>
        </a:p>
      </dsp:txBody>
      <dsp:txXfrm rot="10800000">
        <a:off x="1728839" y="3236809"/>
        <a:ext cx="5008415" cy="830099"/>
      </dsp:txXfrm>
    </dsp:sp>
    <dsp:sp modelId="{0DB3632E-32B2-4215-A976-F40F878F8A86}">
      <dsp:nvSpPr>
        <dsp:cNvPr id="0" name=""/>
        <dsp:cNvSpPr/>
      </dsp:nvSpPr>
      <dsp:spPr>
        <a:xfrm>
          <a:off x="1106264" y="3236809"/>
          <a:ext cx="830099" cy="830099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623E8E-99F4-4DD1-AC92-94E3EFC0644A}">
      <dsp:nvSpPr>
        <dsp:cNvPr id="0" name=""/>
        <dsp:cNvSpPr/>
      </dsp:nvSpPr>
      <dsp:spPr>
        <a:xfrm>
          <a:off x="2540" y="989077"/>
          <a:ext cx="2476500" cy="9906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b="1" kern="1200" dirty="0"/>
            <a:t>大规模检伤</a:t>
          </a:r>
        </a:p>
      </dsp:txBody>
      <dsp:txXfrm>
        <a:off x="2540" y="989077"/>
        <a:ext cx="2476500" cy="990600"/>
      </dsp:txXfrm>
    </dsp:sp>
    <dsp:sp modelId="{23FAE5C3-4D96-4546-BE64-BB129263F874}">
      <dsp:nvSpPr>
        <dsp:cNvPr id="0" name=""/>
        <dsp:cNvSpPr/>
      </dsp:nvSpPr>
      <dsp:spPr>
        <a:xfrm>
          <a:off x="2540" y="1979677"/>
          <a:ext cx="2476500" cy="244991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altLang="zh-CN" sz="2600" kern="1200" dirty="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rPr>
            <a:t>	</a:t>
          </a:r>
          <a:r>
            <a:rPr lang="zh-CN" altLang="en-US" sz="2000" kern="1200" dirty="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rPr>
            <a:t>需要的操作人员少，设备成本低，设备操作难度低，适合被大规模投放使用。</a:t>
          </a:r>
          <a:endParaRPr lang="zh-CN" altLang="en-US" sz="2000" kern="1200" dirty="0"/>
        </a:p>
      </dsp:txBody>
      <dsp:txXfrm>
        <a:off x="2540" y="1979677"/>
        <a:ext cx="2476500" cy="2449912"/>
      </dsp:txXfrm>
    </dsp:sp>
    <dsp:sp modelId="{487BBF1E-D8A5-45EA-931D-1CDDEB1291EC}">
      <dsp:nvSpPr>
        <dsp:cNvPr id="0" name=""/>
        <dsp:cNvSpPr/>
      </dsp:nvSpPr>
      <dsp:spPr>
        <a:xfrm>
          <a:off x="2825750" y="989077"/>
          <a:ext cx="2476500" cy="990600"/>
        </a:xfrm>
        <a:prstGeom prst="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b="1" kern="1200" dirty="0">
              <a:latin typeface="微软雅黑" panose="020B0503020204020204" charset="-122"/>
              <a:ea typeface="微软雅黑" panose="020B0503020204020204" charset="-122"/>
            </a:rPr>
            <a:t>快速定位</a:t>
          </a:r>
          <a:endParaRPr lang="zh-CN" altLang="en-US" sz="3500" kern="1200" dirty="0"/>
        </a:p>
      </dsp:txBody>
      <dsp:txXfrm>
        <a:off x="2825750" y="989077"/>
        <a:ext cx="2476500" cy="990600"/>
      </dsp:txXfrm>
    </dsp:sp>
    <dsp:sp modelId="{E874AD77-07FC-4D1B-8E71-CEEE6BC8A869}">
      <dsp:nvSpPr>
        <dsp:cNvPr id="0" name=""/>
        <dsp:cNvSpPr/>
      </dsp:nvSpPr>
      <dsp:spPr>
        <a:xfrm>
          <a:off x="2825750" y="1979677"/>
          <a:ext cx="2476500" cy="2449912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2000" kern="1200" dirty="0">
              <a:latin typeface="微软雅黑" panose="020B0503020204020204" charset="-122"/>
              <a:ea typeface="微软雅黑" panose="020B0503020204020204" charset="-122"/>
            </a:rPr>
            <a:t>	</a:t>
          </a:r>
          <a:r>
            <a:rPr lang="zh-CN" altLang="en-US" sz="2000" kern="1200" dirty="0">
              <a:latin typeface="微软雅黑" panose="020B0503020204020204" charset="-122"/>
              <a:ea typeface="微软雅黑" panose="020B0503020204020204" charset="-122"/>
            </a:rPr>
            <a:t>设备检测反应快速，结果准确，适合对隧管内的缺陷进行快速定位。</a:t>
          </a:r>
        </a:p>
      </dsp:txBody>
      <dsp:txXfrm>
        <a:off x="2825750" y="1979677"/>
        <a:ext cx="2476500" cy="2449912"/>
      </dsp:txXfrm>
    </dsp:sp>
    <dsp:sp modelId="{EB22D8EF-AEE9-4CD2-8918-B1617E6633CB}">
      <dsp:nvSpPr>
        <dsp:cNvPr id="0" name=""/>
        <dsp:cNvSpPr/>
      </dsp:nvSpPr>
      <dsp:spPr>
        <a:xfrm>
          <a:off x="5648960" y="989077"/>
          <a:ext cx="2476500" cy="990600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b="1" kern="1200" dirty="0">
              <a:latin typeface="微软雅黑" panose="020B0503020204020204" charset="-122"/>
              <a:ea typeface="微软雅黑" panose="020B0503020204020204" charset="-122"/>
            </a:rPr>
            <a:t>隧管维护</a:t>
          </a:r>
          <a:endParaRPr lang="zh-CN" altLang="en-US" sz="3500" kern="1200" dirty="0"/>
        </a:p>
      </dsp:txBody>
      <dsp:txXfrm>
        <a:off x="5648960" y="989077"/>
        <a:ext cx="2476500" cy="990600"/>
      </dsp:txXfrm>
    </dsp:sp>
    <dsp:sp modelId="{44B976C2-D8CE-4E02-B32D-E38328418602}">
      <dsp:nvSpPr>
        <dsp:cNvPr id="0" name=""/>
        <dsp:cNvSpPr/>
      </dsp:nvSpPr>
      <dsp:spPr>
        <a:xfrm>
          <a:off x="5648960" y="1979677"/>
          <a:ext cx="2476500" cy="2449912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altLang="zh-CN" sz="2000" kern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rPr>
            <a:t>	</a:t>
          </a:r>
          <a:r>
            <a:rPr lang="zh-CN" altLang="en-US" sz="2000" kern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rPr>
            <a:t>未来将制作与设备配合的</a:t>
          </a:r>
          <a:r>
            <a:rPr lang="en-US" altLang="zh-CN" sz="2000" kern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rPr>
            <a:t>App</a:t>
          </a:r>
          <a:r>
            <a:rPr lang="zh-CN" altLang="en-US" sz="2000" kern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rPr>
            <a:t>控制程序，进一步提升其隧管维护的易用性。</a:t>
          </a:r>
          <a:endParaRPr lang="zh-CN" altLang="en-US" sz="2000" kern="1200" dirty="0"/>
        </a:p>
      </dsp:txBody>
      <dsp:txXfrm>
        <a:off x="5648960" y="1979677"/>
        <a:ext cx="2476500" cy="2449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2AD7-9147-4872-BE93-E14772236448}" type="datetimeFigureOut">
              <a:rPr lang="zh-CN" altLang="en-US" smtClean="0"/>
              <a:t>2018/8/18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9199-7EF4-4221-9C9A-408EF70720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2AD7-9147-4872-BE93-E14772236448}" type="datetimeFigureOut">
              <a:rPr lang="zh-CN" altLang="en-US" smtClean="0"/>
              <a:t>2018/8/18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9199-7EF4-4221-9C9A-408EF70720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2AD7-9147-4872-BE93-E14772236448}" type="datetimeFigureOut">
              <a:rPr lang="zh-CN" altLang="en-US" smtClean="0"/>
              <a:t>2018/8/18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9199-7EF4-4221-9C9A-408EF70720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2AD7-9147-4872-BE93-E14772236448}" type="datetimeFigureOut">
              <a:rPr lang="zh-CN" altLang="en-US" smtClean="0"/>
              <a:t>2018/8/18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9199-7EF4-4221-9C9A-408EF70720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2AD7-9147-4872-BE93-E14772236448}" type="datetimeFigureOut">
              <a:rPr lang="zh-CN" altLang="en-US" smtClean="0"/>
              <a:t>2018/8/18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9199-7EF4-4221-9C9A-408EF70720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2AD7-9147-4872-BE93-E14772236448}" type="datetimeFigureOut">
              <a:rPr lang="zh-CN" altLang="en-US" smtClean="0"/>
              <a:t>2018/8/18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9199-7EF4-4221-9C9A-408EF70720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2AD7-9147-4872-BE93-E14772236448}" type="datetimeFigureOut">
              <a:rPr lang="zh-CN" altLang="en-US" smtClean="0"/>
              <a:t>2018/8/18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9199-7EF4-4221-9C9A-408EF70720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2AD7-9147-4872-BE93-E14772236448}" type="datetimeFigureOut">
              <a:rPr lang="zh-CN" altLang="en-US" smtClean="0"/>
              <a:t>2018/8/18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9199-7EF4-4221-9C9A-408EF70720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2AD7-9147-4872-BE93-E14772236448}" type="datetimeFigureOut">
              <a:rPr lang="zh-CN" altLang="en-US" smtClean="0"/>
              <a:t>2018/8/18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9199-7EF4-4221-9C9A-408EF70720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2AD7-9147-4872-BE93-E14772236448}" type="datetimeFigureOut">
              <a:rPr lang="zh-CN" altLang="en-US" smtClean="0"/>
              <a:t>2018/8/18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9199-7EF4-4221-9C9A-408EF70720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2AD7-9147-4872-BE93-E14772236448}" type="datetimeFigureOut">
              <a:rPr lang="zh-CN" altLang="en-US" smtClean="0"/>
              <a:t>2018/8/18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9199-7EF4-4221-9C9A-408EF70720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02AD7-9147-4872-BE93-E14772236448}" type="datetimeFigureOut">
              <a:rPr lang="zh-CN" altLang="en-US" smtClean="0"/>
              <a:t>2018/8/18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59199-7EF4-4221-9C9A-408EF70720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3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7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7" Type="http://schemas.openxmlformats.org/officeDocument/2006/relationships/image" Target="../media/image41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g"/><Relationship Id="rId5" Type="http://schemas.openxmlformats.org/officeDocument/2006/relationships/image" Target="../media/image2.jpe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5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g"/><Relationship Id="rId5" Type="http://schemas.openxmlformats.org/officeDocument/2006/relationships/image" Target="../media/image43.jpg"/><Relationship Id="rId4" Type="http://schemas.openxmlformats.org/officeDocument/2006/relationships/image" Target="../media/image4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jpeg"/><Relationship Id="rId5" Type="http://schemas.openxmlformats.org/officeDocument/2006/relationships/image" Target="../media/image2.jpeg"/><Relationship Id="rId4" Type="http://schemas.openxmlformats.org/officeDocument/2006/relationships/image" Target="../media/image4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jpeg"/><Relationship Id="rId5" Type="http://schemas.openxmlformats.org/officeDocument/2006/relationships/image" Target="../media/image53.jpeg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5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8.png"/><Relationship Id="rId5" Type="http://schemas.openxmlformats.org/officeDocument/2006/relationships/image" Target="../media/image57.jpeg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jpeg"/><Relationship Id="rId3" Type="http://schemas.openxmlformats.org/officeDocument/2006/relationships/image" Target="../media/image61.jpeg"/><Relationship Id="rId7" Type="http://schemas.openxmlformats.org/officeDocument/2006/relationships/image" Target="../media/image64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jpeg"/><Relationship Id="rId5" Type="http://schemas.openxmlformats.org/officeDocument/2006/relationships/image" Target="../media/image63.jpeg"/><Relationship Id="rId10" Type="http://schemas.openxmlformats.org/officeDocument/2006/relationships/image" Target="../media/image67.jpeg"/><Relationship Id="rId4" Type="http://schemas.openxmlformats.org/officeDocument/2006/relationships/image" Target="../media/image62.jpeg"/><Relationship Id="rId9" Type="http://schemas.openxmlformats.org/officeDocument/2006/relationships/image" Target="../media/image6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2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10" Type="http://schemas.openxmlformats.org/officeDocument/2006/relationships/image" Target="../media/image17.jpeg"/><Relationship Id="rId4" Type="http://schemas.openxmlformats.org/officeDocument/2006/relationships/image" Target="../media/image11.png"/><Relationship Id="rId9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9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42060" y="2672946"/>
            <a:ext cx="97078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智能隧管检测系统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934" y="0"/>
            <a:ext cx="2402066" cy="96122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A3C1BC8-4DDB-4459-BDDE-3957917E3851}"/>
              </a:ext>
            </a:extLst>
          </p:cNvPr>
          <p:cNvSpPr/>
          <p:nvPr/>
        </p:nvSpPr>
        <p:spPr>
          <a:xfrm>
            <a:off x="6142782" y="3871826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威力加强版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29" y="4965535"/>
            <a:ext cx="1121866" cy="130562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934" y="0"/>
            <a:ext cx="2402066" cy="961226"/>
          </a:xfrm>
          <a:prstGeom prst="rect">
            <a:avLst/>
          </a:prstGeom>
        </p:spPr>
      </p:pic>
      <p:sp>
        <p:nvSpPr>
          <p:cNvPr id="3" name="流程图: 终止 2"/>
          <p:cNvSpPr/>
          <p:nvPr/>
        </p:nvSpPr>
        <p:spPr>
          <a:xfrm>
            <a:off x="577214" y="379729"/>
            <a:ext cx="4065906" cy="813039"/>
          </a:xfrm>
          <a:prstGeom prst="flowChartTermina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0"/>
                <a:solidFill>
                  <a:schemeClr val="bg1"/>
                </a:solidFill>
                <a:effectLst/>
                <a:sym typeface="+mn-ea"/>
              </a:rPr>
              <a:t>图象识别效果展示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886693-64BE-4A62-ABB7-8FA36171CA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546" y="1464511"/>
            <a:ext cx="3095625" cy="23241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AE504D1-EA4A-4316-9728-73F2A5F86A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92" y="850383"/>
            <a:ext cx="3095625" cy="23241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0D9C306-3A15-4F3B-92FA-CED9CF898E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546" y="4070514"/>
            <a:ext cx="3095625" cy="23241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B00A90F-22E8-4699-A41E-209728C882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822" y="3542194"/>
            <a:ext cx="30956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57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29" y="4965535"/>
            <a:ext cx="1121866" cy="130562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934" y="0"/>
            <a:ext cx="2402066" cy="961226"/>
          </a:xfrm>
          <a:prstGeom prst="rect">
            <a:avLst/>
          </a:prstGeom>
        </p:spPr>
      </p:pic>
      <p:sp>
        <p:nvSpPr>
          <p:cNvPr id="3" name="流程图: 终止 2"/>
          <p:cNvSpPr/>
          <p:nvPr/>
        </p:nvSpPr>
        <p:spPr>
          <a:xfrm>
            <a:off x="577214" y="379729"/>
            <a:ext cx="4065906" cy="813039"/>
          </a:xfrm>
          <a:prstGeom prst="flowChartTermina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0"/>
                <a:solidFill>
                  <a:schemeClr val="bg1"/>
                </a:solidFill>
                <a:effectLst/>
                <a:sym typeface="+mn-ea"/>
              </a:rPr>
              <a:t>图象识别效果展示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46EF1A-5803-4588-8E21-48266551ED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50" y="1452839"/>
            <a:ext cx="3086100" cy="19907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0835D80-F702-4ADF-880D-1AC5BEEDA6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385" y="1438275"/>
            <a:ext cx="3086100" cy="19907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C39C31F-11FF-4BC3-A7ED-CF8843DABA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946" y="3703635"/>
            <a:ext cx="4165499" cy="268700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48CE789-7537-47C2-BAB1-1CF0F047B8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385" y="3703635"/>
            <a:ext cx="4165501" cy="268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86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25375E01-EA75-471F-A9BA-4C451AADF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111" y="4028949"/>
            <a:ext cx="3989701" cy="224221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4C2FE1A-A99D-4077-98D2-D4CAAFCA1E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997" y="1432913"/>
            <a:ext cx="4065907" cy="2285040"/>
          </a:xfrm>
          <a:prstGeom prst="rect">
            <a:avLst/>
          </a:prstGeom>
        </p:spPr>
      </p:pic>
      <p:pic>
        <p:nvPicPr>
          <p:cNvPr id="17" name="图片 1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29" y="4965535"/>
            <a:ext cx="1121866" cy="130562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934" y="0"/>
            <a:ext cx="2402066" cy="961226"/>
          </a:xfrm>
          <a:prstGeom prst="rect">
            <a:avLst/>
          </a:prstGeom>
        </p:spPr>
      </p:pic>
      <p:sp>
        <p:nvSpPr>
          <p:cNvPr id="3" name="流程图: 终止 2"/>
          <p:cNvSpPr/>
          <p:nvPr/>
        </p:nvSpPr>
        <p:spPr>
          <a:xfrm>
            <a:off x="577214" y="379729"/>
            <a:ext cx="4065906" cy="813039"/>
          </a:xfrm>
          <a:prstGeom prst="flowChartTermina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0"/>
                <a:solidFill>
                  <a:schemeClr val="bg1"/>
                </a:solidFill>
                <a:effectLst/>
                <a:sym typeface="+mn-ea"/>
              </a:rPr>
              <a:t>图象识别效果展示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DDEBD8-6F5B-4280-A29E-DC1F7C4CD8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038" y="1432913"/>
            <a:ext cx="3989703" cy="22422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3AB033A-1F3E-462B-9258-ECDBB80465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038" y="4028949"/>
            <a:ext cx="3989703" cy="224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28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29" y="4965535"/>
            <a:ext cx="1121866" cy="130562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934" y="0"/>
            <a:ext cx="2402066" cy="961226"/>
          </a:xfrm>
          <a:prstGeom prst="rect">
            <a:avLst/>
          </a:prstGeom>
        </p:spPr>
      </p:pic>
      <p:sp>
        <p:nvSpPr>
          <p:cNvPr id="3" name="流程图: 终止 2"/>
          <p:cNvSpPr/>
          <p:nvPr/>
        </p:nvSpPr>
        <p:spPr>
          <a:xfrm>
            <a:off x="577214" y="379729"/>
            <a:ext cx="4065906" cy="813039"/>
          </a:xfrm>
          <a:prstGeom prst="flowChartTermina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0"/>
                <a:solidFill>
                  <a:schemeClr val="bg1"/>
                </a:solidFill>
                <a:effectLst/>
                <a:sym typeface="+mn-ea"/>
              </a:rPr>
              <a:t>图象识别效果展示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031C2E-3E3C-44E3-8DD6-90BD241F19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87" y="1571894"/>
            <a:ext cx="3978744" cy="22394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F1090BA-CA5C-4AC3-B247-BADD22CE99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183" y="1560733"/>
            <a:ext cx="3978744" cy="22394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DAFDC1B-B663-4B98-A042-017536A6E4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439" y="4179302"/>
            <a:ext cx="3978744" cy="223944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6D50286-9173-4FB2-809B-7FDD63CE11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519" y="4179302"/>
            <a:ext cx="3978744" cy="223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910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http://img002.hc360.cn/hb/MTQ2OTk1MjA0NjU0ODE1OTk3OTM0Nzk=.jpg..180x18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426" y="4473382"/>
            <a:ext cx="1464945" cy="134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918" y="4385150"/>
            <a:ext cx="1790700" cy="12014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箭头: 右 5"/>
          <p:cNvSpPr/>
          <p:nvPr/>
        </p:nvSpPr>
        <p:spPr>
          <a:xfrm rot="20220708">
            <a:off x="3767567" y="4368551"/>
            <a:ext cx="1321186" cy="435994"/>
          </a:xfrm>
          <a:prstGeom prst="rightArrow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02060"/>
                </a:solidFill>
              </a:rPr>
              <a:t>距离</a:t>
            </a:r>
          </a:p>
        </p:txBody>
      </p:sp>
      <p:sp>
        <p:nvSpPr>
          <p:cNvPr id="7" name="箭头: 右 6"/>
          <p:cNvSpPr/>
          <p:nvPr/>
        </p:nvSpPr>
        <p:spPr>
          <a:xfrm rot="12289566">
            <a:off x="7175075" y="4392945"/>
            <a:ext cx="1329898" cy="391161"/>
          </a:xfrm>
          <a:prstGeom prst="rightArrow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zh-CN" altLang="en-US" b="1" dirty="0">
                <a:solidFill>
                  <a:srgbClr val="002060"/>
                </a:solidFill>
              </a:rPr>
              <a:t>姿态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767918" y="5893371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九轴姿态传感器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146691" y="5893371"/>
            <a:ext cx="1381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超声波模块</a:t>
            </a:r>
          </a:p>
        </p:txBody>
      </p:sp>
      <p:pic>
        <p:nvPicPr>
          <p:cNvPr id="10" name="图片 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656" y="1344435"/>
            <a:ext cx="1752600" cy="121793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5324624" y="874190"/>
            <a:ext cx="144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H5</a:t>
            </a:r>
            <a:r>
              <a:rPr lang="zh-CN" altLang="en-US" b="1" dirty="0"/>
              <a:t>蓝牙模块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934" y="0"/>
            <a:ext cx="2402066" cy="961226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399314" y="4616528"/>
            <a:ext cx="1393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STM32F103</a:t>
            </a:r>
            <a:endParaRPr lang="zh-CN" altLang="en-US" b="1" dirty="0"/>
          </a:p>
        </p:txBody>
      </p:sp>
      <p:sp>
        <p:nvSpPr>
          <p:cNvPr id="2" name="流程图: 终止 1"/>
          <p:cNvSpPr/>
          <p:nvPr/>
        </p:nvSpPr>
        <p:spPr>
          <a:xfrm>
            <a:off x="577215" y="379730"/>
            <a:ext cx="2420620" cy="721360"/>
          </a:xfrm>
          <a:prstGeom prst="flowChartTermina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0"/>
                <a:solidFill>
                  <a:schemeClr val="bg1"/>
                </a:solidFill>
                <a:effectLst/>
                <a:sym typeface="+mn-ea"/>
              </a:rPr>
              <a:t>三维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重现</a:t>
            </a:r>
            <a:endParaRPr lang="zh-CN" altLang="en-US" sz="3200" b="1" dirty="0">
              <a:ln w="0"/>
              <a:solidFill>
                <a:schemeClr val="bg1"/>
              </a:solidFill>
              <a:effectLst/>
              <a:sym typeface="+mn-ea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0D9966A-EDC4-4137-8523-FC9841B8A42D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608" y="3524127"/>
            <a:ext cx="2092325" cy="1032442"/>
          </a:xfrm>
          <a:prstGeom prst="rect">
            <a:avLst/>
          </a:prstGeom>
        </p:spPr>
      </p:pic>
      <p:sp>
        <p:nvSpPr>
          <p:cNvPr id="19" name="箭头: 右 18">
            <a:extLst>
              <a:ext uri="{FF2B5EF4-FFF2-40B4-BE49-F238E27FC236}">
                <a16:creationId xmlns:a16="http://schemas.microsoft.com/office/drawing/2014/main" id="{88A3630F-C578-4B8A-A4A8-99E69ED4D034}"/>
              </a:ext>
            </a:extLst>
          </p:cNvPr>
          <p:cNvSpPr/>
          <p:nvPr/>
        </p:nvSpPr>
        <p:spPr>
          <a:xfrm rot="5400000">
            <a:off x="5777813" y="2835744"/>
            <a:ext cx="636373" cy="550140"/>
          </a:xfrm>
          <a:prstGeom prst="rightArrow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rgbClr val="002060"/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80F7320-47BE-4F30-9A67-16D3C7B4E13A}"/>
              </a:ext>
            </a:extLst>
          </p:cNvPr>
          <p:cNvGrpSpPr/>
          <p:nvPr/>
        </p:nvGrpSpPr>
        <p:grpSpPr>
          <a:xfrm>
            <a:off x="5208420" y="5301568"/>
            <a:ext cx="1790700" cy="682242"/>
            <a:chOff x="7872568" y="2472850"/>
            <a:chExt cx="1790700" cy="682242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BE5D8EFC-1D1E-4857-A550-8EB53CC69906}"/>
                </a:ext>
              </a:extLst>
            </p:cNvPr>
            <p:cNvSpPr/>
            <p:nvPr/>
          </p:nvSpPr>
          <p:spPr>
            <a:xfrm>
              <a:off x="7872568" y="2472850"/>
              <a:ext cx="1790700" cy="6822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pic>
          <p:nvPicPr>
            <p:cNvPr id="1026" name="Picture 2" descr="http://pointclouds.org/assets/images/pcl-logo.png">
              <a:extLst>
                <a:ext uri="{FF2B5EF4-FFF2-40B4-BE49-F238E27FC236}">
                  <a16:creationId xmlns:a16="http://schemas.microsoft.com/office/drawing/2014/main" id="{C467FB58-AF72-4270-A33C-69DAEDDFD8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2499" y="2596356"/>
              <a:ext cx="1590837" cy="435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339" y="1511917"/>
            <a:ext cx="9356090" cy="24123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流程图: 终止 4"/>
          <p:cNvSpPr/>
          <p:nvPr/>
        </p:nvSpPr>
        <p:spPr>
          <a:xfrm>
            <a:off x="577215" y="379730"/>
            <a:ext cx="4511675" cy="737870"/>
          </a:xfrm>
          <a:prstGeom prst="flowChartTermina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0"/>
                <a:solidFill>
                  <a:schemeClr val="bg1"/>
                </a:solidFill>
                <a:effectLst/>
                <a:sym typeface="+mn-ea"/>
              </a:rPr>
              <a:t>三维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重现</a:t>
            </a:r>
            <a:r>
              <a:rPr lang="zh-CN" altLang="en-US" sz="3200" b="1" dirty="0">
                <a:ln w="0"/>
                <a:solidFill>
                  <a:schemeClr val="bg1"/>
                </a:solidFill>
                <a:effectLst/>
                <a:sym typeface="+mn-ea"/>
              </a:rPr>
              <a:t>：倾角检测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934" y="0"/>
            <a:ext cx="2402066" cy="961226"/>
          </a:xfrm>
          <a:prstGeom prst="rect">
            <a:avLst/>
          </a:prstGeom>
        </p:spPr>
      </p:pic>
      <p:pic>
        <p:nvPicPr>
          <p:cNvPr id="6" name="图片 5" descr="无标题_看图王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335" y="4226441"/>
            <a:ext cx="3361892" cy="1902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B5D0738-FC39-45DC-A5FE-A9B517BC2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39" y="4226441"/>
            <a:ext cx="3268106" cy="19289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06A3F5B-0C26-4745-B499-E3F09D9EB2C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118" y="4253002"/>
            <a:ext cx="1868311" cy="19024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无标题2_看图王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343" y="3673406"/>
            <a:ext cx="5950139" cy="2012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无标题2_看图王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17" y="1585063"/>
            <a:ext cx="7262495" cy="184594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流程图: 终止 6"/>
          <p:cNvSpPr/>
          <p:nvPr/>
        </p:nvSpPr>
        <p:spPr>
          <a:xfrm>
            <a:off x="577215" y="379730"/>
            <a:ext cx="4511675" cy="737870"/>
          </a:xfrm>
          <a:prstGeom prst="flowChartTermina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0"/>
                <a:solidFill>
                  <a:schemeClr val="bg1"/>
                </a:solidFill>
                <a:effectLst/>
                <a:sym typeface="+mn-ea"/>
              </a:rPr>
              <a:t>三维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重现</a:t>
            </a:r>
            <a:r>
              <a:rPr lang="zh-CN" altLang="en-US" sz="3200" b="1" dirty="0">
                <a:ln w="0"/>
                <a:solidFill>
                  <a:schemeClr val="bg1"/>
                </a:solidFill>
                <a:effectLst/>
                <a:sym typeface="+mn-ea"/>
              </a:rPr>
              <a:t>：点云染色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934" y="0"/>
            <a:ext cx="2402066" cy="961226"/>
          </a:xfrm>
          <a:prstGeom prst="rect">
            <a:avLst/>
          </a:prstGeom>
        </p:spPr>
      </p:pic>
      <p:pic>
        <p:nvPicPr>
          <p:cNvPr id="2" name="图片 -2147482585" descr="IMG_20180613_1050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9199" y="1585063"/>
            <a:ext cx="3287156" cy="18459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-21474825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3914" y="3673406"/>
            <a:ext cx="2681604" cy="201221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-214748258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517" y="3673406"/>
            <a:ext cx="2683183" cy="201221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>
          <a:xfrm>
            <a:off x="2066609" y="1514149"/>
            <a:ext cx="8924358" cy="455137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170" indent="-342900">
              <a:lnSpc>
                <a:spcPct val="100000"/>
              </a:lnSpc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自主设计且经过多次迭代的程序与硬件结构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344170" indent="-342900">
              <a:lnSpc>
                <a:spcPct val="100000"/>
              </a:lnSpc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稳定高效清晰直观的缺陷识别检测算法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344170" indent="-342900">
              <a:lnSpc>
                <a:spcPct val="100000"/>
              </a:lnSpc>
            </a:pP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基于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超声波的低成本三维重现方案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344170" indent="-342900">
              <a:lnSpc>
                <a:spcPct val="100000"/>
              </a:lnSpc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结构组件与模块性价比高且较耐用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344170" indent="-342900">
              <a:lnSpc>
                <a:spcPct val="100000"/>
              </a:lnSpc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总体架构基于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ROS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，可以升级为分布式协作系统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934" y="0"/>
            <a:ext cx="2402066" cy="961226"/>
          </a:xfrm>
          <a:prstGeom prst="rect">
            <a:avLst/>
          </a:prstGeom>
        </p:spPr>
      </p:pic>
      <p:sp>
        <p:nvSpPr>
          <p:cNvPr id="5" name="流程图: 终止 4"/>
          <p:cNvSpPr/>
          <p:nvPr/>
        </p:nvSpPr>
        <p:spPr>
          <a:xfrm>
            <a:off x="577215" y="379730"/>
            <a:ext cx="3397885" cy="744855"/>
          </a:xfrm>
          <a:prstGeom prst="flowChartTermina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0"/>
                <a:solidFill>
                  <a:schemeClr val="bg1"/>
                </a:solidFill>
                <a:effectLst/>
                <a:sym typeface="+mn-ea"/>
              </a:rPr>
              <a:t>创新点和困难点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图示 18"/>
          <p:cNvGraphicFramePr/>
          <p:nvPr>
            <p:extLst>
              <p:ext uri="{D42A27DB-BD31-4B8C-83A1-F6EECF244321}">
                <p14:modId xmlns:p14="http://schemas.microsoft.com/office/powerpoint/2010/main" val="94559628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图片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934" y="0"/>
            <a:ext cx="2402066" cy="961226"/>
          </a:xfrm>
          <a:prstGeom prst="rect">
            <a:avLst/>
          </a:prstGeom>
        </p:spPr>
      </p:pic>
      <p:sp>
        <p:nvSpPr>
          <p:cNvPr id="5" name="流程图: 终止 4"/>
          <p:cNvSpPr/>
          <p:nvPr/>
        </p:nvSpPr>
        <p:spPr>
          <a:xfrm>
            <a:off x="577215" y="379730"/>
            <a:ext cx="2279015" cy="696595"/>
          </a:xfrm>
          <a:prstGeom prst="flowChartTermina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0"/>
                <a:solidFill>
                  <a:schemeClr val="bg1"/>
                </a:solidFill>
                <a:effectLst/>
                <a:sym typeface="+mn-ea"/>
              </a:rPr>
              <a:t>应用场景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482F9A0-4BFB-4A8B-8B77-AE6BC1F9838C}"/>
              </a:ext>
            </a:extLst>
          </p:cNvPr>
          <p:cNvGrpSpPr/>
          <p:nvPr/>
        </p:nvGrpSpPr>
        <p:grpSpPr>
          <a:xfrm>
            <a:off x="1539493" y="587569"/>
            <a:ext cx="6137682" cy="3496751"/>
            <a:chOff x="872718" y="526609"/>
            <a:chExt cx="9502362" cy="5365933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718" y="1711641"/>
              <a:ext cx="2285431" cy="2281654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4639" y="3743627"/>
              <a:ext cx="2348952" cy="2148915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5885" y="3807842"/>
              <a:ext cx="3479195" cy="20847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857" y="526609"/>
              <a:ext cx="4991725" cy="2806775"/>
            </a:xfrm>
            <a:prstGeom prst="rect">
              <a:avLst/>
            </a:prstGeom>
          </p:spPr>
        </p:pic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934" y="0"/>
            <a:ext cx="2402066" cy="961226"/>
          </a:xfrm>
          <a:prstGeom prst="rect">
            <a:avLst/>
          </a:prstGeom>
        </p:spPr>
      </p:pic>
      <p:sp>
        <p:nvSpPr>
          <p:cNvPr id="2" name="流程图: 终止 1"/>
          <p:cNvSpPr/>
          <p:nvPr/>
        </p:nvSpPr>
        <p:spPr>
          <a:xfrm>
            <a:off x="577215" y="379730"/>
            <a:ext cx="2320290" cy="737870"/>
          </a:xfrm>
          <a:prstGeom prst="flowChartTermina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0"/>
                <a:solidFill>
                  <a:schemeClr val="bg1"/>
                </a:solidFill>
                <a:effectLst/>
                <a:sym typeface="+mn-ea"/>
              </a:rPr>
              <a:t>实物照片</a:t>
            </a:r>
          </a:p>
        </p:txBody>
      </p:sp>
      <p:pic>
        <p:nvPicPr>
          <p:cNvPr id="4098" name="Picture 2" descr="http://a1.qpic.cn/psb?/V11MCsPj2mqcWi/Pl40FaGfWWSAa3VBRsxdnsLp7eWzYlpWQ4rWDlyTrzk!/b/dJABAAAAAAAA&amp;ek=1&amp;kp=1&amp;pt=0&amp;bo=IAU4BAAAAAARED4!&amp;tl=1&amp;vuin=1459103511&amp;tm=1534525200&amp;sce=50-1-1&amp;rf=viewer_311">
            <a:extLst>
              <a:ext uri="{FF2B5EF4-FFF2-40B4-BE49-F238E27FC236}">
                <a16:creationId xmlns:a16="http://schemas.microsoft.com/office/drawing/2014/main" id="{69117BA7-D9E3-400E-B5DA-D62500BE6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493" y="4441376"/>
            <a:ext cx="2531601" cy="208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a1.qpic.cn/psb?/V11MCsPj2mqcWi/hw8wZVUql0nEo0RE9c.UmR3L5IWgfOgeB.Lp16*BAeQ!/b/dGwBAAAAAAAA&amp;ek=1&amp;kp=1&amp;pt=0&amp;bo=WAQ4BAAAAAAREEc!&amp;tl=3&amp;vuin=1459103511&amp;tm=1534521600&amp;sce=60-4-3&amp;rf=viewer_311">
            <a:extLst>
              <a:ext uri="{FF2B5EF4-FFF2-40B4-BE49-F238E27FC236}">
                <a16:creationId xmlns:a16="http://schemas.microsoft.com/office/drawing/2014/main" id="{00428E71-012C-4203-A565-28D9C7C34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549" y="4441376"/>
            <a:ext cx="2159000" cy="209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a2.qpic.cn/psb?/V11MCsPj2mqcWi/U66pLk25hagTRwbhA6H4xz897111lrlozXqGJ0AD*G4!/b/dA0BAAAAAAAA&amp;ek=1&amp;kp=1&amp;pt=0&amp;bo=OARNBAAAAAAREFI!&amp;tl=1&amp;vuin=1459103511&amp;tm=1534521600&amp;sce=50-1-1&amp;rf=viewer_311">
            <a:extLst>
              <a:ext uri="{FF2B5EF4-FFF2-40B4-BE49-F238E27FC236}">
                <a16:creationId xmlns:a16="http://schemas.microsoft.com/office/drawing/2014/main" id="{7CFAAA58-349A-43F0-A800-898E201B1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624" y="4393504"/>
            <a:ext cx="2042454" cy="208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a2.qpic.cn/psb?/V11MCsPj2mqcWi/xgsVZsP6FSamHaAhatnzmdyTtEOMv2nAPu35Kns0w*4!/b/dIEBAAAAAAAA&amp;ek=1&amp;kp=1&amp;pt=0&amp;bo=IgU4BAAAAAAREDw!&amp;tl=1&amp;vuin=1459103511&amp;tm=1534521600&amp;sce=50-1-1&amp;rf=viewer_311">
            <a:extLst>
              <a:ext uri="{FF2B5EF4-FFF2-40B4-BE49-F238E27FC236}">
                <a16:creationId xmlns:a16="http://schemas.microsoft.com/office/drawing/2014/main" id="{57E8E3E5-E0C7-47B2-AFA5-51B3B701F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0850" y="4367254"/>
            <a:ext cx="2535460" cy="208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624060057"/>
              </p:ext>
            </p:extLst>
          </p:nvPr>
        </p:nvGraphicFramePr>
        <p:xfrm>
          <a:off x="2174240" y="2029702"/>
          <a:ext cx="7843520" cy="4070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349931" y="758250"/>
            <a:ext cx="34921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彩云" panose="02010800040101010101" pitchFamily="2" charset="-122"/>
                <a:ea typeface="华文彩云" panose="02010800040101010101" pitchFamily="2" charset="-122"/>
              </a:rPr>
              <a:t>目录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934" y="0"/>
            <a:ext cx="2402066" cy="96122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934" y="0"/>
            <a:ext cx="2402066" cy="96122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43497" y="2767280"/>
            <a:ext cx="63050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箭头: 右 14"/>
          <p:cNvSpPr/>
          <p:nvPr/>
        </p:nvSpPr>
        <p:spPr>
          <a:xfrm>
            <a:off x="4633408" y="3955706"/>
            <a:ext cx="1563860" cy="376275"/>
          </a:xfrm>
          <a:prstGeom prst="rightArrow">
            <a:avLst/>
          </a:prstGeom>
          <a:solidFill>
            <a:schemeClr val="accent4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C3ADC3E-42C6-4326-AE8C-ACAE8DCFA86F}"/>
              </a:ext>
            </a:extLst>
          </p:cNvPr>
          <p:cNvGrpSpPr/>
          <p:nvPr/>
        </p:nvGrpSpPr>
        <p:grpSpPr>
          <a:xfrm>
            <a:off x="492317" y="2260464"/>
            <a:ext cx="3827782" cy="3766758"/>
            <a:chOff x="1087203" y="1440601"/>
            <a:chExt cx="3827782" cy="3766758"/>
          </a:xfrm>
        </p:grpSpPr>
        <p:sp>
          <p:nvSpPr>
            <p:cNvPr id="4" name="空心弧 3">
              <a:extLst>
                <a:ext uri="{FF2B5EF4-FFF2-40B4-BE49-F238E27FC236}">
                  <a16:creationId xmlns:a16="http://schemas.microsoft.com/office/drawing/2014/main" id="{D21A947C-5285-4623-8E05-91A00456C2EE}"/>
                </a:ext>
              </a:extLst>
            </p:cNvPr>
            <p:cNvSpPr/>
            <p:nvPr/>
          </p:nvSpPr>
          <p:spPr>
            <a:xfrm>
              <a:off x="1362645" y="1930462"/>
              <a:ext cx="3276897" cy="3276897"/>
            </a:xfrm>
            <a:prstGeom prst="blockArc">
              <a:avLst>
                <a:gd name="adj1" fmla="val 9000000"/>
                <a:gd name="adj2" fmla="val 16200000"/>
                <a:gd name="adj3" fmla="val 4639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6758543"/>
                <a:satOff val="-17419"/>
                <a:lumOff val="-11765"/>
                <a:alphaOff val="0"/>
              </a:schemeClr>
            </a:fillRef>
            <a:effectRef idx="0">
              <a:schemeClr val="accent5">
                <a:hueOff val="-6758543"/>
                <a:satOff val="-17419"/>
                <a:lumOff val="-117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空心弧 4">
              <a:extLst>
                <a:ext uri="{FF2B5EF4-FFF2-40B4-BE49-F238E27FC236}">
                  <a16:creationId xmlns:a16="http://schemas.microsoft.com/office/drawing/2014/main" id="{F62F7C02-4FE6-43C1-A500-073E28C6F5FA}"/>
                </a:ext>
              </a:extLst>
            </p:cNvPr>
            <p:cNvSpPr/>
            <p:nvPr/>
          </p:nvSpPr>
          <p:spPr>
            <a:xfrm>
              <a:off x="1362645" y="1930462"/>
              <a:ext cx="3276897" cy="3276897"/>
            </a:xfrm>
            <a:prstGeom prst="blockArc">
              <a:avLst>
                <a:gd name="adj1" fmla="val 1800000"/>
                <a:gd name="adj2" fmla="val 9000000"/>
                <a:gd name="adj3" fmla="val 4639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79271"/>
                <a:satOff val="-8710"/>
                <a:lumOff val="-5883"/>
                <a:alphaOff val="0"/>
              </a:schemeClr>
            </a:fillRef>
            <a:effectRef idx="0">
              <a:schemeClr val="accent5">
                <a:hueOff val="-3379271"/>
                <a:satOff val="-8710"/>
                <a:lumOff val="-588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空心弧 6">
              <a:extLst>
                <a:ext uri="{FF2B5EF4-FFF2-40B4-BE49-F238E27FC236}">
                  <a16:creationId xmlns:a16="http://schemas.microsoft.com/office/drawing/2014/main" id="{16598D5C-F498-41B0-931A-48183B38F849}"/>
                </a:ext>
              </a:extLst>
            </p:cNvPr>
            <p:cNvSpPr/>
            <p:nvPr/>
          </p:nvSpPr>
          <p:spPr>
            <a:xfrm>
              <a:off x="1362645" y="1930462"/>
              <a:ext cx="3276897" cy="3276897"/>
            </a:xfrm>
            <a:prstGeom prst="blockArc">
              <a:avLst>
                <a:gd name="adj1" fmla="val 16200000"/>
                <a:gd name="adj2" fmla="val 1800000"/>
                <a:gd name="adj3" fmla="val 4639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068451B9-81AD-4996-95E4-89BAF25F5786}"/>
                </a:ext>
              </a:extLst>
            </p:cNvPr>
            <p:cNvSpPr/>
            <p:nvPr/>
          </p:nvSpPr>
          <p:spPr>
            <a:xfrm>
              <a:off x="2473226" y="1440601"/>
              <a:ext cx="1055735" cy="1055735"/>
            </a:xfrm>
            <a:custGeom>
              <a:avLst/>
              <a:gdLst>
                <a:gd name="connsiteX0" fmla="*/ 0 w 1055735"/>
                <a:gd name="connsiteY0" fmla="*/ 527868 h 1055735"/>
                <a:gd name="connsiteX1" fmla="*/ 527868 w 1055735"/>
                <a:gd name="connsiteY1" fmla="*/ 0 h 1055735"/>
                <a:gd name="connsiteX2" fmla="*/ 1055736 w 1055735"/>
                <a:gd name="connsiteY2" fmla="*/ 527868 h 1055735"/>
                <a:gd name="connsiteX3" fmla="*/ 527868 w 1055735"/>
                <a:gd name="connsiteY3" fmla="*/ 1055736 h 1055735"/>
                <a:gd name="connsiteX4" fmla="*/ 0 w 1055735"/>
                <a:gd name="connsiteY4" fmla="*/ 527868 h 1055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735" h="1055735">
                  <a:moveTo>
                    <a:pt x="0" y="527868"/>
                  </a:moveTo>
                  <a:cubicBezTo>
                    <a:pt x="0" y="236335"/>
                    <a:pt x="236335" y="0"/>
                    <a:pt x="527868" y="0"/>
                  </a:cubicBezTo>
                  <a:cubicBezTo>
                    <a:pt x="819401" y="0"/>
                    <a:pt x="1055736" y="236335"/>
                    <a:pt x="1055736" y="527868"/>
                  </a:cubicBezTo>
                  <a:cubicBezTo>
                    <a:pt x="1055736" y="819401"/>
                    <a:pt x="819401" y="1055736"/>
                    <a:pt x="527868" y="1055736"/>
                  </a:cubicBezTo>
                  <a:cubicBezTo>
                    <a:pt x="236335" y="1055736"/>
                    <a:pt x="0" y="819401"/>
                    <a:pt x="0" y="52786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629" tIns="187629" rIns="187629" bIns="187629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600" b="1" kern="1200" dirty="0"/>
                <a:t>成本</a:t>
              </a: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92387AC2-4468-4B3F-8D69-743E5BDF05BF}"/>
                </a:ext>
              </a:extLst>
            </p:cNvPr>
            <p:cNvSpPr/>
            <p:nvPr/>
          </p:nvSpPr>
          <p:spPr>
            <a:xfrm>
              <a:off x="3859250" y="3841264"/>
              <a:ext cx="1055735" cy="1055735"/>
            </a:xfrm>
            <a:custGeom>
              <a:avLst/>
              <a:gdLst>
                <a:gd name="connsiteX0" fmla="*/ 0 w 1055735"/>
                <a:gd name="connsiteY0" fmla="*/ 527868 h 1055735"/>
                <a:gd name="connsiteX1" fmla="*/ 527868 w 1055735"/>
                <a:gd name="connsiteY1" fmla="*/ 0 h 1055735"/>
                <a:gd name="connsiteX2" fmla="*/ 1055736 w 1055735"/>
                <a:gd name="connsiteY2" fmla="*/ 527868 h 1055735"/>
                <a:gd name="connsiteX3" fmla="*/ 527868 w 1055735"/>
                <a:gd name="connsiteY3" fmla="*/ 1055736 h 1055735"/>
                <a:gd name="connsiteX4" fmla="*/ 0 w 1055735"/>
                <a:gd name="connsiteY4" fmla="*/ 527868 h 1055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735" h="1055735">
                  <a:moveTo>
                    <a:pt x="0" y="527868"/>
                  </a:moveTo>
                  <a:cubicBezTo>
                    <a:pt x="0" y="236335"/>
                    <a:pt x="236335" y="0"/>
                    <a:pt x="527868" y="0"/>
                  </a:cubicBezTo>
                  <a:cubicBezTo>
                    <a:pt x="819401" y="0"/>
                    <a:pt x="1055736" y="236335"/>
                    <a:pt x="1055736" y="527868"/>
                  </a:cubicBezTo>
                  <a:cubicBezTo>
                    <a:pt x="1055736" y="819401"/>
                    <a:pt x="819401" y="1055736"/>
                    <a:pt x="527868" y="1055736"/>
                  </a:cubicBezTo>
                  <a:cubicBezTo>
                    <a:pt x="236335" y="1055736"/>
                    <a:pt x="0" y="819401"/>
                    <a:pt x="0" y="52786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79271"/>
                <a:satOff val="-8710"/>
                <a:lumOff val="-5883"/>
                <a:alphaOff val="0"/>
              </a:schemeClr>
            </a:fillRef>
            <a:effectRef idx="0">
              <a:schemeClr val="accent5">
                <a:hueOff val="-3379271"/>
                <a:satOff val="-8710"/>
                <a:lumOff val="-588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629" tIns="187629" rIns="187629" bIns="187629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600" b="1" kern="1200" dirty="0"/>
                <a:t>效率</a:t>
              </a: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A2B9A933-CE8F-4CBD-A3C3-EF44AC75758B}"/>
                </a:ext>
              </a:extLst>
            </p:cNvPr>
            <p:cNvSpPr/>
            <p:nvPr/>
          </p:nvSpPr>
          <p:spPr>
            <a:xfrm>
              <a:off x="1087203" y="3841264"/>
              <a:ext cx="1055735" cy="1055735"/>
            </a:xfrm>
            <a:custGeom>
              <a:avLst/>
              <a:gdLst>
                <a:gd name="connsiteX0" fmla="*/ 0 w 1055735"/>
                <a:gd name="connsiteY0" fmla="*/ 527868 h 1055735"/>
                <a:gd name="connsiteX1" fmla="*/ 527868 w 1055735"/>
                <a:gd name="connsiteY1" fmla="*/ 0 h 1055735"/>
                <a:gd name="connsiteX2" fmla="*/ 1055736 w 1055735"/>
                <a:gd name="connsiteY2" fmla="*/ 527868 h 1055735"/>
                <a:gd name="connsiteX3" fmla="*/ 527868 w 1055735"/>
                <a:gd name="connsiteY3" fmla="*/ 1055736 h 1055735"/>
                <a:gd name="connsiteX4" fmla="*/ 0 w 1055735"/>
                <a:gd name="connsiteY4" fmla="*/ 527868 h 1055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735" h="1055735">
                  <a:moveTo>
                    <a:pt x="0" y="527868"/>
                  </a:moveTo>
                  <a:cubicBezTo>
                    <a:pt x="0" y="236335"/>
                    <a:pt x="236335" y="0"/>
                    <a:pt x="527868" y="0"/>
                  </a:cubicBezTo>
                  <a:cubicBezTo>
                    <a:pt x="819401" y="0"/>
                    <a:pt x="1055736" y="236335"/>
                    <a:pt x="1055736" y="527868"/>
                  </a:cubicBezTo>
                  <a:cubicBezTo>
                    <a:pt x="1055736" y="819401"/>
                    <a:pt x="819401" y="1055736"/>
                    <a:pt x="527868" y="1055736"/>
                  </a:cubicBezTo>
                  <a:cubicBezTo>
                    <a:pt x="236335" y="1055736"/>
                    <a:pt x="0" y="819401"/>
                    <a:pt x="0" y="52786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6758543"/>
                <a:satOff val="-17419"/>
                <a:lumOff val="-11765"/>
                <a:alphaOff val="0"/>
              </a:schemeClr>
            </a:fillRef>
            <a:effectRef idx="0">
              <a:schemeClr val="accent5">
                <a:hueOff val="-6758543"/>
                <a:satOff val="-17419"/>
                <a:lumOff val="-1176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629" tIns="187629" rIns="187629" bIns="187629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600" b="1" kern="1200" dirty="0"/>
                <a:t>安全</a:t>
              </a: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934" y="0"/>
            <a:ext cx="2402066" cy="961226"/>
          </a:xfrm>
          <a:prstGeom prst="rect">
            <a:avLst/>
          </a:prstGeom>
        </p:spPr>
      </p:pic>
      <p:sp>
        <p:nvSpPr>
          <p:cNvPr id="2" name="流程图: 终止 1"/>
          <p:cNvSpPr/>
          <p:nvPr/>
        </p:nvSpPr>
        <p:spPr>
          <a:xfrm>
            <a:off x="577215" y="379730"/>
            <a:ext cx="2362200" cy="713740"/>
          </a:xfrm>
          <a:prstGeom prst="flowChartTermina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0"/>
                <a:solidFill>
                  <a:schemeClr val="bg1"/>
                </a:solidFill>
                <a:effectLst/>
                <a:sym typeface="+mn-ea"/>
              </a:rPr>
              <a:t>项目背景</a:t>
            </a:r>
          </a:p>
        </p:txBody>
      </p:sp>
      <p:pic>
        <p:nvPicPr>
          <p:cNvPr id="2050" name="Picture 2" descr="DSC01802_看图王">
            <a:extLst>
              <a:ext uri="{FF2B5EF4-FFF2-40B4-BE49-F238E27FC236}">
                <a16:creationId xmlns:a16="http://schemas.microsoft.com/office/drawing/2014/main" id="{EBDD0E90-1566-4577-95DC-D5A51AF13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633" y="2062835"/>
            <a:ext cx="2896047" cy="189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B75A2A9-1791-455E-9574-36F0A94709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560" y="4331981"/>
            <a:ext cx="2001567" cy="194396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004B146-0C69-448C-B9FB-DA0062026AE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837" y="4331981"/>
            <a:ext cx="2345154" cy="1930462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EFA75C3-42CD-44C6-A5E4-0EF472AD36C9}"/>
              </a:ext>
            </a:extLst>
          </p:cNvPr>
          <p:cNvSpPr/>
          <p:nvPr/>
        </p:nvSpPr>
        <p:spPr>
          <a:xfrm>
            <a:off x="9759475" y="159123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初代机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终止 3"/>
          <p:cNvSpPr/>
          <p:nvPr/>
        </p:nvSpPr>
        <p:spPr>
          <a:xfrm>
            <a:off x="577215" y="379730"/>
            <a:ext cx="2889250" cy="713740"/>
          </a:xfrm>
          <a:prstGeom prst="flowChartTermina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0"/>
                <a:solidFill>
                  <a:schemeClr val="bg1"/>
                </a:solidFill>
                <a:effectLst/>
                <a:sym typeface="+mn-ea"/>
              </a:rPr>
              <a:t>总体构架</a:t>
            </a:r>
          </a:p>
        </p:txBody>
      </p:sp>
      <p:pic>
        <p:nvPicPr>
          <p:cNvPr id="8" name="图片 7" descr="http://img.anfone.net/outside/20150224/20150224002072947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068" y="1886155"/>
            <a:ext cx="2966720" cy="1547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45" y="4703019"/>
            <a:ext cx="2362925" cy="120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445" y="4535352"/>
            <a:ext cx="1685925" cy="1546225"/>
          </a:xfrm>
          <a:prstGeom prst="rect">
            <a:avLst/>
          </a:prstGeom>
        </p:spPr>
      </p:pic>
      <p:sp>
        <p:nvSpPr>
          <p:cNvPr id="13" name="箭头: 右 12"/>
          <p:cNvSpPr/>
          <p:nvPr/>
        </p:nvSpPr>
        <p:spPr>
          <a:xfrm>
            <a:off x="7568843" y="5107066"/>
            <a:ext cx="1597338" cy="433910"/>
          </a:xfrm>
          <a:prstGeom prst="rightArrow">
            <a:avLst/>
          </a:prstGeom>
          <a:noFill/>
          <a:ln w="38100">
            <a:solidFill>
              <a:srgbClr val="FFFF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zh-CN" altLang="en-US" b="1" dirty="0">
                <a:solidFill>
                  <a:srgbClr val="002060"/>
                </a:solidFill>
              </a:rPr>
              <a:t>控制</a:t>
            </a:r>
          </a:p>
        </p:txBody>
      </p:sp>
      <p:sp>
        <p:nvSpPr>
          <p:cNvPr id="14" name="箭头: 右 13"/>
          <p:cNvSpPr/>
          <p:nvPr/>
        </p:nvSpPr>
        <p:spPr>
          <a:xfrm rot="5400000">
            <a:off x="5220630" y="3962188"/>
            <a:ext cx="935161" cy="318478"/>
          </a:xfrm>
          <a:prstGeom prst="rightArrow">
            <a:avLst/>
          </a:prstGeom>
          <a:noFill/>
          <a:ln w="38100"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8" name="箭头: 右 17"/>
          <p:cNvSpPr/>
          <p:nvPr/>
        </p:nvSpPr>
        <p:spPr>
          <a:xfrm rot="19233154">
            <a:off x="2739633" y="3833876"/>
            <a:ext cx="1349549" cy="494305"/>
          </a:xfrm>
          <a:prstGeom prst="rightArrow">
            <a:avLst/>
          </a:prstGeom>
          <a:noFill/>
          <a:ln w="31750"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02060"/>
                </a:solidFill>
              </a:rPr>
              <a:t>图像</a:t>
            </a:r>
          </a:p>
        </p:txBody>
      </p:sp>
      <p:sp>
        <p:nvSpPr>
          <p:cNvPr id="21" name="箭头: 左右 20"/>
          <p:cNvSpPr/>
          <p:nvPr/>
        </p:nvSpPr>
        <p:spPr>
          <a:xfrm>
            <a:off x="7445690" y="1686463"/>
            <a:ext cx="1720492" cy="521991"/>
          </a:xfrm>
          <a:prstGeom prst="leftRightArrow">
            <a:avLst/>
          </a:prstGeom>
          <a:noFill/>
          <a:ln w="38100"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02060"/>
                </a:solidFill>
              </a:rPr>
              <a:t>双向通信</a:t>
            </a:r>
          </a:p>
        </p:txBody>
      </p:sp>
      <p:sp>
        <p:nvSpPr>
          <p:cNvPr id="22" name="椭圆 21"/>
          <p:cNvSpPr/>
          <p:nvPr/>
        </p:nvSpPr>
        <p:spPr>
          <a:xfrm>
            <a:off x="9915895" y="1224635"/>
            <a:ext cx="1193026" cy="11508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300" b="1" dirty="0">
                <a:solidFill>
                  <a:schemeClr val="tx1"/>
                </a:solidFill>
              </a:rPr>
              <a:t>管理人员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918943" y="5960245"/>
            <a:ext cx="152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RPICAMERA</a:t>
            </a:r>
            <a:endParaRPr lang="zh-CN" altLang="en-US" b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4180826" y="1258315"/>
            <a:ext cx="3101119" cy="521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Raspberry Pi</a:t>
            </a:r>
            <a:endParaRPr lang="zh-CN" altLang="en-US" sz="2800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4067253" y="6097134"/>
            <a:ext cx="332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基于</a:t>
            </a:r>
            <a:r>
              <a:rPr lang="en-US" altLang="zh-CN" b="1" dirty="0"/>
              <a:t>STM32</a:t>
            </a:r>
            <a:r>
              <a:rPr lang="zh-CN" altLang="en-US" b="1" dirty="0"/>
              <a:t>的集成电路控制板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9617851" y="6144911"/>
            <a:ext cx="17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减速直流电机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9319301" y="2409410"/>
            <a:ext cx="23862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/>
              <a:t>PC/Android</a:t>
            </a:r>
            <a:endParaRPr lang="zh-CN" altLang="en-US" sz="3000" b="1" dirty="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934" y="0"/>
            <a:ext cx="2402066" cy="96122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F781975-5475-48AC-B104-0EEB6C85A16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666" y="4770475"/>
            <a:ext cx="2570892" cy="107354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FAD1E30-7CC9-41B0-BB02-F190BCBFE301}"/>
              </a:ext>
            </a:extLst>
          </p:cNvPr>
          <p:cNvSpPr/>
          <p:nvPr/>
        </p:nvSpPr>
        <p:spPr>
          <a:xfrm>
            <a:off x="4094479" y="1093231"/>
            <a:ext cx="3187465" cy="555470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F34708-BB82-4FA0-AC54-AADCA6D21979}"/>
              </a:ext>
            </a:extLst>
          </p:cNvPr>
          <p:cNvSpPr/>
          <p:nvPr/>
        </p:nvSpPr>
        <p:spPr>
          <a:xfrm>
            <a:off x="3864633" y="67278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控制与运算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9EB245E-CEA5-41B8-9ED8-8D3F4C8BD141}"/>
              </a:ext>
            </a:extLst>
          </p:cNvPr>
          <p:cNvSpPr/>
          <p:nvPr/>
        </p:nvSpPr>
        <p:spPr>
          <a:xfrm>
            <a:off x="528706" y="3627579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传感器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E5F0433-67F3-4D12-97A8-A3846478CCAA}"/>
              </a:ext>
            </a:extLst>
          </p:cNvPr>
          <p:cNvSpPr/>
          <p:nvPr/>
        </p:nvSpPr>
        <p:spPr>
          <a:xfrm>
            <a:off x="9381329" y="3548688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驱动</a:t>
            </a:r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器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终止 3"/>
          <p:cNvSpPr/>
          <p:nvPr/>
        </p:nvSpPr>
        <p:spPr>
          <a:xfrm>
            <a:off x="577215" y="379730"/>
            <a:ext cx="2889250" cy="713740"/>
          </a:xfrm>
          <a:prstGeom prst="flowChartTermina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0"/>
                <a:solidFill>
                  <a:schemeClr val="bg1"/>
                </a:solidFill>
                <a:effectLst/>
                <a:sym typeface="+mn-ea"/>
              </a:rPr>
              <a:t>结构设计</a:t>
            </a: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934" y="0"/>
            <a:ext cx="2402066" cy="961226"/>
          </a:xfrm>
          <a:prstGeom prst="rect">
            <a:avLst/>
          </a:prstGeom>
        </p:spPr>
      </p:pic>
      <p:sp>
        <p:nvSpPr>
          <p:cNvPr id="2" name="Rectangle 6">
            <a:extLst>
              <a:ext uri="{FF2B5EF4-FFF2-40B4-BE49-F238E27FC236}">
                <a16:creationId xmlns:a16="http://schemas.microsoft.com/office/drawing/2014/main" id="{D180BB59-ECFC-4E84-9A06-4AD8562F3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14F1B907-FDE6-47AF-9AF9-DC31E2E1F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117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6" name="图片 17">
            <a:extLst>
              <a:ext uri="{FF2B5EF4-FFF2-40B4-BE49-F238E27FC236}">
                <a16:creationId xmlns:a16="http://schemas.microsoft.com/office/drawing/2014/main" id="{B688B624-DB0D-46EC-8234-FCCAB5EBA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367" y="1460865"/>
            <a:ext cx="2562828" cy="155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图片 13">
            <a:extLst>
              <a:ext uri="{FF2B5EF4-FFF2-40B4-BE49-F238E27FC236}">
                <a16:creationId xmlns:a16="http://schemas.microsoft.com/office/drawing/2014/main" id="{6038FB93-D339-450F-A10F-D0882DC0A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196" y="1446559"/>
            <a:ext cx="1477440" cy="155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图片 15">
            <a:extLst>
              <a:ext uri="{FF2B5EF4-FFF2-40B4-BE49-F238E27FC236}">
                <a16:creationId xmlns:a16="http://schemas.microsoft.com/office/drawing/2014/main" id="{0AA58290-6AFE-44A2-B065-0A18A359F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635" y="1441763"/>
            <a:ext cx="2741139" cy="155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图片 14">
            <a:extLst>
              <a:ext uri="{FF2B5EF4-FFF2-40B4-BE49-F238E27FC236}">
                <a16:creationId xmlns:a16="http://schemas.microsoft.com/office/drawing/2014/main" id="{6CEC3814-C1CA-43E9-93E4-DB9DC01FC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524" y="1441763"/>
            <a:ext cx="2551842" cy="157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图片 18">
            <a:extLst>
              <a:ext uri="{FF2B5EF4-FFF2-40B4-BE49-F238E27FC236}">
                <a16:creationId xmlns:a16="http://schemas.microsoft.com/office/drawing/2014/main" id="{67753642-F75B-4630-85D8-061745D71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76" y="3580595"/>
            <a:ext cx="3139597" cy="1694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 descr="DSC01802_看图王">
            <a:extLst>
              <a:ext uri="{FF2B5EF4-FFF2-40B4-BE49-F238E27FC236}">
                <a16:creationId xmlns:a16="http://schemas.microsoft.com/office/drawing/2014/main" id="{558E78CB-F0EE-4E95-9D6F-FDA238707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573" y="3502881"/>
            <a:ext cx="2667303" cy="1694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箭头: 右 26">
            <a:extLst>
              <a:ext uri="{FF2B5EF4-FFF2-40B4-BE49-F238E27FC236}">
                <a16:creationId xmlns:a16="http://schemas.microsoft.com/office/drawing/2014/main" id="{496F839B-AED9-4168-B050-E0D4D0E4BF52}"/>
              </a:ext>
            </a:extLst>
          </p:cNvPr>
          <p:cNvSpPr/>
          <p:nvPr/>
        </p:nvSpPr>
        <p:spPr>
          <a:xfrm>
            <a:off x="3970106" y="4114580"/>
            <a:ext cx="1539807" cy="793178"/>
          </a:xfrm>
          <a:prstGeom prst="rightArrow">
            <a:avLst/>
          </a:prstGeom>
          <a:noFill/>
          <a:ln w="38100">
            <a:solidFill>
              <a:srgbClr val="FFFF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en-US" altLang="zh-CN" b="1" dirty="0">
                <a:solidFill>
                  <a:srgbClr val="002060"/>
                </a:solidFill>
              </a:rPr>
              <a:t>3D</a:t>
            </a:r>
            <a:r>
              <a:rPr lang="zh-CN" altLang="en-US" b="1" dirty="0">
                <a:solidFill>
                  <a:srgbClr val="002060"/>
                </a:solidFill>
              </a:rPr>
              <a:t>打印</a:t>
            </a:r>
          </a:p>
        </p:txBody>
      </p:sp>
      <p:pic>
        <p:nvPicPr>
          <p:cNvPr id="3082" name="图片 7">
            <a:extLst>
              <a:ext uri="{FF2B5EF4-FFF2-40B4-BE49-F238E27FC236}">
                <a16:creationId xmlns:a16="http://schemas.microsoft.com/office/drawing/2014/main" id="{36B40F66-04B3-45E5-99F5-4BC91940A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303" y="3265032"/>
            <a:ext cx="1838052" cy="565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B31813B-B87E-458A-8B88-602F8EDE7DB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536" y="3461134"/>
            <a:ext cx="2402067" cy="1713495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98D11431-664D-44C3-86B1-2F00C5A9C911}"/>
              </a:ext>
            </a:extLst>
          </p:cNvPr>
          <p:cNvSpPr/>
          <p:nvPr/>
        </p:nvSpPr>
        <p:spPr>
          <a:xfrm>
            <a:off x="2172639" y="5538364"/>
            <a:ext cx="761729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更坚固，更稳定</a:t>
            </a:r>
          </a:p>
        </p:txBody>
      </p:sp>
    </p:spTree>
    <p:extLst>
      <p:ext uri="{BB962C8B-B14F-4D97-AF65-F5344CB8AC3E}">
        <p14:creationId xmlns:p14="http://schemas.microsoft.com/office/powerpoint/2010/main" val="2990992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318" y="442443"/>
            <a:ext cx="7642242" cy="62585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934" y="0"/>
            <a:ext cx="2402066" cy="961226"/>
          </a:xfrm>
          <a:prstGeom prst="rect">
            <a:avLst/>
          </a:prstGeom>
        </p:spPr>
      </p:pic>
      <p:sp>
        <p:nvSpPr>
          <p:cNvPr id="5" name="流程图: 终止 4"/>
          <p:cNvSpPr/>
          <p:nvPr/>
        </p:nvSpPr>
        <p:spPr>
          <a:xfrm>
            <a:off x="577214" y="379730"/>
            <a:ext cx="3072147" cy="732378"/>
          </a:xfrm>
          <a:prstGeom prst="flowChartTermina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0"/>
                <a:solidFill>
                  <a:schemeClr val="bg1"/>
                </a:solidFill>
                <a:effectLst/>
                <a:sym typeface="+mn-ea"/>
              </a:rPr>
              <a:t>控制系统程图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54905" y="4533846"/>
            <a:ext cx="1435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原图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121137" y="4533846"/>
            <a:ext cx="1956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灰度化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964113" y="4533846"/>
            <a:ext cx="1458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滤波</a:t>
            </a:r>
          </a:p>
        </p:txBody>
      </p:sp>
      <p:sp>
        <p:nvSpPr>
          <p:cNvPr id="10" name=" 141"/>
          <p:cNvSpPr/>
          <p:nvPr/>
        </p:nvSpPr>
        <p:spPr>
          <a:xfrm>
            <a:off x="3620753" y="3123209"/>
            <a:ext cx="500384" cy="412004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904" y="2012761"/>
            <a:ext cx="1835842" cy="2445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144" y="2012761"/>
            <a:ext cx="1823004" cy="2443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120" y="2005468"/>
            <a:ext cx="1881368" cy="2443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052" y="1995396"/>
            <a:ext cx="1762511" cy="2453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图片 1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95" y="4995511"/>
            <a:ext cx="1121866" cy="130562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934" y="0"/>
            <a:ext cx="2402066" cy="961226"/>
          </a:xfrm>
          <a:prstGeom prst="rect">
            <a:avLst/>
          </a:prstGeom>
        </p:spPr>
      </p:pic>
      <p:sp>
        <p:nvSpPr>
          <p:cNvPr id="3" name="流程图: 终止 2"/>
          <p:cNvSpPr/>
          <p:nvPr/>
        </p:nvSpPr>
        <p:spPr>
          <a:xfrm>
            <a:off x="577214" y="379730"/>
            <a:ext cx="3991109" cy="765950"/>
          </a:xfrm>
          <a:prstGeom prst="flowChartTermina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0"/>
                <a:solidFill>
                  <a:schemeClr val="bg1"/>
                </a:solidFill>
                <a:effectLst/>
                <a:sym typeface="+mn-ea"/>
              </a:rPr>
              <a:t>图象识别：预处理</a:t>
            </a:r>
          </a:p>
        </p:txBody>
      </p:sp>
      <p:sp>
        <p:nvSpPr>
          <p:cNvPr id="20" name=" 141">
            <a:extLst>
              <a:ext uri="{FF2B5EF4-FFF2-40B4-BE49-F238E27FC236}">
                <a16:creationId xmlns:a16="http://schemas.microsoft.com/office/drawing/2014/main" id="{87D9CA7D-219A-46D2-8DFD-F332C3A4A723}"/>
              </a:ext>
            </a:extLst>
          </p:cNvPr>
          <p:cNvSpPr/>
          <p:nvPr/>
        </p:nvSpPr>
        <p:spPr>
          <a:xfrm>
            <a:off x="6164155" y="3123209"/>
            <a:ext cx="500384" cy="412004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" name=" 141">
            <a:extLst>
              <a:ext uri="{FF2B5EF4-FFF2-40B4-BE49-F238E27FC236}">
                <a16:creationId xmlns:a16="http://schemas.microsoft.com/office/drawing/2014/main" id="{3F7712D9-88C2-481D-B5AF-1155783688E3}"/>
              </a:ext>
            </a:extLst>
          </p:cNvPr>
          <p:cNvSpPr/>
          <p:nvPr/>
        </p:nvSpPr>
        <p:spPr>
          <a:xfrm>
            <a:off x="8790578" y="3125152"/>
            <a:ext cx="500384" cy="412004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F21C519-F30F-4318-92A0-7892775725AB}"/>
              </a:ext>
            </a:extLst>
          </p:cNvPr>
          <p:cNvSpPr/>
          <p:nvPr/>
        </p:nvSpPr>
        <p:spPr>
          <a:xfrm>
            <a:off x="9369238" y="4533846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/>
              <a:t>腐蚀膨胀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 141"/>
          <p:cNvSpPr/>
          <p:nvPr/>
        </p:nvSpPr>
        <p:spPr>
          <a:xfrm>
            <a:off x="5971873" y="3078372"/>
            <a:ext cx="500384" cy="412004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7" name="图片 1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29" y="4965535"/>
            <a:ext cx="1121866" cy="130562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934" y="0"/>
            <a:ext cx="2402066" cy="961226"/>
          </a:xfrm>
          <a:prstGeom prst="rect">
            <a:avLst/>
          </a:prstGeom>
        </p:spPr>
      </p:pic>
      <p:sp>
        <p:nvSpPr>
          <p:cNvPr id="3" name="流程图: 终止 2"/>
          <p:cNvSpPr/>
          <p:nvPr/>
        </p:nvSpPr>
        <p:spPr>
          <a:xfrm>
            <a:off x="577214" y="379730"/>
            <a:ext cx="4818569" cy="748854"/>
          </a:xfrm>
          <a:prstGeom prst="flowChartTermina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0"/>
                <a:solidFill>
                  <a:schemeClr val="bg1"/>
                </a:solidFill>
                <a:effectLst/>
                <a:sym typeface="+mn-ea"/>
              </a:rPr>
              <a:t>图象识别：识别与标注</a:t>
            </a:r>
          </a:p>
        </p:txBody>
      </p:sp>
      <p:pic>
        <p:nvPicPr>
          <p:cNvPr id="18" name="Picture 6">
            <a:extLst>
              <a:ext uri="{FF2B5EF4-FFF2-40B4-BE49-F238E27FC236}">
                <a16:creationId xmlns:a16="http://schemas.microsoft.com/office/drawing/2014/main" id="{994490F8-F1B5-4494-B3FA-D7C4C1D8E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7655" y="1831951"/>
            <a:ext cx="3704439" cy="2904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B3300D2-498E-4906-B7A7-2EC8FD0A62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350" y="1831951"/>
            <a:ext cx="3649146" cy="2904846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2F56F4D7-7AE0-4F5A-9777-9B7C5F439B04}"/>
              </a:ext>
            </a:extLst>
          </p:cNvPr>
          <p:cNvSpPr txBox="1"/>
          <p:nvPr/>
        </p:nvSpPr>
        <p:spPr>
          <a:xfrm>
            <a:off x="2174841" y="4787351"/>
            <a:ext cx="37601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边缘检测</a:t>
            </a:r>
            <a:endParaRPr lang="en-US" altLang="zh-CN" sz="3200" b="1" dirty="0"/>
          </a:p>
          <a:p>
            <a:pPr algn="ctr"/>
            <a:r>
              <a:rPr lang="zh-CN" altLang="en-US" sz="3200" b="1" dirty="0"/>
              <a:t>（</a:t>
            </a:r>
            <a:r>
              <a:rPr lang="en-US" altLang="zh-CN" sz="3200" b="1" dirty="0"/>
              <a:t>Canny</a:t>
            </a:r>
            <a:r>
              <a:rPr lang="zh-CN" altLang="en-US" sz="3200" b="1" dirty="0"/>
              <a:t>算子）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903E509-A9B7-4172-A085-163D2E58BC5A}"/>
              </a:ext>
            </a:extLst>
          </p:cNvPr>
          <p:cNvSpPr txBox="1"/>
          <p:nvPr/>
        </p:nvSpPr>
        <p:spPr>
          <a:xfrm>
            <a:off x="7091490" y="4965535"/>
            <a:ext cx="3236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识别与标注</a:t>
            </a:r>
          </a:p>
        </p:txBody>
      </p:sp>
    </p:spTree>
    <p:extLst>
      <p:ext uri="{BB962C8B-B14F-4D97-AF65-F5344CB8AC3E}">
        <p14:creationId xmlns:p14="http://schemas.microsoft.com/office/powerpoint/2010/main" val="323456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29" y="4965535"/>
            <a:ext cx="1121866" cy="130562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934" y="0"/>
            <a:ext cx="2402066" cy="961226"/>
          </a:xfrm>
          <a:prstGeom prst="rect">
            <a:avLst/>
          </a:prstGeom>
        </p:spPr>
      </p:pic>
      <p:sp>
        <p:nvSpPr>
          <p:cNvPr id="3" name="流程图: 终止 2"/>
          <p:cNvSpPr/>
          <p:nvPr/>
        </p:nvSpPr>
        <p:spPr>
          <a:xfrm>
            <a:off x="577214" y="379730"/>
            <a:ext cx="5302282" cy="778510"/>
          </a:xfrm>
          <a:prstGeom prst="flowChartTermina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0"/>
                <a:solidFill>
                  <a:schemeClr val="bg1"/>
                </a:solidFill>
                <a:effectLst/>
                <a:sym typeface="+mn-ea"/>
              </a:rPr>
              <a:t>图象识别：可视化的改进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5D9311-3892-4016-B89E-A4D1ACBEC5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90" y="1670837"/>
            <a:ext cx="3086100" cy="20478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7AF3E7E-5061-4B76-AA0F-518125F55C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056" y="1670837"/>
            <a:ext cx="3086100" cy="20478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1221980-F4B6-4538-9FE1-0F01830D9A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361" y="4223286"/>
            <a:ext cx="3086100" cy="20478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D1EBA8D-8E78-45B1-8FEF-67CBB49B48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786" y="4223285"/>
            <a:ext cx="3086100" cy="204787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ADA8072-EFF3-4128-8AD1-44CBBF0097AD}"/>
              </a:ext>
            </a:extLst>
          </p:cNvPr>
          <p:cNvSpPr/>
          <p:nvPr/>
        </p:nvSpPr>
        <p:spPr>
          <a:xfrm>
            <a:off x="6049610" y="423328"/>
            <a:ext cx="357020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（新增功能）</a:t>
            </a:r>
          </a:p>
        </p:txBody>
      </p:sp>
    </p:spTree>
    <p:extLst>
      <p:ext uri="{BB962C8B-B14F-4D97-AF65-F5344CB8AC3E}">
        <p14:creationId xmlns:p14="http://schemas.microsoft.com/office/powerpoint/2010/main" val="475221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198</Words>
  <Application>Microsoft Office PowerPoint</Application>
  <PresentationFormat>宽屏</PresentationFormat>
  <Paragraphs>68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黑体</vt:lpstr>
      <vt:lpstr>华文彩云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宋泽瑞</dc:creator>
  <cp:lastModifiedBy>Jetuz Chen</cp:lastModifiedBy>
  <cp:revision>114</cp:revision>
  <dcterms:created xsi:type="dcterms:W3CDTF">2018-06-11T09:07:00Z</dcterms:created>
  <dcterms:modified xsi:type="dcterms:W3CDTF">2018-08-18T01:04:38Z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