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3" autoAdjust="0"/>
    <p:restoredTop sz="9466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1737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260&quot;/&gt;&lt;/object&gt;&lt;object type=&quot;3&quot; unique_id=&quot;10009&quot;&gt;&lt;property id=&quot;20148&quot; value=&quot;5&quot;/&gt;&lt;property id=&quot;20300&quot; value=&quot;Slide 6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2&quot;/&gt;&lt;/object&gt;&lt;object type=&quot;3&quot; unique_id=&quot;10011&quot;&gt;&lt;property id=&quot;20148&quot; value=&quot;5&quot;/&gt;&lt;property id=&quot;20300&quot; value=&quot;Slide 8&quot;/&gt;&lt;property id=&quot;20307&quot; value=&quot;263&quot;/&gt;&lt;/object&gt;&lt;object type=&quot;3&quot; unique_id=&quot;10012&quot;&gt;&lt;property id=&quot;20148&quot; value=&quot;5&quot;/&gt;&lt;property id=&quot;20300&quot; value=&quot;Slide 9&quot;/&gt;&lt;property id=&quot;20307&quot; value=&quot;264&quot;/&gt;&lt;/object&gt;&lt;object type=&quot;3&quot; unique_id=&quot;10013&quot;&gt;&lt;property id=&quot;20148&quot; value=&quot;5&quot;/&gt;&lt;property id=&quot;20300&quot; value=&quot;Slide 10&quot;/&gt;&lt;property id=&quot;20307&quot; value=&quot;265&quot;/&gt;&lt;/object&gt;&lt;object type=&quot;3&quot; unique_id=&quot;10014&quot;&gt;&lt;property id=&quot;20148&quot; value=&quot;5&quot;/&gt;&lt;property id=&quot;20300&quot; value=&quot;Slide 11&quot;/&gt;&lt;property id=&quot;20307&quot; value=&quot;266&quot;/&gt;&lt;/object&gt;&lt;object type=&quot;3&quot; unique_id=&quot;10015&quot;&gt;&lt;property id=&quot;20148&quot; value=&quot;5&quot;/&gt;&lt;property id=&quot;20300&quot; value=&quot;Slide 12&quot;/&gt;&lt;property id=&quot;20307&quot; value=&quot;267&quot;/&gt;&lt;/object&gt;&lt;object type=&quot;3&quot; unique_id=&quot;10016&quot;&gt;&lt;property id=&quot;20148&quot; value=&quot;5&quot;/&gt;&lt;property id=&quot;20300&quot; value=&quot;Slide 13&quot;/&gt;&lt;property id=&quot;20307&quot; value=&quot;268&quot;/&gt;&lt;/object&gt;&lt;object type=&quot;3&quot; unique_id=&quot;10017&quot;&gt;&lt;property id=&quot;20148&quot; value=&quot;5&quot;/&gt;&lt;property id=&quot;20300&quot; value=&quot;Slide 14&quot;/&gt;&lt;property id=&quot;20307&quot; value=&quot;269&quot;/&gt;&lt;/object&gt;&lt;object type=&quot;3&quot; unique_id=&quot;10018&quot;&gt;&lt;property id=&quot;20148&quot; value=&quot;5&quot;/&gt;&lt;property id=&quot;20300&quot; value=&quot;Slide 15&quot;/&gt;&lt;property id=&quot;20307&quot; value=&quot;270&quot;/&gt;&lt;/object&gt;&lt;object type=&quot;3&quot; unique_id=&quot;10019&quot;&gt;&lt;property id=&quot;20148&quot; value=&quot;5&quot;/&gt;&lt;property id=&quot;20300&quot; value=&quot;Slide 16&quot;/&gt;&lt;property id=&quot;20307&quot; value=&quot;271&quot;/&gt;&lt;/object&gt;&lt;object type=&quot;3&quot; unique_id=&quot;10020&quot;&gt;&lt;property id=&quot;20148&quot; value=&quot;5&quot;/&gt;&lt;property id=&quot;20300&quot; value=&quot;Slide 17&quot;/&gt;&lt;property id=&quot;20307&quot; value=&quot;272&quot;/&gt;&lt;/object&gt;&lt;object type=&quot;3&quot; unique_id=&quot;10021&quot;&gt;&lt;property id=&quot;20148&quot; value=&quot;5&quot;/&gt;&lt;property id=&quot;20300&quot; value=&quot;Slide 18&quot;/&gt;&lt;property id=&quot;20307&quot; value=&quot;273&quot;/&gt;&lt;/object&gt;&lt;object type=&quot;3&quot; unique_id=&quot;10022&quot;&gt;&lt;property id=&quot;20148&quot; value=&quot;5&quot;/&gt;&lt;property id=&quot;20300&quot; value=&quot;Slide 19&quot;/&gt;&lt;property id=&quot;20307&quot; value=&quot;274&quot;/&gt;&lt;/object&gt;&lt;object type=&quot;3&quot; unique_id=&quot;10023&quot;&gt;&lt;property id=&quot;20148&quot; value=&quot;5&quot;/&gt;&lt;property id=&quot;20300&quot; value=&quot;Slide 20&quot;/&gt;&lt;property id=&quot;20307&quot; value=&quot;275&quot;/&gt;&lt;/object&gt;&lt;object type=&quot;3&quot; unique_id=&quot;10024&quot;&gt;&lt;property id=&quot;20148&quot; value=&quot;5&quot;/&gt;&lt;property id=&quot;20300&quot; value=&quot;Slide 21&quot;/&gt;&lt;property id=&quot;20307&quot; value=&quot;276&quot;/&gt;&lt;/object&gt;&lt;object type=&quot;3&quot; unique_id=&quot;10025&quot;&gt;&lt;property id=&quot;20148&quot; value=&quot;5&quot;/&gt;&lt;property id=&quot;20300&quot; value=&quot;Slide 22&quot;/&gt;&lt;property id=&quot;20307&quot; value=&quot;277&quot;/&gt;&lt;/object&gt;&lt;object type=&quot;3&quot; unique_id=&quot;10026&quot;&gt;&lt;property id=&quot;20148&quot; value=&quot;5&quot;/&gt;&lt;property id=&quot;20300&quot; value=&quot;Slide 23&quot;/&gt;&lt;property id=&quot;20307&quot; value=&quot;278&quot;/&gt;&lt;/object&gt;&lt;object type=&quot;3&quot; unique_id=&quot;10027&quot;&gt;&lt;property id=&quot;20148&quot; value=&quot;5&quot;/&gt;&lt;property id=&quot;20300&quot; value=&quot;Slide 24&quot;/&gt;&lt;property id=&quot;20307&quot; value=&quot;279&quot;/&gt;&lt;/object&gt;&lt;object type=&quot;3&quot; unique_id=&quot;10028&quot;&gt;&lt;property id=&quot;20148&quot; value=&quot;5&quot;/&gt;&lt;property id=&quot;20300&quot; value=&quot;Slide 25&quot;/&gt;&lt;property id=&quot;20307&quot; value=&quot;280&quot;/&gt;&lt;/object&gt;&lt;object type=&quot;3&quot; unique_id=&quot;10029&quot;&gt;&lt;property id=&quot;20148&quot; value=&quot;5&quot;/&gt;&lt;property id=&quot;20300&quot; value=&quot;Slide 26&quot;/&gt;&lt;property id=&quot;20307&quot; value=&quot;281&quot;/&gt;&lt;/object&gt;&lt;object type=&quot;3&quot; unique_id=&quot;10030&quot;&gt;&lt;property id=&quot;20148&quot; value=&quot;5&quot;/&gt;&lt;property id=&quot;20300&quot; value=&quot;Slide 27&quot;/&gt;&lt;property id=&quot;20307&quot; value=&quot;282&quot;/&gt;&lt;/object&gt;&lt;object type=&quot;3&quot; unique_id=&quot;10031&quot;&gt;&lt;property id=&quot;20148&quot; value=&quot;5&quot;/&gt;&lt;property id=&quot;20300&quot; value=&quot;Slide 28&quot;/&gt;&lt;property id=&quot;20307&quot; value=&quot;283&quot;/&gt;&lt;/object&gt;&lt;object type=&quot;3&quot; unique_id=&quot;10032&quot;&gt;&lt;property id=&quot;20148&quot; value=&quot;5&quot;/&gt;&lt;property id=&quot;20300&quot; value=&quot;Slide 29&quot;/&gt;&lt;property id=&quot;20307&quot; value=&quot;284&quot;/&gt;&lt;/object&gt;&lt;object type=&quot;3&quot; unique_id=&quot;10033&quot;&gt;&lt;property id=&quot;20148&quot; value=&quot;5&quot;/&gt;&lt;property id=&quot;20300&quot; value=&quot;Slide 30&quot;/&gt;&lt;property id=&quot;20307&quot; value=&quot;285&quot;/&gt;&lt;/object&gt;&lt;object type=&quot;3&quot; unique_id=&quot;10034&quot;&gt;&lt;property id=&quot;20148&quot; value=&quot;5&quot;/&gt;&lt;property id=&quot;20300&quot; value=&quot;Slide 31&quot;/&gt;&lt;property id=&quot;20307&quot; value=&quot;286&quot;/&gt;&lt;/object&gt;&lt;object type=&quot;3&quot; unique_id=&quot;10035&quot;&gt;&lt;property id=&quot;20148&quot; value=&quot;5&quot;/&gt;&lt;property id=&quot;20300&quot; value=&quot;Slide 32&quot;/&gt;&lt;property id=&quot;20307&quot; value=&quot;287&quot;/&gt;&lt;/object&gt;&lt;object type=&quot;3&quot; unique_id=&quot;10036&quot;&gt;&lt;property id=&quot;20148&quot; value=&quot;5&quot;/&gt;&lt;property id=&quot;20300&quot; value=&quot;Slide 33&quot;/&gt;&lt;property id=&quot;20307&quot; value=&quot;288&quot;/&gt;&lt;/object&gt;&lt;object type=&quot;3&quot; unique_id=&quot;10037&quot;&gt;&lt;property id=&quot;20148&quot; value=&quot;5&quot;/&gt;&lt;property id=&quot;20300&quot; value=&quot;Slide 34&quot;/&gt;&lt;property id=&quot;20307&quot; value=&quot;289&quot;/&gt;&lt;/object&gt;&lt;object type=&quot;3&quot; unique_id=&quot;10038&quot;&gt;&lt;property id=&quot;20148&quot; value=&quot;5&quot;/&gt;&lt;property id=&quot;20300&quot; value=&quot;Slide 35&quot;/&gt;&lt;property id=&quot;20307&quot; value=&quot;290&quot;/&gt;&lt;/object&gt;&lt;object type=&quot;3&quot; unique_id=&quot;10039&quot;&gt;&lt;property id=&quot;20148&quot; value=&quot;5&quot;/&gt;&lt;property id=&quot;20300&quot; value=&quot;Slide 36&quot;/&gt;&lt;property id=&quot;20307&quot; value=&quot;291&quot;/&gt;&lt;/object&gt;&lt;object type=&quot;3&quot; unique_id=&quot;10040&quot;&gt;&lt;property id=&quot;20148&quot; value=&quot;5&quot;/&gt;&lt;property id=&quot;20300&quot; value=&quot;Slide 37&quot;/&gt;&lt;property id=&quot;20307&quot; value=&quot;292&quot;/&gt;&lt;/object&gt;&lt;object type=&quot;3&quot; unique_id=&quot;10041&quot;&gt;&lt;property id=&quot;20148&quot; value=&quot;5&quot;/&gt;&lt;property id=&quot;20300&quot; value=&quot;Slide 38&quot;/&gt;&lt;property id=&quot;20307&quot; value=&quot;293&quot;/&gt;&lt;/object&gt;&lt;object type=&quot;3&quot; unique_id=&quot;10042&quot;&gt;&lt;property id=&quot;20148&quot; value=&quot;5&quot;/&gt;&lt;property id=&quot;20300&quot; value=&quot;Slide 39&quot;/&gt;&lt;property id=&quot;20307&quot; value=&quot;294&quot;/&gt;&lt;/object&gt;&lt;object type=&quot;3&quot; unique_id=&quot;10043&quot;&gt;&lt;property id=&quot;20148&quot; value=&quot;5&quot;/&gt;&lt;property id=&quot;20300&quot; value=&quot;Slide 40&quot;/&gt;&lt;property id=&quot;20307&quot; value=&quot;295&quot;/&gt;&lt;/object&gt;&lt;object type=&quot;3&quot; unique_id=&quot;10044&quot;&gt;&lt;property id=&quot;20148&quot; value=&quot;5&quot;/&gt;&lt;property id=&quot;20300&quot; value=&quot;Slide 41&quot;/&gt;&lt;property id=&quot;20307&quot; value=&quot;296&quot;/&gt;&lt;/object&gt;&lt;object type=&quot;3&quot; unique_id=&quot;10045&quot;&gt;&lt;property id=&quot;20148&quot; value=&quot;5&quot;/&gt;&lt;property id=&quot;20300&quot; value=&quot;Slide 42&quot;/&gt;&lt;property id=&quot;20307&quot; value=&quot;297&quot;/&gt;&lt;/object&gt;&lt;object type=&quot;3&quot; unique_id=&quot;10046&quot;&gt;&lt;property id=&quot;20148&quot; value=&quot;5&quot;/&gt;&lt;property id=&quot;20300&quot; value=&quot;Slide 43&quot;/&gt;&lt;property id=&quot;20307&quot; value=&quot;298&quot;/&gt;&lt;/object&gt;&lt;object type=&quot;3&quot; unique_id=&quot;10047&quot;&gt;&lt;property id=&quot;20148&quot; value=&quot;5&quot;/&gt;&lt;property id=&quot;20300&quot; value=&quot;Slide 44&quot;/&gt;&lt;property id=&quot;20307&quot; value=&quot;299&quot;/&gt;&lt;/object&gt;&lt;object type=&quot;3&quot; unique_id=&quot;10048&quot;&gt;&lt;property id=&quot;20148&quot; value=&quot;5&quot;/&gt;&lt;property id=&quot;20300&quot; value=&quot;Slide 45&quot;/&gt;&lt;property id=&quot;20307&quot; value=&quot;300&quot;/&gt;&lt;/object&gt;&lt;object type=&quot;3&quot; unique_id=&quot;10049&quot;&gt;&lt;property id=&quot;20148&quot; value=&quot;5&quot;/&gt;&lt;property id=&quot;20300&quot; value=&quot;Slide 46&quot;/&gt;&lt;property id=&quot;20307&quot; value=&quot;301&quot;/&gt;&lt;/object&gt;&lt;object type=&quot;3&quot; unique_id=&quot;10050&quot;&gt;&lt;property id=&quot;20148&quot; value=&quot;5&quot;/&gt;&lt;property id=&quot;20300&quot; value=&quot;Slide 47&quot;/&gt;&lt;property id=&quot;20307&quot; value=&quot;302&quot;/&gt;&lt;/object&gt;&lt;object type=&quot;3&quot; unique_id=&quot;10051&quot;&gt;&lt;property id=&quot;20148&quot; value=&quot;5&quot;/&gt;&lt;property id=&quot;20300&quot; value=&quot;Slide 48&quot;/&gt;&lt;property id=&quot;20307&quot; value=&quot;303&quot;/&gt;&lt;/object&gt;&lt;object type=&quot;3&quot; unique_id=&quot;10052&quot;&gt;&lt;property id=&quot;20148&quot; value=&quot;5&quot;/&gt;&lt;property id=&quot;20300&quot; value=&quot;Slide 49&quot;/&gt;&lt;property id=&quot;20307&quot; value=&quot;304&quot;/&gt;&lt;/object&gt;&lt;object type=&quot;3&quot; unique_id=&quot;10053&quot;&gt;&lt;property id=&quot;20148&quot; value=&quot;5&quot;/&gt;&lt;property id=&quot;20300&quot; value=&quot;Slide 50&quot;/&gt;&lt;property id=&quot;20307&quot; value=&quot;305&quot;/&gt;&lt;/object&gt;&lt;object type=&quot;3&quot; unique_id=&quot;10054&quot;&gt;&lt;property id=&quot;20148&quot; value=&quot;5&quot;/&gt;&lt;property id=&quot;20300&quot; value=&quot;Slide 51&quot;/&gt;&lt;property id=&quot;20307&quot; value=&quot;306&quot;/&gt;&lt;/object&gt;&lt;object type=&quot;3&quot; unique_id=&quot;10055&quot;&gt;&lt;property id=&quot;20148&quot; value=&quot;5&quot;/&gt;&lt;property id=&quot;20300&quot; value=&quot;Slide 52&quot;/&gt;&lt;property id=&quot;20307&quot; value=&quot;307&quot;/&gt;&lt;/object&gt;&lt;object type=&quot;3&quot; unique_id=&quot;10056&quot;&gt;&lt;property id=&quot;20148&quot; value=&quot;5&quot;/&gt;&lt;property id=&quot;20300&quot; value=&quot;Slide 53&quot;/&gt;&lt;property id=&quot;20307&quot; value=&quot;308&quot;/&gt;&lt;/object&gt;&lt;object type=&quot;3&quot; unique_id=&quot;10057&quot;&gt;&lt;property id=&quot;20148&quot; value=&quot;5&quot;/&gt;&lt;property id=&quot;20300&quot; value=&quot;Slide 54&quot;/&gt;&lt;property id=&quot;20307&quot; value=&quot;309&quot;/&gt;&lt;/object&gt;&lt;object type=&quot;3&quot; unique_id=&quot;10058&quot;&gt;&lt;property id=&quot;20148&quot; value=&quot;5&quot;/&gt;&lt;property id=&quot;20300&quot; value=&quot;Slide 55&quot;/&gt;&lt;property id=&quot;20307&quot; value=&quot;310&quot;/&gt;&lt;/object&gt;&lt;object type=&quot;3&quot; unique_id=&quot;10059&quot;&gt;&lt;property id=&quot;20148&quot; value=&quot;5&quot;/&gt;&lt;property id=&quot;20300&quot; value=&quot;Slide 56&quot;/&gt;&lt;property id=&quot;20307&quot; value=&quot;311&quot;/&gt;&lt;/object&gt;&lt;object type=&quot;3&quot; unique_id=&quot;10060&quot;&gt;&lt;property id=&quot;20148&quot; value=&quot;5&quot;/&gt;&lt;property id=&quot;20300&quot; value=&quot;Slide 57&quot;/&gt;&lt;property id=&quot;20307&quot; value=&quot;312&quot;/&gt;&lt;/object&gt;&lt;object type=&quot;3&quot; unique_id=&quot;10061&quot;&gt;&lt;property id=&quot;20148&quot; value=&quot;5&quot;/&gt;&lt;property id=&quot;20300&quot; value=&quot;Slide 58&quot;/&gt;&lt;property id=&quot;20307&quot; value=&quot;313&quot;/&gt;&lt;/object&gt;&lt;object type=&quot;3&quot; unique_id=&quot;10062&quot;&gt;&lt;property id=&quot;20148&quot; value=&quot;5&quot;/&gt;&lt;property id=&quot;20300&quot; value=&quot;Slide 59&quot;/&gt;&lt;property id=&quot;20307&quot; value=&quot;314&quot;/&gt;&lt;/object&gt;&lt;object type=&quot;3&quot; unique_id=&quot;10063&quot;&gt;&lt;property id=&quot;20148&quot; value=&quot;5&quot;/&gt;&lt;property id=&quot;20300&quot; value=&quot;Slide 60&quot;/&gt;&lt;property id=&quot;20307&quot; value=&quot;315&quot;/&gt;&lt;/object&gt;&lt;object type=&quot;3&quot; unique_id=&quot;10064&quot;&gt;&lt;property id=&quot;20148&quot; value=&quot;5&quot;/&gt;&lt;property id=&quot;20300&quot; value=&quot;Slide 61&quot;/&gt;&lt;property id=&quot;20307&quot; value=&quot;316&quot;/&gt;&lt;/object&gt;&lt;object type=&quot;3&quot; unique_id=&quot;10065&quot;&gt;&lt;property id=&quot;20148&quot; value=&quot;5&quot;/&gt;&lt;property id=&quot;20300&quot; value=&quot;Slide 62&quot;/&gt;&lt;property id=&quot;20307&quot; value=&quot;317&quot;/&gt;&lt;/object&gt;&lt;object type=&quot;3&quot; unique_id=&quot;10066&quot;&gt;&lt;property id=&quot;20148&quot; value=&quot;5&quot;/&gt;&lt;property id=&quot;20300&quot; value=&quot;Slide 63&quot;/&gt;&lt;property id=&quot;20307&quot; value=&quot;318&quot;/&gt;&lt;/object&gt;&lt;object type=&quot;3&quot; unique_id=&quot;10067&quot;&gt;&lt;property id=&quot;20148&quot; value=&quot;5&quot;/&gt;&lt;property id=&quot;20300&quot; value=&quot;Slide 64&quot;/&gt;&lt;property id=&quot;20307&quot; value=&quot;319&quot;/&gt;&lt;/object&gt;&lt;object type=&quot;3&quot; unique_id=&quot;10068&quot;&gt;&lt;property id=&quot;20148&quot; value=&quot;5&quot;/&gt;&lt;property id=&quot;20300&quot; value=&quot;Slide 65&quot;/&gt;&lt;property id=&quot;20307&quot; value=&quot;320&quot;/&gt;&lt;/object&gt;&lt;object type=&quot;3&quot; unique_id=&quot;10069&quot;&gt;&lt;property id=&quot;20148&quot; value=&quot;5&quot;/&gt;&lt;property id=&quot;20300&quot; value=&quot;Slide 66&quot;/&gt;&lt;property id=&quot;20307&quot; value=&quot;321&quot;/&gt;&lt;/object&gt;&lt;object type=&quot;3&quot; unique_id=&quot;10070&quot;&gt;&lt;property id=&quot;20148&quot; value=&quot;5&quot;/&gt;&lt;property id=&quot;20300&quot; value=&quot;Slide 67&quot;/&gt;&lt;property id=&quot;20307&quot; value=&quot;322&quot;/&gt;&lt;/object&gt;&lt;object type=&quot;3&quot; unique_id=&quot;10071&quot;&gt;&lt;property id=&quot;20148&quot; value=&quot;5&quot;/&gt;&lt;property id=&quot;20300&quot; value=&quot;Slide 68&quot;/&gt;&lt;property id=&quot;20307&quot; value=&quot;323&quot;/&gt;&lt;/object&gt;&lt;object type=&quot;3&quot; unique_id=&quot;10072&quot;&gt;&lt;property id=&quot;20148&quot; value=&quot;5&quot;/&gt;&lt;property id=&quot;20300&quot; value=&quot;Slide 69&quot;/&gt;&lt;property id=&quot;20307&quot; value=&quot;324&quot;/&gt;&lt;/object&gt;&lt;object type=&quot;3&quot; unique_id=&quot;10073&quot;&gt;&lt;property id=&quot;20148&quot; value=&quot;5&quot;/&gt;&lt;property id=&quot;20300&quot; value=&quot;Slide 70&quot;/&gt;&lt;property id=&quot;20307&quot; value=&quot;325&quot;/&gt;&lt;/object&gt;&lt;object type=&quot;3&quot; unique_id=&quot;10074&quot;&gt;&lt;property id=&quot;20148&quot; value=&quot;5&quot;/&gt;&lt;property id=&quot;20300&quot; value=&quot;Slide 71&quot;/&gt;&lt;property id=&quot;20307&quot; value=&quot;326&quot;/&gt;&lt;/object&gt;&lt;object type=&quot;3&quot; unique_id=&quot;10075&quot;&gt;&lt;property id=&quot;20148&quot; value=&quot;5&quot;/&gt;&lt;property id=&quot;20300&quot; value=&quot;Slide 72&quot;/&gt;&lt;property id=&quot;20307&quot; value=&quot;327&quot;/&gt;&lt;/object&gt;&lt;object type=&quot;3&quot; unique_id=&quot;10076&quot;&gt;&lt;property id=&quot;20148&quot; value=&quot;5&quot;/&gt;&lt;property id=&quot;20300&quot; value=&quot;Slide 73&quot;/&gt;&lt;property id=&quot;20307&quot; value=&quot;328&quot;/&gt;&lt;/object&gt;&lt;object type=&quot;3&quot; unique_id=&quot;10077&quot;&gt;&lt;property id=&quot;20148&quot; value=&quot;5&quot;/&gt;&lt;property id=&quot;20300&quot; value=&quot;Slide 74&quot;/&gt;&lt;property id=&quot;20307&quot; value=&quot;329&quot;/&gt;&lt;/object&gt;&lt;object type=&quot;3&quot; unique_id=&quot;10078&quot;&gt;&lt;property id=&quot;20148&quot; value=&quot;5&quot;/&gt;&lt;property id=&quot;20300&quot; value=&quot;Slide 75&quot;/&gt;&lt;property id=&quot;20307&quot; value=&quot;330&quot;/&gt;&lt;/object&gt;&lt;object type=&quot;3&quot; unique_id=&quot;10079&quot;&gt;&lt;property id=&quot;20148&quot; value=&quot;5&quot;/&gt;&lt;property id=&quot;20300&quot; value=&quot;Slide 76&quot;/&gt;&lt;property id=&quot;20307&quot; value=&quot;331&quot;/&gt;&lt;/object&gt;&lt;object type=&quot;3&quot; unique_id=&quot;10080&quot;&gt;&lt;property id=&quot;20148&quot; value=&quot;5&quot;/&gt;&lt;property id=&quot;20300&quot; value=&quot;Slide 77&quot;/&gt;&lt;property id=&quot;20307&quot; value=&quot;332&quot;/&gt;&lt;/object&gt;&lt;object type=&quot;3&quot; unique_id=&quot;10081&quot;&gt;&lt;property id=&quot;20148&quot; value=&quot;5&quot;/&gt;&lt;property id=&quot;20300&quot; value=&quot;Slide 78&quot;/&gt;&lt;property id=&quot;20307&quot; value=&quot;333&quot;/&gt;&lt;/object&gt;&lt;object type=&quot;3&quot; unique_id=&quot;10082&quot;&gt;&lt;property id=&quot;20148&quot; value=&quot;5&quot;/&gt;&lt;property id=&quot;20300&quot; value=&quot;Slide 79&quot;/&gt;&lt;property id=&quot;20307&quot; value=&quot;334&quot;/&gt;&lt;/object&gt;&lt;object type=&quot;3&quot; unique_id=&quot;10083&quot;&gt;&lt;property id=&quot;20148&quot; value=&quot;5&quot;/&gt;&lt;property id=&quot;20300&quot; value=&quot;Slide 80&quot;/&gt;&lt;property id=&quot;20307&quot; value=&quot;335&quot;/&gt;&lt;/object&gt;&lt;object type=&quot;3&quot; unique_id=&quot;10084&quot;&gt;&lt;property id=&quot;20148&quot; value=&quot;5&quot;/&gt;&lt;property id=&quot;20300&quot; value=&quot;Slide 81&quot;/&gt;&lt;property id=&quot;20307&quot; value=&quot;336&quot;/&gt;&lt;/object&gt;&lt;object type=&quot;3&quot; unique_id=&quot;10085&quot;&gt;&lt;property id=&quot;20148&quot; value=&quot;5&quot;/&gt;&lt;property id=&quot;20300&quot; value=&quot;Slide 82&quot;/&gt;&lt;property id=&quot;20307&quot; value=&quot;337&quot;/&gt;&lt;/object&gt;&lt;object type=&quot;3&quot; unique_id=&quot;10086&quot;&gt;&lt;property id=&quot;20148&quot; value=&quot;5&quot;/&gt;&lt;property id=&quot;20300&quot; value=&quot;Slide 83&quot;/&gt;&lt;property id=&quot;20307&quot; value=&quot;338&quot;/&gt;&lt;/object&gt;&lt;object type=&quot;3&quot; unique_id=&quot;10087&quot;&gt;&lt;property id=&quot;20148&quot; value=&quot;5&quot;/&gt;&lt;property id=&quot;20300&quot; value=&quot;Slide 84&quot;/&gt;&lt;property id=&quot;20307&quot; value=&quot;339&quot;/&gt;&lt;/object&gt;&lt;object type=&quot;3&quot; unique_id=&quot;10088&quot;&gt;&lt;property id=&quot;20148&quot; value=&quot;5&quot;/&gt;&lt;property id=&quot;20300&quot; value=&quot;Slide 85&quot;/&gt;&lt;property id=&quot;20307&quot; value=&quot;340&quot;/&gt;&lt;/object&gt;&lt;object type=&quot;3&quot; unique_id=&quot;10089&quot;&gt;&lt;property id=&quot;20148&quot; value=&quot;5&quot;/&gt;&lt;property id=&quot;20300&quot; value=&quot;Slide 86&quot;/&gt;&lt;property id=&quot;20307&quot; value=&quot;341&quot;/&gt;&lt;/object&gt;&lt;object type=&quot;3&quot; unique_id=&quot;10090&quot;&gt;&lt;property id=&quot;20148&quot; value=&quot;5&quot;/&gt;&lt;property id=&quot;20300&quot; value=&quot;Slide 87&quot;/&gt;&lt;property id=&quot;20307&quot; value=&quot;342&quot;/&gt;&lt;/object&gt;&lt;object type=&quot;3&quot; unique_id=&quot;10091&quot;&gt;&lt;property id=&quot;20148&quot; value=&quot;5&quot;/&gt;&lt;property id=&quot;20300&quot; value=&quot;Slide 88&quot;/&gt;&lt;property id=&quot;20307&quot; value=&quot;343&quot;/&gt;&lt;/object&gt;&lt;object type=&quot;3&quot; unique_id=&quot;10092&quot;&gt;&lt;property id=&quot;20148&quot; value=&quot;5&quot;/&gt;&lt;property id=&quot;20300&quot; value=&quot;Slide 89&quot;/&gt;&lt;property id=&quot;20307&quot; value=&quot;344&quot;/&gt;&lt;/object&gt;&lt;object type=&quot;3&quot; unique_id=&quot;10093&quot;&gt;&lt;property id=&quot;20148&quot; value=&quot;5&quot;/&gt;&lt;property id=&quot;20300&quot; value=&quot;Slide 90&quot;/&gt;&lt;property id=&quot;20307&quot; value=&quot;345&quot;/&gt;&lt;/object&gt;&lt;object type=&quot;3&quot; unique_id=&quot;10094&quot;&gt;&lt;property id=&quot;20148&quot; value=&quot;5&quot;/&gt;&lt;property id=&quot;20300&quot; value=&quot;Slide 91&quot;/&gt;&lt;property id=&quot;20307&quot; value=&quot;346&quot;/&gt;&lt;/object&gt;&lt;object type=&quot;3&quot; unique_id=&quot;10095&quot;&gt;&lt;property id=&quot;20148&quot; value=&quot;5&quot;/&gt;&lt;property id=&quot;20300&quot; value=&quot;Slide 92&quot;/&gt;&lt;property id=&quot;20307&quot; value=&quot;347&quot;/&gt;&lt;/object&gt;&lt;object type=&quot;3&quot; unique_id=&quot;10096&quot;&gt;&lt;property id=&quot;20148&quot; value=&quot;5&quot;/&gt;&lt;property id=&quot;20300&quot; value=&quot;Slide 93&quot;/&gt;&lt;property id=&quot;20307&quot; value=&quot;348&quot;/&gt;&lt;/object&gt;&lt;object type=&quot;3&quot; unique_id=&quot;10097&quot;&gt;&lt;property id=&quot;20148&quot; value=&quot;5&quot;/&gt;&lt;property id=&quot;20300&quot; value=&quot;Slide 94&quot;/&gt;&lt;property id=&quot;20307&quot; value=&quot;349&quot;/&gt;&lt;/object&gt;&lt;object type=&quot;3&quot; unique_id=&quot;10098&quot;&gt;&lt;property id=&quot;20148&quot; value=&quot;5&quot;/&gt;&lt;property id=&quot;20300&quot; value=&quot;Slide 95&quot;/&gt;&lt;property id=&quot;20307&quot; value=&quot;350&quot;/&gt;&lt;/object&gt;&lt;object type=&quot;3&quot; unique_id=&quot;10099&quot;&gt;&lt;property id=&quot;20148&quot; value=&quot;5&quot;/&gt;&lt;property id=&quot;20300&quot; value=&quot;Slide 96&quot;/&gt;&lt;property id=&quot;20307&quot; value=&quot;351&quot;/&gt;&lt;/object&gt;&lt;object type=&quot;3&quot; unique_id=&quot;10100&quot;&gt;&lt;property id=&quot;20148&quot; value=&quot;5&quot;/&gt;&lt;property id=&quot;20300&quot; value=&quot;Slide 97&quot;/&gt;&lt;property id=&quot;20307&quot; value=&quot;352&quot;/&gt;&lt;/object&gt;&lt;object type=&quot;3&quot; unique_id=&quot;10101&quot;&gt;&lt;property id=&quot;20148&quot; value=&quot;5&quot;/&gt;&lt;property id=&quot;20300&quot; value=&quot;Slide 98&quot;/&gt;&lt;property id=&quot;20307&quot; value=&quot;353&quot;/&gt;&lt;/object&gt;&lt;object type=&quot;3&quot; unique_id=&quot;10102&quot;&gt;&lt;property id=&quot;20148&quot; value=&quot;5&quot;/&gt;&lt;property id=&quot;20300&quot; value=&quot;Slide 99&quot;/&gt;&lt;property id=&quot;20307&quot; value=&quot;354&quot;/&gt;&lt;/object&gt;&lt;object type=&quot;3&quot; unique_id=&quot;10103&quot;&gt;&lt;property id=&quot;20148&quot; value=&quot;5&quot;/&gt;&lt;property id=&quot;20300&quot; value=&quot;Slide 100&quot;/&gt;&lt;property id=&quot;20307&quot; value=&quot;355&quot;/&gt;&lt;/object&gt;&lt;object type=&quot;3&quot; unique_id=&quot;10104&quot;&gt;&lt;property id=&quot;20148&quot; value=&quot;5&quot;/&gt;&lt;property id=&quot;20300&quot; value=&quot;Slide 101&quot;/&gt;&lt;property id=&quot;20307&quot; value=&quot;356&quot;/&gt;&lt;/object&gt;&lt;object type=&quot;3&quot; unique_id=&quot;10105&quot;&gt;&lt;property id=&quot;20148&quot; value=&quot;5&quot;/&gt;&lt;property id=&quot;20300&quot; value=&quot;Slide 102&quot;/&gt;&lt;property id=&quot;20307&quot; value=&quot;357&quot;/&gt;&lt;/object&gt;&lt;object type=&quot;3&quot; unique_id=&quot;10106&quot;&gt;&lt;property id=&quot;20148&quot; value=&quot;5&quot;/&gt;&lt;property id=&quot;20300&quot; value=&quot;Slide 103&quot;/&gt;&lt;property id=&quot;20307&quot; value=&quot;358&quot;/&gt;&lt;/object&gt;&lt;object type=&quot;3&quot; unique_id=&quot;10107&quot;&gt;&lt;property id=&quot;20148&quot; value=&quot;5&quot;/&gt;&lt;property id=&quot;20300&quot; value=&quot;Slide 104&quot;/&gt;&lt;property id=&quot;20307&quot; value=&quot;359&quot;/&gt;&lt;/object&gt;&lt;object type=&quot;3&quot; unique_id=&quot;10108&quot;&gt;&lt;property id=&quot;20148&quot; value=&quot;5&quot;/&gt;&lt;property id=&quot;20300&quot; value=&quot;Slide 105&quot;/&gt;&lt;property id=&quot;20307&quot; value=&quot;360&quot;/&gt;&lt;/object&gt;&lt;object type=&quot;3&quot; unique_id=&quot;10109&quot;&gt;&lt;property id=&quot;20148&quot; value=&quot;5&quot;/&gt;&lt;property id=&quot;20300&quot; value=&quot;Slide 106&quot;/&gt;&lt;property id=&quot;20307&quot; value=&quot;361&quot;/&gt;&lt;/object&gt;&lt;object type=&quot;3&quot; unique_id=&quot;10110&quot;&gt;&lt;property id=&quot;20148&quot; value=&quot;5&quot;/&gt;&lt;property id=&quot;20300&quot; value=&quot;Slide 107&quot;/&gt;&lt;property id=&quot;20307&quot; value=&quot;362&quot;/&gt;&lt;/object&gt;&lt;object type=&quot;3&quot; unique_id=&quot;10111&quot;&gt;&lt;property id=&quot;20148&quot; value=&quot;5&quot;/&gt;&lt;property id=&quot;20300&quot; value=&quot;Slide 108&quot;/&gt;&lt;property id=&quot;20307&quot; value=&quot;363&quot;/&gt;&lt;/object&gt;&lt;object type=&quot;3&quot; unique_id=&quot;10112&quot;&gt;&lt;property id=&quot;20148&quot; value=&quot;5&quot;/&gt;&lt;property id=&quot;20300&quot; value=&quot;Slide 109&quot;/&gt;&lt;property id=&quot;20307&quot; value=&quot;364&quot;/&gt;&lt;/object&gt;&lt;object type=&quot;3&quot; unique_id=&quot;10113&quot;&gt;&lt;property id=&quot;20148&quot; value=&quot;5&quot;/&gt;&lt;property id=&quot;20300&quot; value=&quot;Slide 110&quot;/&gt;&lt;property id=&quot;20307&quot; value=&quot;365&quot;/&gt;&lt;/object&gt;&lt;object type=&quot;3&quot; unique_id=&quot;10114&quot;&gt;&lt;property id=&quot;20148&quot; value=&quot;5&quot;/&gt;&lt;property id=&quot;20300&quot; value=&quot;Slide 111&quot;/&gt;&lt;property id=&quot;20307&quot; value=&quot;366&quot;/&gt;&lt;/object&gt;&lt;object type=&quot;3&quot; unique_id=&quot;10115&quot;&gt;&lt;property id=&quot;20148&quot; value=&quot;5&quot;/&gt;&lt;property id=&quot;20300&quot; value=&quot;Slide 112&quot;/&gt;&lt;property id=&quot;20307&quot; value=&quot;367&quot;/&gt;&lt;/object&gt;&lt;object type=&quot;3&quot; unique_id=&quot;10116&quot;&gt;&lt;property id=&quot;20148&quot; value=&quot;5&quot;/&gt;&lt;property id=&quot;20300&quot; value=&quot;Slide 113&quot;/&gt;&lt;property id=&quot;20307&quot; value=&quot;368&quot;/&gt;&lt;/object&gt;&lt;object type=&quot;3&quot; unique_id=&quot;10117&quot;&gt;&lt;property id=&quot;20148&quot; value=&quot;5&quot;/&gt;&lt;property id=&quot;20300&quot; value=&quot;Slide 114&quot;/&gt;&lt;property id=&quot;20307&quot; value=&quot;369&quot;/&gt;&lt;/object&gt;&lt;object type=&quot;3&quot; unique_id=&quot;10118&quot;&gt;&lt;property id=&quot;20148&quot; value=&quot;5&quot;/&gt;&lt;property id=&quot;20300&quot; value=&quot;Slide 115&quot;/&gt;&lt;property id=&quot;20307&quot; value=&quot;370&quot;/&gt;&lt;/object&gt;&lt;object type=&quot;3&quot; unique_id=&quot;10119&quot;&gt;&lt;property id=&quot;20148&quot; value=&quot;5&quot;/&gt;&lt;property id=&quot;20300&quot; value=&quot;Slide 116&quot;/&gt;&lt;property id=&quot;20307&quot; value=&quot;371&quot;/&gt;&lt;/object&gt;&lt;object type=&quot;3&quot; unique_id=&quot;10120&quot;&gt;&lt;property id=&quot;20148&quot; value=&quot;5&quot;/&gt;&lt;property id=&quot;20300&quot; value=&quot;Slide 117&quot;/&gt;&lt;property id=&quot;20307&quot; value=&quot;372&quot;/&gt;&lt;/object&gt;&lt;object type=&quot;3&quot; unique_id=&quot;10121&quot;&gt;&lt;property id=&quot;20148&quot; value=&quot;5&quot;/&gt;&lt;property id=&quot;20300&quot; value=&quot;Slide 118&quot;/&gt;&lt;property id=&quot;20307&quot; value=&quot;373&quot;/&gt;&lt;/object&gt;&lt;object type=&quot;3&quot; unique_id=&quot;10122&quot;&gt;&lt;property id=&quot;20148&quot; value=&quot;5&quot;/&gt;&lt;property id=&quot;20300&quot; value=&quot;Slide 119&quot;/&gt;&lt;property id=&quot;20307&quot; value=&quot;374&quot;/&gt;&lt;/object&gt;&lt;object type=&quot;3&quot; unique_id=&quot;10123&quot;&gt;&lt;property id=&quot;20148&quot; value=&quot;5&quot;/&gt;&lt;property id=&quot;20300&quot; value=&quot;Slide 120&quot;/&gt;&lt;property id=&quot;20307&quot; value=&quot;375&quot;/&gt;&lt;/object&gt;&lt;object type=&quot;3&quot; unique_id=&quot;10124&quot;&gt;&lt;property id=&quot;20148&quot; value=&quot;5&quot;/&gt;&lt;property id=&quot;20300&quot; value=&quot;Slide 121&quot;/&gt;&lt;property id=&quot;20307&quot; value=&quot;376&quot;/&gt;&lt;/object&gt;&lt;object type=&quot;3&quot; unique_id=&quot;10125&quot;&gt;&lt;property id=&quot;20148&quot; value=&quot;5&quot;/&gt;&lt;property id=&quot;20300&quot; value=&quot;Slide 122&quot;/&gt;&lt;property id=&quot;20307&quot; value=&quot;377&quot;/&gt;&lt;/object&gt;&lt;object type=&quot;3&quot; unique_id=&quot;10126&quot;&gt;&lt;property id=&quot;20148&quot; value=&quot;5&quot;/&gt;&lt;property id=&quot;20300&quot; value=&quot;Slide 123&quot;/&gt;&lt;property id=&quot;20307&quot; value=&quot;378&quot;/&gt;&lt;/object&gt;&lt;object type=&quot;3&quot; unique_id=&quot;10127&quot;&gt;&lt;property id=&quot;20148&quot; value=&quot;5&quot;/&gt;&lt;property id=&quot;20300&quot; value=&quot;Slide 124&quot;/&gt;&lt;property id=&quot;20307&quot; value=&quot;379&quot;/&gt;&lt;/object&gt;&lt;object type=&quot;3&quot; unique_id=&quot;10128&quot;&gt;&lt;property id=&quot;20148&quot; value=&quot;5&quot;/&gt;&lt;property id=&quot;20300&quot; value=&quot;Slide 125&quot;/&gt;&lt;property id=&quot;20307&quot; value=&quot;380&quot;/&gt;&lt;/object&gt;&lt;object type=&quot;3&quot; unique_id=&quot;10129&quot;&gt;&lt;property id=&quot;20148&quot; value=&quot;5&quot;/&gt;&lt;property id=&quot;20300&quot; value=&quot;Slide 126&quot;/&gt;&lt;property id=&quot;20307&quot; value=&quot;381&quot;/&gt;&lt;/object&gt;&lt;object type=&quot;3&quot; unique_id=&quot;10130&quot;&gt;&lt;property id=&quot;20148&quot; value=&quot;5&quot;/&gt;&lt;property id=&quot;20300&quot; value=&quot;Slide 127&quot;/&gt;&lt;property id=&quot;20307&quot; value=&quot;382&quot;/&gt;&lt;/object&gt;&lt;object type=&quot;3&quot; unique_id=&quot;10131&quot;&gt;&lt;property id=&quot;20148&quot; value=&quot;5&quot;/&gt;&lt;property id=&quot;20300&quot; value=&quot;Slide 128&quot;/&gt;&lt;property id=&quot;20307&quot; value=&quot;383&quot;/&gt;&lt;/object&gt;&lt;object type=&quot;3&quot; unique_id=&quot;10132&quot;&gt;&lt;property id=&quot;20148&quot; value=&quot;5&quot;/&gt;&lt;property id=&quot;20300&quot; value=&quot;Slide 129&quot;/&gt;&lt;property id=&quot;20307&quot; value=&quot;384&quot;/&gt;&lt;/object&gt;&lt;object type=&quot;3&quot; unique_id=&quot;10133&quot;&gt;&lt;property id=&quot;20148&quot; value=&quot;5&quot;/&gt;&lt;property id=&quot;20300&quot; value=&quot;Slide 130&quot;/&gt;&lt;property id=&quot;20307&quot; value=&quot;385&quot;/&gt;&lt;/object&gt;&lt;object type=&quot;3&quot; unique_id=&quot;10134&quot;&gt;&lt;property id=&quot;20148&quot; value=&quot;5&quot;/&gt;&lt;property id=&quot;20300&quot; value=&quot;Slide 131&quot;/&gt;&lt;property id=&quot;20307&quot; value=&quot;386&quot;/&gt;&lt;/object&gt;&lt;object type=&quot;3&quot; unique_id=&quot;10135&quot;&gt;&lt;property id=&quot;20148&quot; value=&quot;5&quot;/&gt;&lt;property id=&quot;20300&quot; value=&quot;Slide 132&quot;/&gt;&lt;property id=&quot;20307&quot; value=&quot;387&quot;/&gt;&lt;/object&gt;&lt;object type=&quot;3&quot; unique_id=&quot;10136&quot;&gt;&lt;property id=&quot;20148&quot; value=&quot;5&quot;/&gt;&lt;property id=&quot;20300&quot; value=&quot;Slide 133&quot;/&gt;&lt;property id=&quot;20307&quot; value=&quot;388&quot;/&gt;&lt;/object&gt;&lt;object type=&quot;3&quot; unique_id=&quot;10137&quot;&gt;&lt;property id=&quot;20148&quot; value=&quot;5&quot;/&gt;&lt;property id=&quot;20300&quot; value=&quot;Slide 134&quot;/&gt;&lt;property id=&quot;20307&quot; value=&quot;389&quot;/&gt;&lt;/object&gt;&lt;object type=&quot;3&quot; unique_id=&quot;10138&quot;&gt;&lt;property id=&quot;20148&quot; value=&quot;5&quot;/&gt;&lt;property id=&quot;20300&quot; value=&quot;Slide 135&quot;/&gt;&lt;property id=&quot;20307&quot; value=&quot;390&quot;/&gt;&lt;/object&gt;&lt;object type=&quot;3&quot; unique_id=&quot;10139&quot;&gt;&lt;property id=&quot;20148&quot; value=&quot;5&quot;/&gt;&lt;property id=&quot;20300&quot; value=&quot;Slide 136&quot;/&gt;&lt;property id=&quot;20307&quot; value=&quot;391&quot;/&gt;&lt;/object&gt;&lt;object type=&quot;3&quot; unique_id=&quot;10140&quot;&gt;&lt;property id=&quot;20148&quot; value=&quot;5&quot;/&gt;&lt;property id=&quot;20300&quot; value=&quot;Slide 137&quot;/&gt;&lt;property id=&quot;20307&quot; value=&quot;39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18 Investigating Web Attacks</dc:title>
  <dc:subject>CHFIv8</dc:subject>
  <dc:creator>EC-Council</dc:creator>
  <cp:lastModifiedBy>Lukman</cp:lastModifiedBy>
  <cp:revision>36</cp:revision>
  <dcterms:created xsi:type="dcterms:W3CDTF">2006-08-16T00:00:00Z</dcterms:created>
  <dcterms:modified xsi:type="dcterms:W3CDTF">2014-03-30T00:03:09Z</dcterms:modified>
</cp:coreProperties>
</file>