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58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756" y="-7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eVidyaloka Vertical.jpg" descr="eVidyaloka Vertical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350" y="40134"/>
            <a:ext cx="19037300" cy="1270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Image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eVidyaloka Vertical.jpg" descr="eVidyaloka Vertical.jpg"/>
          <p:cNvPicPr>
            <a:picLocks noChangeAspect="1"/>
          </p:cNvPicPr>
          <p:nvPr/>
        </p:nvPicPr>
        <p:blipFill>
          <a:blip r:embed="rId2" cstate="print">
            <a:extLst/>
          </a:blip>
          <a:srcRect l="22718" r="22718"/>
          <a:stretch>
            <a:fillRect/>
          </a:stretch>
        </p:blipFill>
        <p:spPr>
          <a:xfrm>
            <a:off x="22074898" y="48921"/>
            <a:ext cx="2146370" cy="2624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eVidyaloka Vertical.jpg" descr="eVidyaloka Vertical.jpg"/>
          <p:cNvPicPr>
            <a:picLocks noChangeAspect="1"/>
          </p:cNvPicPr>
          <p:nvPr/>
        </p:nvPicPr>
        <p:blipFill>
          <a:blip r:embed="rId3">
            <a:alphaModFix amt="4781"/>
            <a:extLst/>
          </a:blip>
          <a:srcRect l="22718" r="22718"/>
          <a:stretch>
            <a:fillRect/>
          </a:stretch>
        </p:blipFill>
        <p:spPr>
          <a:xfrm>
            <a:off x="10014545" y="4195762"/>
            <a:ext cx="4354928" cy="532445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elcome to eVidyaloka educational videos."/>
          <p:cNvSpPr txBox="1"/>
          <p:nvPr/>
        </p:nvSpPr>
        <p:spPr>
          <a:xfrm>
            <a:off x="3220515" y="2858625"/>
            <a:ext cx="17942970" cy="108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7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Welcome to eVidyaloka educational videos.</a:t>
            </a:r>
          </a:p>
        </p:txBody>
      </p:sp>
      <p:sp>
        <p:nvSpPr>
          <p:cNvPr id="153" name="Subject :…"/>
          <p:cNvSpPr txBox="1"/>
          <p:nvPr/>
        </p:nvSpPr>
        <p:spPr>
          <a:xfrm>
            <a:off x="6453163" y="4988082"/>
            <a:ext cx="5392502" cy="7258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sz="7000">
                <a:latin typeface="Arial"/>
                <a:ea typeface="Arial"/>
                <a:cs typeface="Arial"/>
                <a:sym typeface="Arial"/>
              </a:defRPr>
            </a:pPr>
            <a:r>
              <a:t>Subject :</a:t>
            </a:r>
          </a:p>
          <a:p>
            <a:pPr algn="r">
              <a:defRPr sz="7000">
                <a:latin typeface="Arial"/>
                <a:ea typeface="Arial"/>
                <a:cs typeface="Arial"/>
                <a:sym typeface="Arial"/>
              </a:defRPr>
            </a:pPr>
            <a:r>
              <a:t>Class :</a:t>
            </a:r>
          </a:p>
          <a:p>
            <a:pPr algn="r">
              <a:defRPr sz="7000">
                <a:latin typeface="Arial"/>
                <a:ea typeface="Arial"/>
                <a:cs typeface="Arial"/>
                <a:sym typeface="Arial"/>
              </a:defRPr>
            </a:pPr>
            <a:r>
              <a:t>Topic :</a:t>
            </a:r>
          </a:p>
          <a:p>
            <a:pPr algn="r">
              <a:defRPr sz="7000">
                <a:latin typeface="Arial"/>
                <a:ea typeface="Arial"/>
                <a:cs typeface="Arial"/>
                <a:sym typeface="Arial"/>
              </a:defRPr>
            </a:pPr>
            <a:r>
              <a:rPr smtClean="0"/>
              <a:t>Subtopic</a:t>
            </a:r>
            <a:r>
              <a:rPr lang="en-US" dirty="0" smtClean="0"/>
              <a:t> </a:t>
            </a:r>
            <a:r>
              <a:rPr smtClean="0"/>
              <a:t>  </a:t>
            </a:r>
            <a:r>
              <a:t>:</a:t>
            </a:r>
          </a:p>
          <a:p>
            <a:pPr algn="r">
              <a:defRPr sz="7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    </a:t>
            </a:r>
            <a:r>
              <a:rPr smtClean="0"/>
              <a:t>Teacher</a:t>
            </a:r>
            <a:r>
              <a:rPr lang="en-US" dirty="0" smtClean="0"/>
              <a:t>  </a:t>
            </a:r>
            <a:r>
              <a:rPr smtClean="0"/>
              <a:t>: 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615" y="1643026"/>
            <a:ext cx="152712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Learning Outcome (summary):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804" y="2285969"/>
            <a:ext cx="19674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URL of Reference video :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615" y="1714464"/>
            <a:ext cx="16350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Credibility for Video and / or Image used : 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43283" y="4714861"/>
            <a:ext cx="10206435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/>
              <a:t>            Thank you</a:t>
            </a:r>
          </a:p>
          <a:p>
            <a:r>
              <a:rPr lang="en-US" sz="6600" dirty="0" smtClean="0"/>
              <a:t>         Keep learning</a:t>
            </a:r>
            <a:endParaRPr lang="en-US" sz="66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/>
          </p:cNvSpPr>
          <p:nvPr/>
        </p:nvSpPr>
        <p:spPr>
          <a:xfrm>
            <a:off x="1206500" y="1857340"/>
            <a:ext cx="8127980" cy="178595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2438338" rtl="0" eaLnBrk="1" fontAlgn="auto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Neue"/>
              </a:rPr>
              <a:t>Introduction 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177" y="1928778"/>
            <a:ext cx="13216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Conceptualized </a:t>
            </a:r>
            <a:r>
              <a:rPr lang="en-US" sz="6000" dirty="0" smtClean="0"/>
              <a:t>Example: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176" y="2000216"/>
            <a:ext cx="14468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Visual </a:t>
            </a:r>
            <a:r>
              <a:rPr lang="en-US" sz="6000" dirty="0" smtClean="0"/>
              <a:t>Aid 1 ( </a:t>
            </a:r>
            <a:r>
              <a:rPr lang="en-US" sz="6000" dirty="0" smtClean="0"/>
              <a:t>PPT/ Image/Video</a:t>
            </a:r>
            <a:r>
              <a:rPr lang="en-US" sz="6000" dirty="0" smtClean="0"/>
              <a:t>): 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4928" y="1857340"/>
            <a:ext cx="15157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Visual </a:t>
            </a:r>
            <a:r>
              <a:rPr lang="en-US" sz="6000" dirty="0" smtClean="0"/>
              <a:t>Aid 2( PPT</a:t>
            </a:r>
            <a:r>
              <a:rPr lang="en-US" sz="6000" dirty="0" smtClean="0"/>
              <a:t>/ Image/Video</a:t>
            </a:r>
            <a:r>
              <a:rPr lang="en-US" sz="6000" dirty="0" smtClean="0"/>
              <a:t>): 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614" y="1571588"/>
            <a:ext cx="15097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Visual Aid </a:t>
            </a:r>
            <a:r>
              <a:rPr lang="en-US" sz="6000" dirty="0" smtClean="0"/>
              <a:t>3( </a:t>
            </a:r>
            <a:r>
              <a:rPr lang="en-US" sz="6000" dirty="0" smtClean="0"/>
              <a:t>PPT/ Image/Video</a:t>
            </a:r>
            <a:r>
              <a:rPr lang="en-US" sz="6000" dirty="0" smtClean="0"/>
              <a:t>): 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300" y="1714465"/>
            <a:ext cx="13641341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Textbook Reference:</a:t>
            </a:r>
          </a:p>
          <a:p>
            <a:r>
              <a:rPr lang="en-US" sz="6000" dirty="0" smtClean="0"/>
              <a:t>Page no: From ___ to ___.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4862" y="1857340"/>
            <a:ext cx="17367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Concept Clearing Video/Activity: 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0680" y="1785902"/>
            <a:ext cx="13928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/>
              <a:t>Questions and Answers:</a:t>
            </a:r>
            <a:endParaRPr lang="en-US" sz="6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88</Words>
  <PresentationFormat>Custom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21_BasicWhite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evidyaloka</dc:creator>
  <cp:lastModifiedBy>prashan.k@evidyaloka.org</cp:lastModifiedBy>
  <cp:revision>23</cp:revision>
  <dcterms:modified xsi:type="dcterms:W3CDTF">2020-08-25T14:25:24Z</dcterms:modified>
</cp:coreProperties>
</file>