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9FB70-2903-CF6D-A43F-34FEA3F6177F}" v="110" dt="2021-05-03T03:52:21.279"/>
    <p1510:client id="{FADBECC1-CE65-4F66-A7EB-24C0000B5B76}" v="1077" dt="2021-05-03T03:09:04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5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4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4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8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6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4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2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9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4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77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D80D307-1777-4F66-BDAB-27BF876CC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3" name="Rectangle 3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u="sng" dirty="0" err="1">
                <a:solidFill>
                  <a:srgbClr val="FF4F38"/>
                </a:solidFill>
                <a:cs typeface="Calibri Light"/>
              </a:rPr>
              <a:t>CoviNet</a:t>
            </a:r>
            <a:endParaRPr lang="en-US" i="1" u="sng" dirty="0" err="1">
              <a:solidFill>
                <a:srgbClr val="FF4F3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A responsive, minimalist Site That helps you amidst this pandemic !</a:t>
            </a:r>
          </a:p>
        </p:txBody>
      </p:sp>
      <p:cxnSp>
        <p:nvCxnSpPr>
          <p:cNvPr id="34" name="Straight Connector 3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01621-C97E-4712-BBAC-4E820450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sz="3000"/>
              <a:t>Provides Background 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5B1155-123D-4D17-9D8D-4DB336CC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We have added all the basic measure, symptoms and preventions for you to be safe amidst this pandemic.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EAAC5FC-E72F-4560-882F-4E237FE6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52877"/>
            <a:ext cx="6735272" cy="37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29CA7-BA6E-4EBF-983D-C58FC373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Stats for India and More...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543F2A-D774-4BD6-8BAC-6A12BA744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The spread section shows the cumulative number of deaths by this pandemic.</a:t>
            </a:r>
          </a:p>
          <a:p>
            <a:pPr marL="305435" indent="-305435"/>
            <a:r>
              <a:rPr lang="en-US" dirty="0"/>
              <a:t>The stats also have sub sections of world-map and country-wise listed table.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36A7B3-255E-4462-9BCB-2B91E791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4458"/>
            <a:ext cx="7152807" cy="40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0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8B9D9-2249-4E26-B4EB-9FB1D0FB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CORONA Tracker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57A873-8E21-4CE3-B093-DE1EB607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Adding to the stats we have a dedicated page for checking out the detailed pandemic stats in around the world.</a:t>
            </a:r>
          </a:p>
          <a:p>
            <a:pPr marL="305435" indent="-305435"/>
            <a:r>
              <a:rPr lang="en-US" dirty="0"/>
              <a:t>They are updated as well !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39E3A0-9BCE-4312-9C5E-2835FF0C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4458"/>
            <a:ext cx="6735272" cy="37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120B7-2E81-4D4D-8937-78F460EA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dirty="0"/>
              <a:t>RESPONSIVE !!!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81008A-AA3D-46B1-A4A9-BD8AF6E0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The site can be easily accessed from your smartphones.</a:t>
            </a:r>
            <a:endParaRPr lang="en-US"/>
          </a:p>
          <a:p>
            <a:pPr marL="305435" indent="-305435"/>
            <a:r>
              <a:rPr lang="en-US" dirty="0"/>
              <a:t>This makes it much easier to get the important information, in urgency.</a:t>
            </a:r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5CE8936-175C-4464-BB34-FC60A3964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471"/>
          <a:stretch/>
        </p:blipFill>
        <p:spPr>
          <a:xfrm>
            <a:off x="4821308" y="156585"/>
            <a:ext cx="7370692" cy="67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8A281-9EAD-4F2B-944F-71E5DD45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dirty="0"/>
              <a:t>LOCATIONS !!!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7BDB5F-5934-48E7-A4F8-3A2A6A71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All the important data about hospital beds and O</a:t>
            </a:r>
            <a:r>
              <a:rPr lang="en-US" baseline="-25000" dirty="0"/>
              <a:t>2 </a:t>
            </a:r>
            <a:r>
              <a:rPr lang="en-US" dirty="0"/>
              <a:t>beds can be accessed for the respective major cities/states from the footer panel ,which is not too far away (the designing was kept in mid !).</a:t>
            </a:r>
          </a:p>
          <a:p>
            <a:pPr marL="305435" indent="-305435"/>
            <a:r>
              <a:rPr lang="en-US" dirty="0"/>
              <a:t>Each link redirects to the OFFICIAL government sites which has accurate record about vacant beds and other stuff.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B61420-3D3B-4B53-8E4D-F6F7A83E2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" y="3373077"/>
            <a:ext cx="11297469" cy="28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2987B-755B-42AB-91D6-08ADF214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sz="3000"/>
              <a:t>Official websites with updated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64A389-2ABD-4659-B040-341CCDB9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We have added official </a:t>
            </a:r>
            <a:r>
              <a:rPr lang="en-US" dirty="0" err="1"/>
              <a:t>webite</a:t>
            </a:r>
            <a:r>
              <a:rPr lang="en-US" dirty="0"/>
              <a:t> links for the vacant beds/O</a:t>
            </a:r>
            <a:r>
              <a:rPr lang="en-US" baseline="-25000" dirty="0"/>
              <a:t>2</a:t>
            </a:r>
            <a:r>
              <a:rPr lang="en-US" dirty="0"/>
              <a:t> beds data.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519EA6-2117-425D-B752-BBC68675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39126"/>
            <a:ext cx="6735272" cy="31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567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13A21"/>
      </a:dk2>
      <a:lt2>
        <a:srgbClr val="E2E7E8"/>
      </a:lt2>
      <a:accent1>
        <a:srgbClr val="C1988C"/>
      </a:accent1>
      <a:accent2>
        <a:srgbClr val="BA7F8A"/>
      </a:accent2>
      <a:accent3>
        <a:srgbClr val="C594B1"/>
      </a:accent3>
      <a:accent4>
        <a:srgbClr val="B97FBA"/>
      </a:accent4>
      <a:accent5>
        <a:srgbClr val="B196C6"/>
      </a:accent5>
      <a:accent6>
        <a:srgbClr val="887FBA"/>
      </a:accent6>
      <a:hlink>
        <a:srgbClr val="5C8A98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DividendVTI</vt:lpstr>
      <vt:lpstr>CoviNet</vt:lpstr>
      <vt:lpstr>Provides Background Info</vt:lpstr>
      <vt:lpstr>Stats for India and More...</vt:lpstr>
      <vt:lpstr>CORONA Tracker</vt:lpstr>
      <vt:lpstr>RESPONSIVE !!!</vt:lpstr>
      <vt:lpstr>LOCATIONS !!!</vt:lpstr>
      <vt:lpstr>Official websites with updated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120</cp:revision>
  <dcterms:created xsi:type="dcterms:W3CDTF">2021-05-03T02:39:25Z</dcterms:created>
  <dcterms:modified xsi:type="dcterms:W3CDTF">2021-05-03T03:56:33Z</dcterms:modified>
</cp:coreProperties>
</file>