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7" r:id="rId7"/>
    <p:sldId id="268" r:id="rId8"/>
    <p:sldId id="262" r:id="rId9"/>
    <p:sldId id="260" r:id="rId10"/>
    <p:sldId id="263" r:id="rId11"/>
    <p:sldId id="264" r:id="rId12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9798" y="1467599"/>
            <a:ext cx="15505341" cy="9881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17303" y="3420110"/>
            <a:ext cx="7541259" cy="342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032" y="2384997"/>
            <a:ext cx="15234285" cy="525464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3175" algn="ctr">
              <a:lnSpc>
                <a:spcPct val="100099"/>
              </a:lnSpc>
              <a:spcBef>
                <a:spcPts val="114"/>
              </a:spcBef>
            </a:pPr>
            <a:r>
              <a:rPr sz="8150" spc="-10" dirty="0">
                <a:latin typeface="Times New Roman"/>
                <a:cs typeface="Times New Roman"/>
              </a:rPr>
              <a:t>Cricket </a:t>
            </a:r>
            <a:r>
              <a:rPr sz="8150" spc="-95" dirty="0">
                <a:latin typeface="Times New Roman"/>
                <a:cs typeface="Times New Roman"/>
              </a:rPr>
              <a:t>Academy</a:t>
            </a:r>
            <a:r>
              <a:rPr sz="8150" spc="-465" dirty="0">
                <a:latin typeface="Times New Roman"/>
                <a:cs typeface="Times New Roman"/>
              </a:rPr>
              <a:t> </a:t>
            </a:r>
            <a:r>
              <a:rPr sz="8150" spc="80" dirty="0">
                <a:latin typeface="Times New Roman"/>
                <a:cs typeface="Times New Roman"/>
              </a:rPr>
              <a:t>Management</a:t>
            </a:r>
            <a:r>
              <a:rPr sz="8150" spc="-465" dirty="0">
                <a:latin typeface="Times New Roman"/>
                <a:cs typeface="Times New Roman"/>
              </a:rPr>
              <a:t> </a:t>
            </a:r>
            <a:r>
              <a:rPr sz="8150" spc="-10" dirty="0">
                <a:latin typeface="Times New Roman"/>
                <a:cs typeface="Times New Roman"/>
              </a:rPr>
              <a:t>Systems</a:t>
            </a:r>
            <a:br>
              <a:rPr lang="en-IN" sz="8150" spc="-10" dirty="0">
                <a:latin typeface="Times New Roman"/>
                <a:cs typeface="Times New Roman"/>
              </a:rPr>
            </a:br>
            <a:br>
              <a:rPr lang="en-IN" sz="8150" spc="-10" dirty="0">
                <a:latin typeface="Times New Roman"/>
                <a:cs typeface="Times New Roman"/>
              </a:rPr>
            </a:br>
            <a:r>
              <a:rPr lang="en-IN" sz="4800" spc="-10" dirty="0">
                <a:latin typeface="Times New Roman"/>
                <a:cs typeface="Times New Roman"/>
              </a:rPr>
              <a:t>By</a:t>
            </a:r>
            <a:br>
              <a:rPr lang="en-IN" sz="4800" spc="-10" dirty="0">
                <a:latin typeface="Times New Roman"/>
                <a:cs typeface="Times New Roman"/>
              </a:rPr>
            </a:br>
            <a:r>
              <a:rPr lang="en-IN" sz="4800" spc="-10" dirty="0">
                <a:latin typeface="Times New Roman"/>
                <a:cs typeface="Times New Roman"/>
              </a:rPr>
              <a:t>Kalpesh &amp; Prajwal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1" y="9999"/>
            <a:ext cx="18287365" cy="10277475"/>
            <a:chOff x="1061" y="9999"/>
            <a:chExt cx="18287365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493" y="9999"/>
              <a:ext cx="8020507" cy="10276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2937" y="3931958"/>
              <a:ext cx="5458777" cy="3438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2897" y="4364659"/>
              <a:ext cx="1447469" cy="3302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15249" y="3414852"/>
            <a:ext cx="7368540" cy="34270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74040">
              <a:lnSpc>
                <a:spcPct val="102299"/>
              </a:lnSpc>
              <a:spcBef>
                <a:spcPts val="30"/>
              </a:spcBef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optimizing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performance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endParaRPr sz="2750">
              <a:latin typeface="Verdana"/>
              <a:cs typeface="Verdana"/>
            </a:endParaRPr>
          </a:p>
          <a:p>
            <a:pPr marL="12700" marR="560070" indent="1550035">
              <a:lnSpc>
                <a:spcPts val="3379"/>
              </a:lnSpc>
              <a:spcBef>
                <a:spcPts val="45"/>
              </a:spcBef>
            </a:pP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modern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cricket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training.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technology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continues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endParaRPr sz="2750">
              <a:latin typeface="Verdana"/>
              <a:cs typeface="Verdana"/>
            </a:endParaRPr>
          </a:p>
          <a:p>
            <a:pPr marL="12700" marR="1070610">
              <a:lnSpc>
                <a:spcPts val="3300"/>
              </a:lnSpc>
              <a:spcBef>
                <a:spcPts val="55"/>
              </a:spcBef>
            </a:pP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evolve,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academies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must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adapt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innovate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remain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competitive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ts val="3379"/>
              </a:lnSpc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provide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best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possible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support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their players.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Conclusion</a:t>
            </a:r>
            <a:r>
              <a:rPr spc="-165" dirty="0"/>
              <a:t> </a:t>
            </a:r>
            <a:r>
              <a:rPr spc="-30" dirty="0"/>
              <a:t>and</a:t>
            </a:r>
            <a:r>
              <a:rPr spc="-160" dirty="0"/>
              <a:t> </a:t>
            </a:r>
            <a:r>
              <a:rPr spc="-70" dirty="0"/>
              <a:t>Future</a:t>
            </a:r>
            <a:r>
              <a:rPr spc="-160" dirty="0"/>
              <a:t> </a:t>
            </a:r>
            <a:r>
              <a:rPr spc="-10" dirty="0"/>
              <a:t>Outlook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64008" y="3663036"/>
            <a:ext cx="5507355" cy="2025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100" spc="-295" dirty="0"/>
              <a:t>Thanks!</a:t>
            </a:r>
            <a:endParaRPr sz="1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38596" y="847181"/>
            <a:ext cx="15505341" cy="1061303"/>
          </a:xfrm>
          <a:prstGeom prst="rect">
            <a:avLst/>
          </a:prstGeom>
        </p:spPr>
        <p:txBody>
          <a:bodyPr vert="horz" wrap="square" lIns="0" tIns="121399" rIns="0" bIns="0" rtlCol="0">
            <a:spAutoFit/>
          </a:bodyPr>
          <a:lstStyle/>
          <a:p>
            <a:pPr marL="8034655">
              <a:lnSpc>
                <a:spcPct val="100000"/>
              </a:lnSpc>
              <a:spcBef>
                <a:spcPts val="125"/>
              </a:spcBef>
            </a:pPr>
            <a:r>
              <a:rPr sz="3050" spc="8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Introduction</a:t>
            </a:r>
            <a:r>
              <a:rPr sz="3050" spc="-1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3050" spc="8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to</a:t>
            </a:r>
            <a:r>
              <a:rPr sz="3050" spc="-1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305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Cricket</a:t>
            </a:r>
            <a:r>
              <a:rPr sz="3050" spc="-114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3050" spc="-25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Academy</a:t>
            </a:r>
            <a:r>
              <a:rPr sz="3050" spc="-12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</a:t>
            </a:r>
            <a:r>
              <a:rPr sz="3050" spc="-1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Management</a:t>
            </a:r>
            <a:r>
              <a:rPr lang="en-US" sz="3050" spc="-1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 System</a:t>
            </a:r>
            <a:endParaRPr sz="305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9391266" y="3079192"/>
            <a:ext cx="7541259" cy="5189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spcBef>
                <a:spcPts val="105"/>
              </a:spcBef>
            </a:pPr>
            <a:r>
              <a:rPr lang="en-IN" sz="2800" dirty="0">
                <a:solidFill>
                  <a:srgbClr val="2A29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Cricket Academy Management System (CAMS) is a comprehensive</a:t>
            </a:r>
            <a:r>
              <a:rPr lang="en-IN" sz="2800" dirty="0">
                <a:solidFill>
                  <a:srgbClr val="2A2929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2A29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application designed to address the unique operational needs of a cricket academy. It serves as a centralized platform to manage the day-to-day administrative tasks of a sports academy, specifically focusing on the organization of player and team records, coach assignments, fee tracking, attendance management, and training schedules.</a:t>
            </a:r>
            <a:endParaRPr lang="en-IN" sz="2800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45550" y="3665668"/>
            <a:ext cx="6962140" cy="30194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45785" algn="l"/>
              </a:tabLst>
            </a:pPr>
            <a:r>
              <a:rPr lang="en-US" sz="3200" dirty="0">
                <a:latin typeface="Verdana"/>
                <a:cs typeface="Verdana"/>
              </a:rPr>
              <a:t>Front end :- Python </a:t>
            </a:r>
            <a:r>
              <a:rPr lang="en-US" sz="3200" dirty="0" err="1">
                <a:latin typeface="Verdana"/>
                <a:cs typeface="Verdana"/>
              </a:rPr>
              <a:t>Tkinter</a:t>
            </a:r>
            <a:endParaRPr lang="en-US" sz="3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45785" algn="l"/>
              </a:tabLst>
            </a:pPr>
            <a:endParaRPr lang="en-US" sz="3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45785" algn="l"/>
              </a:tabLst>
            </a:pPr>
            <a:r>
              <a:rPr lang="en-US" sz="3200" dirty="0">
                <a:latin typeface="Verdana"/>
                <a:cs typeface="Verdana"/>
              </a:rPr>
              <a:t>Backend :- SQL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45785" algn="l"/>
              </a:tabLst>
            </a:pPr>
            <a:endParaRPr lang="en-US" sz="3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45785" algn="l"/>
              </a:tabLst>
            </a:pPr>
            <a:r>
              <a:rPr lang="en-US" sz="3200" dirty="0">
                <a:latin typeface="Verdana"/>
                <a:cs typeface="Verdana"/>
              </a:rPr>
              <a:t>Software :- PyCharm, MySQL Workbench  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92879" y="750799"/>
            <a:ext cx="15505341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02120">
              <a:lnSpc>
                <a:spcPct val="100000"/>
              </a:lnSpc>
              <a:spcBef>
                <a:spcPts val="125"/>
              </a:spcBef>
            </a:pPr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Times New Roman"/>
              </a:rPr>
              <a:t>Technology used</a:t>
            </a:r>
            <a:endParaRPr sz="4800" dirty="0">
              <a:latin typeface="Verdana" panose="020B0604030504040204" pitchFamily="34" charset="0"/>
              <a:ea typeface="Verdana" panose="020B0604030504040204" pitchFamily="34" charset="0"/>
              <a:cs typeface="Times New Roma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AEFDE3-BCA3-8285-860A-008DFD52B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2702150"/>
            <a:ext cx="6705600" cy="5815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C3254-5ACF-B182-E773-25282C55B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1CFAF2E7-51D0-D7FE-B21D-8633845FBC55}"/>
              </a:ext>
            </a:extLst>
          </p:cNvPr>
          <p:cNvGrpSpPr/>
          <p:nvPr/>
        </p:nvGrpSpPr>
        <p:grpSpPr>
          <a:xfrm>
            <a:off x="731173" y="1582191"/>
            <a:ext cx="6419850" cy="6419850"/>
            <a:chOff x="731173" y="1582191"/>
            <a:chExt cx="6419850" cy="64198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7C9F2823-5618-D580-9F3E-6F86A769AC26}"/>
                </a:ext>
              </a:extLst>
            </p:cNvPr>
            <p:cNvSpPr/>
            <p:nvPr/>
          </p:nvSpPr>
          <p:spPr>
            <a:xfrm>
              <a:off x="731173" y="1582191"/>
              <a:ext cx="6419850" cy="6419850"/>
            </a:xfrm>
            <a:custGeom>
              <a:avLst/>
              <a:gdLst/>
              <a:ahLst/>
              <a:cxnLst/>
              <a:rect l="l" t="t" r="r" b="b"/>
              <a:pathLst>
                <a:path w="6419850" h="6419850">
                  <a:moveTo>
                    <a:pt x="6419850" y="0"/>
                  </a:moveTo>
                  <a:lnTo>
                    <a:pt x="0" y="0"/>
                  </a:lnTo>
                  <a:lnTo>
                    <a:pt x="0" y="6419850"/>
                  </a:lnTo>
                  <a:lnTo>
                    <a:pt x="6419850" y="6419850"/>
                  </a:lnTo>
                  <a:lnTo>
                    <a:pt x="6419850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8175CAEA-2015-92C3-5C34-95946EECC14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810" y="1659039"/>
              <a:ext cx="6248400" cy="6248399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D038BC21-EBA3-4129-A832-24C47ACA26C1}"/>
              </a:ext>
            </a:extLst>
          </p:cNvPr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969A1CC-88A9-8510-0346-5BDB21F0A8CE}"/>
              </a:ext>
            </a:extLst>
          </p:cNvPr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8A0E31A-44C7-4067-56F0-2FE84A2119FA}"/>
              </a:ext>
            </a:extLst>
          </p:cNvPr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E2B4E5BE-BC68-2BD3-2B9B-0A01082514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5517" y="3538524"/>
            <a:ext cx="3907752" cy="308508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9F7E76B7-D3C0-F7D9-22EB-9FEE11D0D1E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4006" y="6484556"/>
            <a:ext cx="4550219" cy="342087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82E08A78-AA18-A246-2C6B-8BD973F3F32E}"/>
              </a:ext>
            </a:extLst>
          </p:cNvPr>
          <p:cNvSpPr txBox="1"/>
          <p:nvPr/>
        </p:nvSpPr>
        <p:spPr>
          <a:xfrm>
            <a:off x="8405253" y="3414751"/>
            <a:ext cx="6962140" cy="3427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45785" algn="l"/>
              </a:tabLst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Effective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include</a:t>
            </a:r>
            <a:endParaRPr sz="2750" dirty="0">
              <a:latin typeface="Verdana"/>
              <a:cs typeface="Verdana"/>
            </a:endParaRPr>
          </a:p>
          <a:p>
            <a:pPr marL="12700" marR="73025">
              <a:lnSpc>
                <a:spcPct val="101400"/>
              </a:lnSpc>
              <a:spcBef>
                <a:spcPts val="30"/>
              </a:spcBef>
            </a:pP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player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registration,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scheduling,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performance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tracking.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These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tools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help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coaches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administrators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manage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day-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to-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day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operations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while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ensuring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athletes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receive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necessary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support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their</a:t>
            </a:r>
            <a:endParaRPr sz="2750" dirty="0">
              <a:latin typeface="Verdana"/>
              <a:cs typeface="Verdana"/>
            </a:endParaRPr>
          </a:p>
          <a:p>
            <a:pPr marL="4575175">
              <a:lnSpc>
                <a:spcPct val="100000"/>
              </a:lnSpc>
              <a:spcBef>
                <a:spcPts val="75"/>
              </a:spcBef>
            </a:pPr>
            <a:r>
              <a:rPr sz="2750" spc="-47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835B4EA-A3E0-CFB7-0A8A-6DE4EDAE9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02120">
              <a:lnSpc>
                <a:spcPct val="100000"/>
              </a:lnSpc>
              <a:spcBef>
                <a:spcPts val="125"/>
              </a:spcBef>
            </a:pPr>
            <a:r>
              <a:rPr sz="3800" spc="-150" dirty="0">
                <a:latin typeface="Times New Roman"/>
                <a:cs typeface="Times New Roman"/>
              </a:rPr>
              <a:t>Key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sz="3800" spc="80" dirty="0">
                <a:latin typeface="Times New Roman"/>
                <a:cs typeface="Times New Roman"/>
              </a:rPr>
              <a:t>Features</a:t>
            </a:r>
            <a:r>
              <a:rPr sz="3800" spc="-220" dirty="0">
                <a:latin typeface="Times New Roman"/>
                <a:cs typeface="Times New Roman"/>
              </a:rPr>
              <a:t> </a:t>
            </a:r>
            <a:r>
              <a:rPr sz="3800" spc="-50" dirty="0">
                <a:latin typeface="Times New Roman"/>
                <a:cs typeface="Times New Roman"/>
              </a:rPr>
              <a:t>of</a:t>
            </a:r>
            <a:r>
              <a:rPr sz="3800" spc="-220" dirty="0">
                <a:latin typeface="Times New Roman"/>
                <a:cs typeface="Times New Roman"/>
              </a:rPr>
              <a:t> </a:t>
            </a:r>
            <a:r>
              <a:rPr sz="3800" spc="55" dirty="0">
                <a:latin typeface="Times New Roman"/>
                <a:cs typeface="Times New Roman"/>
              </a:rPr>
              <a:t>Management</a:t>
            </a:r>
            <a:r>
              <a:rPr sz="3800" spc="-225" dirty="0">
                <a:latin typeface="Times New Roman"/>
                <a:cs typeface="Times New Roman"/>
              </a:rPr>
              <a:t> </a:t>
            </a:r>
            <a:r>
              <a:rPr sz="3800" spc="-10" dirty="0">
                <a:latin typeface="Times New Roman"/>
                <a:cs typeface="Times New Roman"/>
              </a:rPr>
              <a:t>Systems</a:t>
            </a:r>
            <a:endParaRPr sz="3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5721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0"/>
            <a:ext cx="18300700" cy="10300335"/>
            <a:chOff x="-12500" y="0"/>
            <a:chExt cx="18300700" cy="10300335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9" y="0"/>
              <a:ext cx="8030210" cy="102639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074" rIns="0" bIns="0" rtlCol="0">
            <a:spAutoFit/>
          </a:bodyPr>
          <a:lstStyle/>
          <a:p>
            <a:pPr marL="8034655">
              <a:lnSpc>
                <a:spcPct val="100000"/>
              </a:lnSpc>
              <a:spcBef>
                <a:spcPts val="100"/>
              </a:spcBef>
            </a:pPr>
            <a:r>
              <a:rPr lang="en-US" sz="6000" spc="-20" dirty="0">
                <a:latin typeface="Times New Roman"/>
                <a:cs typeface="Times New Roman"/>
              </a:rPr>
              <a:t>Objectives</a:t>
            </a:r>
            <a:endParaRPr sz="6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7303" y="3420110"/>
            <a:ext cx="7536815" cy="3794693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main objective of the Cricket Academy Management System (CAMS) is to develop an efficient and effective Database Management System (DBMS) tailored to the unique requirements of a cricket academy.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27097-0EFE-2EB5-387F-C39D3D06B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4E796270-49C4-E36E-F1E4-762233AE2133}"/>
              </a:ext>
            </a:extLst>
          </p:cNvPr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CF82750-8FA7-1392-3317-47F800E87EE9}"/>
              </a:ext>
            </a:extLst>
          </p:cNvPr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A2A397D-B8C8-2B8B-16DE-290549B25FEF}"/>
              </a:ext>
            </a:extLst>
          </p:cNvPr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803548E-B251-360D-90CD-AD1E07C99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6950" y="666762"/>
            <a:ext cx="15505341" cy="7623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02120">
              <a:lnSpc>
                <a:spcPct val="100000"/>
              </a:lnSpc>
              <a:spcBef>
                <a:spcPts val="125"/>
              </a:spcBef>
            </a:pPr>
            <a:r>
              <a:rPr lang="en-US" sz="4850" dirty="0">
                <a:latin typeface="Times New Roman"/>
                <a:cs typeface="Times New Roman"/>
              </a:rPr>
              <a:t>ER Diagram</a:t>
            </a:r>
            <a:endParaRPr sz="485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8AC2D4-E7F4-0E69-D6B7-021283E1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659804"/>
            <a:ext cx="17754600" cy="80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8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42F2-B4D0-51FC-C081-CD7C061ED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D0E791DB-315E-3C7A-19C5-619D6A4BB7B6}"/>
              </a:ext>
            </a:extLst>
          </p:cNvPr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90AB7D2-D720-B56D-46A9-6080C8449000}"/>
              </a:ext>
            </a:extLst>
          </p:cNvPr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5B06315-975C-2BE6-97BF-B34413BD3A88}"/>
              </a:ext>
            </a:extLst>
          </p:cNvPr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0024542-CBD4-DDF0-4AFF-77CF06C42B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6950" y="666762"/>
            <a:ext cx="15505341" cy="7623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02120">
              <a:lnSpc>
                <a:spcPct val="100000"/>
              </a:lnSpc>
              <a:spcBef>
                <a:spcPts val="125"/>
              </a:spcBef>
            </a:pPr>
            <a:r>
              <a:rPr lang="en-US" sz="4850" dirty="0">
                <a:latin typeface="Times New Roman"/>
                <a:cs typeface="Times New Roman"/>
              </a:rPr>
              <a:t>Schema Diagram</a:t>
            </a:r>
            <a:endParaRPr sz="4850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EAB8B-16F5-D93D-A322-D8C2269BE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1573212"/>
            <a:ext cx="17830800" cy="80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0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824" rIns="0" bIns="0" rtlCol="0">
            <a:spAutoFit/>
          </a:bodyPr>
          <a:lstStyle/>
          <a:p>
            <a:pPr marL="8034655">
              <a:lnSpc>
                <a:spcPct val="100000"/>
              </a:lnSpc>
              <a:spcBef>
                <a:spcPts val="125"/>
              </a:spcBef>
            </a:pPr>
            <a:r>
              <a:rPr sz="4700" spc="-20" dirty="0"/>
              <a:t>Challenges</a:t>
            </a:r>
            <a:r>
              <a:rPr sz="4700" spc="-145" dirty="0"/>
              <a:t> </a:t>
            </a:r>
            <a:r>
              <a:rPr sz="4700" dirty="0"/>
              <a:t>in</a:t>
            </a:r>
            <a:r>
              <a:rPr sz="4700" spc="-150" dirty="0"/>
              <a:t> </a:t>
            </a:r>
            <a:r>
              <a:rPr sz="4700" spc="-60" dirty="0"/>
              <a:t>Implementation</a:t>
            </a:r>
            <a:endParaRPr sz="47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48615" y="4356315"/>
            <a:ext cx="3600450" cy="3438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17303" y="3420110"/>
            <a:ext cx="6809105" cy="29984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309245" algn="just">
              <a:lnSpc>
                <a:spcPct val="101099"/>
              </a:lnSpc>
              <a:spcBef>
                <a:spcPts val="70"/>
              </a:spcBef>
            </a:pP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While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implementing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management</a:t>
            </a:r>
            <a:r>
              <a:rPr sz="2750" spc="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system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yield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numerous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beneﬁts,</a:t>
            </a:r>
            <a:r>
              <a:rPr sz="2750" spc="-4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challenges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endParaRPr sz="2750">
              <a:latin typeface="Verdana"/>
              <a:cs typeface="Verdana"/>
            </a:endParaRPr>
          </a:p>
          <a:p>
            <a:pPr marL="12700" marR="5080">
              <a:lnSpc>
                <a:spcPct val="101499"/>
              </a:lnSpc>
              <a:spcBef>
                <a:spcPts val="25"/>
              </a:spcBef>
            </a:pP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training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requirements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must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be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addressed.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well-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planned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strategy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is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essential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ensure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smooth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transition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maximize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system's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potential.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5253" y="3414751"/>
            <a:ext cx="7136130" cy="394877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29845">
              <a:lnSpc>
                <a:spcPct val="101099"/>
              </a:lnSpc>
              <a:spcBef>
                <a:spcPts val="70"/>
              </a:spcBef>
              <a:tabLst>
                <a:tab pos="4530725" algn="l"/>
              </a:tabLst>
            </a:pPr>
            <a:r>
              <a:rPr lang="en-IN" sz="3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Cricket Academy Management System (CAMS) successfully achieved its intended objectives, providing a comprehensive solution for managing data and streamlining administrative tasks within the cricket academy. </a:t>
            </a:r>
            <a:endParaRPr sz="32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9798" y="1467599"/>
            <a:ext cx="15505341" cy="76238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802120">
              <a:lnSpc>
                <a:spcPct val="100000"/>
              </a:lnSpc>
              <a:spcBef>
                <a:spcPts val="125"/>
              </a:spcBef>
            </a:pPr>
            <a:r>
              <a:rPr lang="en-US" sz="4850" dirty="0">
                <a:latin typeface="Times New Roman"/>
                <a:cs typeface="Times New Roman"/>
              </a:rPr>
              <a:t>Results</a:t>
            </a:r>
            <a:endParaRPr sz="48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291</Words>
  <Application>Microsoft Office PowerPoint</Application>
  <PresentationFormat>Custom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Cambria</vt:lpstr>
      <vt:lpstr>Times New Roman</vt:lpstr>
      <vt:lpstr>Verdana</vt:lpstr>
      <vt:lpstr>Office Theme</vt:lpstr>
      <vt:lpstr>Cricket Academy Management Systems  By Kalpesh &amp; Prajwal</vt:lpstr>
      <vt:lpstr>Introduction to Cricket Academy Management System</vt:lpstr>
      <vt:lpstr>Technology used</vt:lpstr>
      <vt:lpstr>Key Features of Management Systems</vt:lpstr>
      <vt:lpstr>Objectives</vt:lpstr>
      <vt:lpstr>ER Diagram</vt:lpstr>
      <vt:lpstr>Schema Diagram</vt:lpstr>
      <vt:lpstr>Challenges in Implementation</vt:lpstr>
      <vt:lpstr>Results</vt:lpstr>
      <vt:lpstr>Conclusion and Future Outlook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Kalpesh M</cp:lastModifiedBy>
  <cp:revision>9</cp:revision>
  <dcterms:created xsi:type="dcterms:W3CDTF">2024-10-31T14:33:37Z</dcterms:created>
  <dcterms:modified xsi:type="dcterms:W3CDTF">2024-11-07T05:22:44Z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2024-10-31T00:00:00Z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2024-10-31T00:00:00Z</vt:filetime>
  </property>
  <property fmtid="{D5CDD505-2E9C-101B-9397-08002B2CF9AE}" pid="5" name="Producer">
    <vt:lpwstr>GPL Ghostscript 10.04.0</vt:lpwstr>
  </property>
</Properties>
</file>