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8" r:id="rId3"/>
    <p:sldId id="257" r:id="rId4"/>
    <p:sldId id="266" r:id="rId5"/>
    <p:sldId id="262" r:id="rId6"/>
    <p:sldId id="263" r:id="rId7"/>
    <p:sldId id="267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7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9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9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9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3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5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8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3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02867-A078-49B2-859F-1D19F61A377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DDFDC-FB70-4DF5-A60B-9C2512213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5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FB8A2-052C-451E-9FEB-E29053583696}"/>
              </a:ext>
            </a:extLst>
          </p:cNvPr>
          <p:cNvSpPr/>
          <p:nvPr/>
        </p:nvSpPr>
        <p:spPr>
          <a:xfrm>
            <a:off x="2394409" y="2006298"/>
            <a:ext cx="107465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Title: Movie Recommendation System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Presenter: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Date: 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4484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C4248-6D56-40E0-B47E-40FDAF59590B}"/>
              </a:ext>
            </a:extLst>
          </p:cNvPr>
          <p:cNvSpPr/>
          <p:nvPr/>
        </p:nvSpPr>
        <p:spPr>
          <a:xfrm>
            <a:off x="1781666" y="2105182"/>
            <a:ext cx="9841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en-IN" b="1" dirty="0"/>
              <a:t>:</a:t>
            </a:r>
          </a:p>
          <a:p>
            <a:r>
              <a:rPr lang="en-IN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Recommendation System Using Autoencoders by </a:t>
            </a:r>
            <a:r>
              <a:rPr lang="pt-BR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Diana Ferreira, Sofia Silva, António Abelha, José Machado University of Minho.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10 August 2020</a:t>
            </a:r>
            <a:endParaRPr lang="pt-BR" dirty="0">
              <a:solidFill>
                <a:srgbClr val="11111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Zaslavsky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A.;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Perera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C.;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Georgakopoulos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D. Sensing as a service and big data.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, 2013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 Zhang, G.; Liu, Y.;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X. A survey of autoencoder-based recommender systems. Front.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Sci. 2020, 14, 430–450.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49180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4EF17-3772-41A3-AA3D-3DB1A574448D}"/>
              </a:ext>
            </a:extLst>
          </p:cNvPr>
          <p:cNvSpPr/>
          <p:nvPr/>
        </p:nvSpPr>
        <p:spPr>
          <a:xfrm>
            <a:off x="1404593" y="1859340"/>
            <a:ext cx="106334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Preparation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Data Loading: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Import user data, movie data, and rating data from corresponding files (e.g., 'users.dat', 'movies.dat', 'ratings.dat’).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Merge Data: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Combine user data with rating data and movie data using shared columns ('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UserID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' and '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MovieID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’).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Column Structure: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UserID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Gender, Age, Occupation,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MovieID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Title, Rating, Fantasy, Musical, Thriller ... </a:t>
            </a:r>
          </a:p>
        </p:txBody>
      </p:sp>
    </p:spTree>
    <p:extLst>
      <p:ext uri="{BB962C8B-B14F-4D97-AF65-F5344CB8AC3E}">
        <p14:creationId xmlns:p14="http://schemas.microsoft.com/office/powerpoint/2010/main" val="303828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C65F7E-6AF7-4BB0-8FEF-A32FE024A6AD}"/>
              </a:ext>
            </a:extLst>
          </p:cNvPr>
          <p:cNvSpPr/>
          <p:nvPr/>
        </p:nvSpPr>
        <p:spPr>
          <a:xfrm>
            <a:off x="9052374" y="3429000"/>
            <a:ext cx="287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Best K Value: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RMSE Score: 2.77493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5DAFA-2A72-4254-AF0B-CE9E90F0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11" y="1403577"/>
            <a:ext cx="7319740" cy="44706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895A7-644F-4AA7-9763-846D96CF2D60}"/>
              </a:ext>
            </a:extLst>
          </p:cNvPr>
          <p:cNvSpPr/>
          <p:nvPr/>
        </p:nvSpPr>
        <p:spPr>
          <a:xfrm>
            <a:off x="1899156" y="644819"/>
            <a:ext cx="6217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Task 1 : User-based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94928049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C65F7E-6AF7-4BB0-8FEF-A32FE024A6AD}"/>
              </a:ext>
            </a:extLst>
          </p:cNvPr>
          <p:cNvSpPr/>
          <p:nvPr/>
        </p:nvSpPr>
        <p:spPr>
          <a:xfrm>
            <a:off x="9052374" y="3429000"/>
            <a:ext cx="3139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Best Combination: K =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Similarity Metric: Cosine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RMSE: 2.8376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895A7-644F-4AA7-9763-846D96CF2D60}"/>
              </a:ext>
            </a:extLst>
          </p:cNvPr>
          <p:cNvSpPr/>
          <p:nvPr/>
        </p:nvSpPr>
        <p:spPr>
          <a:xfrm>
            <a:off x="1899155" y="644819"/>
            <a:ext cx="758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Task 2: Item-based Collaborative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3126-E117-47CD-9174-C26AF988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68" y="1365577"/>
            <a:ext cx="7636306" cy="47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62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B78B23-CE16-4074-B735-D2CF5DB859D1}"/>
              </a:ext>
            </a:extLst>
          </p:cNvPr>
          <p:cNvSpPr/>
          <p:nvPr/>
        </p:nvSpPr>
        <p:spPr>
          <a:xfrm>
            <a:off x="1536568" y="577366"/>
            <a:ext cx="10655431" cy="495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Literature Review (1/2)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Title: Autoencoder in Recommendation Systems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Background: Autoencoders serve as unsupervised deep learning methods widely applied in recommendation systems.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Model Structure: Typical autoencoder architecture includes input, hidden, and output layers, forming an encoder and decoder.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Code Representation: The code represents the compressed input, facilitating data reconstruction.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Applications of Autoencoders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 Dimensionality Reduction: Autoencoders excel in reducing the dimensionality of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Noise Cleaning: Capable of cleaning noisy data for improved model performance.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Extraction: Extracts meaningful features from input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 Reconstruction: Reconstructs data from the compressed, encoded representation.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639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670B7-1FD0-4C79-AF26-8B4A499CFCD0}"/>
              </a:ext>
            </a:extLst>
          </p:cNvPr>
          <p:cNvSpPr/>
          <p:nvPr/>
        </p:nvSpPr>
        <p:spPr>
          <a:xfrm>
            <a:off x="1470582" y="19397"/>
            <a:ext cx="10721418" cy="683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Literature Review (2/2)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Insights from Literature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Autoencoder Efficiency in Recommendation Tasks: Literature emphasizes the proficiency of autoencoders in handling recommendation tasks.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Challenges in Parameter Selection: Researchers face challenges in selecting optimal parameters such as activation functions, optimizers, and dropout rates.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Parameter Considerations: Different studies employ varied parameter sets, often requiring a "trial and error" approach.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 Choice: Tanh for encoder and latent space, Linear for the output layer, supported by experiments demonstrating superior results.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Optimizer and Loss Function: Commonly, the Adam optimizer with a learning rate of 0.0001 and MSE as the loss function.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Insights Gained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Autoencoders, especially with Tanh activation for encoder layers, show promise in capturing intricate patterns in recommendation systems.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Parameter selection is critical, requiring a careful balance between experimentation and established practices.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dropout layer contributes to preventing overfitting, enhancing the generalization of the model.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58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895A7-644F-4AA7-9763-846D96CF2D60}"/>
              </a:ext>
            </a:extLst>
          </p:cNvPr>
          <p:cNvSpPr/>
          <p:nvPr/>
        </p:nvSpPr>
        <p:spPr>
          <a:xfrm>
            <a:off x="1856734" y="946476"/>
            <a:ext cx="758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Task 3 : 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Option1RecSys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: Solution from Publications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ACEA6-FEEB-4961-8685-DBFF116FE8A1}"/>
              </a:ext>
            </a:extLst>
          </p:cNvPr>
          <p:cNvSpPr/>
          <p:nvPr/>
        </p:nvSpPr>
        <p:spPr>
          <a:xfrm>
            <a:off x="1856734" y="1923082"/>
            <a:ext cx="9860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Description of the Chosen Solution: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Implemented a collaborative filtering recommendation system using an autoencoder neural network.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neural network architecture includes an input layer, three dense layers with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activation functions, and a final dense layer with a sigmoid activation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 RMSE loss function used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 was trained on movie rating data, and recommendations were generated based on predicted ratings.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86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F5229-0A84-4634-943B-02A44D5D0E18}"/>
              </a:ext>
            </a:extLst>
          </p:cNvPr>
          <p:cNvSpPr/>
          <p:nvPr/>
        </p:nvSpPr>
        <p:spPr>
          <a:xfrm>
            <a:off x="1564849" y="1076942"/>
            <a:ext cx="106271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Algorithm Details for Option 1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RecSys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Title: Autoencoder-Based Recommendation Algorithm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Algorithm Explanation: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Architecture Overview: Input, hidden, and output layers form a neural network for encoding and decoding.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Custom RMSE Loss Function: Utilized for training, focusing on minimizing the prediction error.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Model Compilation: Adam optimizer chosen for its speed and memory efficiency.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4. Training Process: Autoencoder trained on movie rating data, adjusting weights to improve predictions.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Recommendation Generation and Evaluation: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User-Specific Predictions: Predicted ratings generated for selected users using the trained autoencoder.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Top-30 Recommendations: Sorting movies by predicted ratings and recommending the top 30 to each user.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Performance Metrics: Average Precision (AP) and Normalized Discounted Cumulative Gain (NDCG) calculated to evaluate recommendation quality.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4. Average Metrics: Overall performance assessed through the average AP and NDCG scores.</a:t>
            </a:r>
          </a:p>
        </p:txBody>
      </p:sp>
    </p:spTree>
    <p:extLst>
      <p:ext uri="{BB962C8B-B14F-4D97-AF65-F5344CB8AC3E}">
        <p14:creationId xmlns:p14="http://schemas.microsoft.com/office/powerpoint/2010/main" val="38767820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57F3B-DFD2-4A4B-B597-DC4BF66A26DD}"/>
              </a:ext>
            </a:extLst>
          </p:cNvPr>
          <p:cNvSpPr/>
          <p:nvPr/>
        </p:nvSpPr>
        <p:spPr>
          <a:xfrm>
            <a:off x="2111603" y="1443841"/>
            <a:ext cx="93419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Key Results and Visualizations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Average AP: 1.000000000000000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Average NDCG: 0.9999999999999998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Epoch 10 RMSE Score: 6.7753e-04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Visualization: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Visual representation of the top-30 movie recommendations for a sample user (including titles and predicted ratings)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Bar chart showcasing the performance metrics (AP and NDCG) for each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Line chart illustrating the training progress with epochs (x-axis) and RMSE values (y-axis)</a:t>
            </a:r>
          </a:p>
        </p:txBody>
      </p:sp>
    </p:spTree>
    <p:extLst>
      <p:ext uri="{BB962C8B-B14F-4D97-AF65-F5344CB8AC3E}">
        <p14:creationId xmlns:p14="http://schemas.microsoft.com/office/powerpoint/2010/main" val="4083665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486</TotalTime>
  <Words>813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NIKUMBH</dc:creator>
  <cp:lastModifiedBy>KALPESH NIKUMBH</cp:lastModifiedBy>
  <cp:revision>18</cp:revision>
  <dcterms:created xsi:type="dcterms:W3CDTF">2023-11-17T15:53:25Z</dcterms:created>
  <dcterms:modified xsi:type="dcterms:W3CDTF">2023-11-18T12:42:18Z</dcterms:modified>
</cp:coreProperties>
</file>