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BAFD4"/>
    <a:srgbClr val="454545"/>
    <a:srgbClr val="FA9547"/>
    <a:srgbClr val="323032"/>
    <a:srgbClr val="F69336"/>
    <a:srgbClr val="F2731E"/>
    <a:srgbClr val="F15104"/>
    <a:srgbClr val="FF9637"/>
    <a:srgbClr val="2E3A40"/>
    <a:srgbClr val="FC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86"/>
  </p:normalViewPr>
  <p:slideViewPr>
    <p:cSldViewPr snapToGrid="0" snapToObjects="1">
      <p:cViewPr>
        <p:scale>
          <a:sx n="100" d="100"/>
          <a:sy n="100" d="100"/>
        </p:scale>
        <p:origin x="1728" y="144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t>29/07/2016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29/07/2016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29/07/2016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29/07/2016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29/07/2016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29/07/2016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29/07/2016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29/07/2016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0" y="1979147"/>
            <a:ext cx="7562850" cy="557565"/>
          </a:xfrm>
          <a:prstGeom prst="rect">
            <a:avLst/>
          </a:prstGeom>
          <a:solidFill>
            <a:srgbClr val="454545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60363" lvl="0"/>
            <a:endParaRPr lang="en-US" sz="1500" b="1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629"/>
            <a:ext cx="7562850" cy="1977425"/>
          </a:xfrm>
          <a:prstGeom prst="rect">
            <a:avLst/>
          </a:prstGeom>
          <a:solidFill>
            <a:srgbClr val="2BAFD4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60363" lvl="0"/>
            <a:endParaRPr lang="en-US" sz="1500" b="1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3266" y="727588"/>
            <a:ext cx="3256318" cy="639096"/>
          </a:xfrm>
          <a:prstGeom prst="rect">
            <a:avLst/>
          </a:prstGeom>
          <a:solidFill>
            <a:srgbClr val="2BAFD4"/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VINCE MIGRATORA</a:t>
            </a:r>
            <a:endParaRPr lang="en-US" sz="2400" b="1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4741" y="1522539"/>
            <a:ext cx="273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white"/>
                </a:solidFill>
                <a:latin typeface="Avenir Light" charset="0"/>
                <a:ea typeface="Avenir Light" charset="0"/>
                <a:cs typeface="Avenir Light" charset="0"/>
              </a:rPr>
              <a:t>TITRE DU POSTE</a:t>
            </a:r>
            <a:endParaRPr lang="en-US" sz="11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9768" y="1061881"/>
            <a:ext cx="10520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09187" y="1061881"/>
            <a:ext cx="10520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28392" y="2124580"/>
            <a:ext cx="1518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prstClr val="white"/>
                </a:solidFill>
                <a:latin typeface="Avenir Light" charset="0"/>
                <a:ea typeface="Avenir Light" charset="0"/>
                <a:cs typeface="Avenir Light" charset="0"/>
              </a:rPr>
              <a:t>01 02 03 04 05</a:t>
            </a:r>
            <a:endParaRPr lang="en-US" sz="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3399963" y="2124580"/>
            <a:ext cx="1518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prstClr val="white"/>
                </a:solidFill>
                <a:latin typeface="Avenir Light" charset="0"/>
                <a:ea typeface="Avenir Light" charset="0"/>
                <a:cs typeface="Avenir Light" charset="0"/>
              </a:rPr>
              <a:t>/</a:t>
            </a:r>
            <a:r>
              <a:rPr lang="en-US" sz="1000" i="1" dirty="0" err="1" smtClean="0">
                <a:solidFill>
                  <a:prstClr val="white"/>
                </a:solidFill>
                <a:latin typeface="Avenir Light" charset="0"/>
                <a:ea typeface="Avenir Light" charset="0"/>
                <a:cs typeface="Avenir Light" charset="0"/>
              </a:rPr>
              <a:t>MyFanPage</a:t>
            </a:r>
            <a:endParaRPr lang="en-US" sz="8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35444" y="2124580"/>
            <a:ext cx="1518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prstClr val="white"/>
                </a:solidFill>
                <a:latin typeface="Avenir Light" charset="0"/>
                <a:ea typeface="Avenir Light" charset="0"/>
                <a:cs typeface="Avenir Light" charset="0"/>
              </a:rPr>
              <a:t>/</a:t>
            </a:r>
            <a:r>
              <a:rPr lang="en-US" sz="1000" i="1" dirty="0" err="1">
                <a:solidFill>
                  <a:prstClr val="white"/>
                </a:solidFill>
                <a:latin typeface="Avenir Light" charset="0"/>
                <a:ea typeface="Avenir Light" charset="0"/>
                <a:cs typeface="Avenir Light" charset="0"/>
              </a:rPr>
              <a:t>MyTwitterPage</a:t>
            </a:r>
            <a:endParaRPr lang="en-US" sz="800" i="1" dirty="0"/>
          </a:p>
        </p:txBody>
      </p:sp>
      <p:sp>
        <p:nvSpPr>
          <p:cNvPr id="34" name="Rectangle 33"/>
          <p:cNvSpPr/>
          <p:nvPr/>
        </p:nvSpPr>
        <p:spPr>
          <a:xfrm>
            <a:off x="0" y="2828814"/>
            <a:ext cx="2359742" cy="396167"/>
          </a:xfrm>
          <a:prstGeom prst="rect">
            <a:avLst/>
          </a:prstGeom>
          <a:solidFill>
            <a:srgbClr val="2BAFD4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500" b="1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	</a:t>
            </a:r>
            <a:r>
              <a:rPr lang="en-US" sz="1500" b="1" dirty="0" err="1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Profil</a:t>
            </a:r>
            <a:endParaRPr lang="en-US" sz="1500" b="1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712556"/>
            <a:ext cx="2359742" cy="396167"/>
          </a:xfrm>
          <a:prstGeom prst="rect">
            <a:avLst/>
          </a:prstGeom>
          <a:solidFill>
            <a:srgbClr val="2BAFD4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500" b="1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	</a:t>
            </a:r>
            <a:r>
              <a:rPr lang="en-US" sz="1500" b="1" dirty="0" err="1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Compétences</a:t>
            </a:r>
            <a:endParaRPr lang="en-US" sz="1500" b="1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64541" y="2828814"/>
            <a:ext cx="4898309" cy="396167"/>
          </a:xfrm>
          <a:prstGeom prst="rect">
            <a:avLst/>
          </a:prstGeom>
          <a:solidFill>
            <a:srgbClr val="454545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60363" lvl="0"/>
            <a:r>
              <a:rPr lang="en-US" sz="1500" b="1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+ Experiences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46555" y="2828813"/>
            <a:ext cx="117986" cy="396167"/>
          </a:xfrm>
          <a:prstGeom prst="rect">
            <a:avLst/>
          </a:prstGeom>
          <a:solidFill>
            <a:srgbClr val="2BAFD4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1500" b="1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64541" y="6712556"/>
            <a:ext cx="4898309" cy="396167"/>
          </a:xfrm>
          <a:prstGeom prst="rect">
            <a:avLst/>
          </a:prstGeom>
          <a:solidFill>
            <a:srgbClr val="454545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60363" lvl="0"/>
            <a:r>
              <a:rPr lang="en-US" sz="1500" b="1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+ Education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46555" y="6712555"/>
            <a:ext cx="117986" cy="396167"/>
          </a:xfrm>
          <a:prstGeom prst="rect">
            <a:avLst/>
          </a:prstGeom>
          <a:solidFill>
            <a:srgbClr val="2BAFD4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1500" b="1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6958" y="4790823"/>
            <a:ext cx="17463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Myriad Pro Cond" pitchFamily="34" charset="0"/>
              </a:rPr>
              <a:t>Décrivez en quelques lignes vos compétences clés pour le poste et vos objectifs de carrière. Vous pouvez les mettre en forme à l’aide de puces ou les laisser sous forme de texte plein.  Cet espace peut servir de début d’introduction à votre lettre de motivation soyez précis,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imaginatif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Myriad Pro Cond" pitchFamily="34" charset="0"/>
              </a:rPr>
              <a:t> et mettez en valeur votre potentiel professionnel.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latin typeface="Myriad Pro Cond" pitchFamily="34" charset="0"/>
            </a:endParaRPr>
          </a:p>
        </p:txBody>
      </p:sp>
      <p:graphicFrame>
        <p:nvGraphicFramePr>
          <p:cNvPr id="41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576832"/>
              </p:ext>
            </p:extLst>
          </p:nvPr>
        </p:nvGraphicFramePr>
        <p:xfrm>
          <a:off x="406958" y="7088464"/>
          <a:ext cx="1977789" cy="297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7789"/>
              </a:tblGrid>
              <a:tr h="59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900" b="0" i="0" dirty="0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Anglais</a:t>
                      </a:r>
                      <a:endParaRPr lang="fr-FR" sz="900" b="0" i="0" dirty="0">
                        <a:solidFill>
                          <a:schemeClr val="tx1"/>
                        </a:solidFill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anchor="ctr"/>
                </a:tc>
              </a:tr>
              <a:tr h="59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900" b="0" i="0" dirty="0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Chinois</a:t>
                      </a:r>
                      <a:endParaRPr lang="fr-FR" sz="900" b="0" i="0" dirty="0">
                        <a:solidFill>
                          <a:schemeClr val="tx1"/>
                        </a:solidFill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anchor="ctr"/>
                </a:tc>
              </a:tr>
              <a:tr h="59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900" b="0" i="0" dirty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Microsoft</a:t>
                      </a:r>
                      <a:r>
                        <a:rPr lang="fr-FR" sz="900" b="0" i="0" baseline="0" dirty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 Office</a:t>
                      </a:r>
                      <a:endParaRPr lang="fr-FR" sz="900" b="0" i="0" dirty="0">
                        <a:solidFill>
                          <a:schemeClr val="tx1"/>
                        </a:solidFill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anchor="ctr"/>
                </a:tc>
              </a:tr>
              <a:tr h="59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900" b="0" i="0" dirty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Google </a:t>
                      </a:r>
                      <a:r>
                        <a:rPr lang="fr-FR" sz="900" b="0" i="0" dirty="0" err="1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Adwords</a:t>
                      </a:r>
                      <a:endParaRPr lang="fr-FR" sz="900" b="0" i="0" dirty="0">
                        <a:solidFill>
                          <a:schemeClr val="tx1"/>
                        </a:solidFill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anchor="ctr"/>
                </a:tc>
              </a:tr>
              <a:tr h="59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900" b="0" i="0" dirty="0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Mac</a:t>
                      </a:r>
                      <a:r>
                        <a:rPr lang="fr-FR" sz="900" b="0" i="0" baseline="0" dirty="0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 OS / Linux / Win 10</a:t>
                      </a:r>
                      <a:endParaRPr lang="fr-FR" sz="900" b="0" i="0" dirty="0">
                        <a:solidFill>
                          <a:schemeClr val="tx1"/>
                        </a:solidFill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2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8295"/>
              </p:ext>
            </p:extLst>
          </p:nvPr>
        </p:nvGraphicFramePr>
        <p:xfrm>
          <a:off x="3023418" y="3433499"/>
          <a:ext cx="3411795" cy="3067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8507"/>
                <a:gridCol w="573288"/>
              </a:tblGrid>
              <a:tr h="2750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1" i="0" baseline="0" dirty="0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POSTE OCCUPE </a:t>
                      </a:r>
                      <a:r>
                        <a:rPr lang="fr-FR" sz="110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| VILLE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Titre du poste recherché</a:t>
                      </a:r>
                      <a:endParaRPr lang="fr-FR" sz="1100" b="1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50" b="0" i="0" dirty="0" err="1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2014-2015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5822">
                <a:tc>
                  <a:txBody>
                    <a:bodyPr/>
                    <a:lstStyle/>
                    <a:p>
                      <a:pPr algn="l"/>
                      <a:r>
                        <a:rPr lang="fr-FR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 ici les fonctions que vous avez occupé pour ce poste. Décrivez également vos missions et vos résultats.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5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1" i="0" baseline="0" dirty="0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POSTE OCCUPE </a:t>
                      </a:r>
                      <a:r>
                        <a:rPr lang="fr-FR" sz="110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| VILLE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Titre du poste recherché</a:t>
                      </a:r>
                      <a:endParaRPr lang="fr-FR" sz="1100" b="1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50" b="0" i="0" dirty="0" err="1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2015-2016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651">
                <a:tc>
                  <a:txBody>
                    <a:bodyPr/>
                    <a:lstStyle/>
                    <a:p>
                      <a:pPr algn="l"/>
                      <a:r>
                        <a:rPr lang="fr-FR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 ici les fonctions que vous avez occupé pour ce poste. Décrivez également vos missions et vos résultats.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32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1" i="0" baseline="0" dirty="0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POSTE OCCUPE </a:t>
                      </a:r>
                      <a:r>
                        <a:rPr lang="fr-FR" sz="110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| VILLE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Titre du poste recherché</a:t>
                      </a:r>
                      <a:endParaRPr lang="fr-FR" sz="1100" b="1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50" b="0" i="0" dirty="0" err="1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2015-2016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651">
                <a:tc>
                  <a:txBody>
                    <a:bodyPr/>
                    <a:lstStyle/>
                    <a:p>
                      <a:pPr algn="l"/>
                      <a:r>
                        <a:rPr lang="fr-FR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 ici les fonctions que vous avez occupé pour ce poste. Décrivez également vos missions et vos résultats.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2855904" y="3541653"/>
            <a:ext cx="1287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55904" y="4592531"/>
            <a:ext cx="1287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55904" y="5647957"/>
            <a:ext cx="1287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0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59960"/>
              </p:ext>
            </p:extLst>
          </p:nvPr>
        </p:nvGraphicFramePr>
        <p:xfrm>
          <a:off x="3023418" y="7305275"/>
          <a:ext cx="3411795" cy="3067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8507"/>
                <a:gridCol w="573288"/>
              </a:tblGrid>
              <a:tr h="2750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1" i="0" baseline="0" dirty="0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UNIVERSITE | </a:t>
                      </a:r>
                      <a:r>
                        <a:rPr kumimoji="0" lang="fr-F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venir Light" charset="0"/>
                          <a:ea typeface="Avenir Light" charset="0"/>
                          <a:cs typeface="Avenir Light" charset="0"/>
                        </a:rPr>
                        <a:t>PARIS</a:t>
                      </a:r>
                      <a:endParaRPr lang="fr-FR" sz="1100" b="1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Titre du diplôme</a:t>
                      </a:r>
                      <a:endParaRPr lang="fr-FR" sz="1100" b="1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50" b="0" i="0" dirty="0" err="1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2014-2015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5822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les </a:t>
                      </a: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spécialités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de </a:t>
                      </a: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cette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formation : </a:t>
                      </a: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vos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diplômes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les options de la formation, </a:t>
                      </a: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etc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…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5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1" i="0" baseline="0" dirty="0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UNIVERSITE | </a:t>
                      </a:r>
                      <a:r>
                        <a:rPr kumimoji="0" lang="fr-F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venir Light" charset="0"/>
                          <a:ea typeface="Avenir Light" charset="0"/>
                          <a:cs typeface="Avenir Light" charset="0"/>
                        </a:rPr>
                        <a:t>PARIS</a:t>
                      </a:r>
                      <a:endParaRPr lang="fr-FR" sz="1100" b="1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Titre du diplôme</a:t>
                      </a:r>
                      <a:endParaRPr lang="fr-FR" sz="1100" b="1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50" b="0" i="0" dirty="0" err="1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2015-2016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6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les </a:t>
                      </a: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spécialités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de </a:t>
                      </a: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cette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formation : </a:t>
                      </a: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vos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diplômes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les options de la formation, </a:t>
                      </a: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etc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…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32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1" i="0" baseline="0" dirty="0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UNIVERSITE | </a:t>
                      </a:r>
                      <a:r>
                        <a:rPr kumimoji="0" lang="fr-F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venir Light" charset="0"/>
                          <a:ea typeface="Avenir Light" charset="0"/>
                          <a:cs typeface="Avenir Light" charset="0"/>
                        </a:rPr>
                        <a:t>PARIS</a:t>
                      </a:r>
                      <a:endParaRPr lang="fr-FR" sz="1100" b="1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Titre du diplôme</a:t>
                      </a:r>
                      <a:endParaRPr lang="fr-FR" sz="1100" b="1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50" b="0" i="0" dirty="0" err="1" smtClean="0">
                          <a:solidFill>
                            <a:schemeClr val="tx1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2015-2016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6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les </a:t>
                      </a: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spécialités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de </a:t>
                      </a: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cette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formation : </a:t>
                      </a: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vos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diplômes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les options de la formation, </a:t>
                      </a:r>
                      <a:r>
                        <a:rPr lang="en-GB" sz="100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etc</a:t>
                      </a:r>
                      <a:r>
                        <a:rPr lang="en-GB" sz="10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…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2855904" y="7413429"/>
            <a:ext cx="1287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855904" y="8464307"/>
            <a:ext cx="1287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55904" y="9519733"/>
            <a:ext cx="1287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01137" y="7586117"/>
            <a:ext cx="15308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01137" y="7587211"/>
            <a:ext cx="1365138" cy="0"/>
          </a:xfrm>
          <a:prstGeom prst="line">
            <a:avLst/>
          </a:prstGeom>
          <a:ln w="57150">
            <a:solidFill>
              <a:srgbClr val="2BAFD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01137" y="8178228"/>
            <a:ext cx="15308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1137" y="8179322"/>
            <a:ext cx="1087820" cy="0"/>
          </a:xfrm>
          <a:prstGeom prst="line">
            <a:avLst/>
          </a:prstGeom>
          <a:ln w="57150">
            <a:solidFill>
              <a:srgbClr val="2BAFD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1137" y="8762844"/>
            <a:ext cx="15308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01137" y="8763938"/>
            <a:ext cx="1215237" cy="0"/>
          </a:xfrm>
          <a:prstGeom prst="line">
            <a:avLst/>
          </a:prstGeom>
          <a:ln w="57150">
            <a:solidFill>
              <a:srgbClr val="2BAFD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01137" y="9347460"/>
            <a:ext cx="15308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01137" y="9348554"/>
            <a:ext cx="894715" cy="0"/>
          </a:xfrm>
          <a:prstGeom prst="line">
            <a:avLst/>
          </a:prstGeom>
          <a:ln w="57150">
            <a:solidFill>
              <a:srgbClr val="2BAFD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01137" y="9939572"/>
            <a:ext cx="15308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01137" y="9940666"/>
            <a:ext cx="1365138" cy="0"/>
          </a:xfrm>
          <a:prstGeom prst="line">
            <a:avLst/>
          </a:prstGeom>
          <a:ln w="57150">
            <a:solidFill>
              <a:srgbClr val="2BAFD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95" y="2110388"/>
            <a:ext cx="261237" cy="2612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47" y="2108887"/>
            <a:ext cx="262809" cy="262809"/>
          </a:xfrm>
          <a:prstGeom prst="rect">
            <a:avLst/>
          </a:prstGeom>
        </p:spPr>
      </p:pic>
      <p:pic>
        <p:nvPicPr>
          <p:cNvPr id="86" name="Image 7"/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43891" t="31" r="84" b="15972"/>
          <a:stretch/>
        </p:blipFill>
        <p:spPr>
          <a:xfrm>
            <a:off x="654870" y="3376950"/>
            <a:ext cx="1214636" cy="1215582"/>
          </a:xfrm>
          <a:prstGeom prst="roundRect">
            <a:avLst>
              <a:gd name="adj" fmla="val 2833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47" y="2108887"/>
            <a:ext cx="262809" cy="2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1139</TotalTime>
  <Words>253</Words>
  <Application>Microsoft Macintosh PowerPoint</Application>
  <PresentationFormat>Personnalisé</PresentationFormat>
  <Paragraphs>40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Avenir Light</vt:lpstr>
      <vt:lpstr>Calibri</vt:lpstr>
      <vt:lpstr>Courier New</vt:lpstr>
      <vt:lpstr>Myriad Pro Cond</vt:lpstr>
      <vt:lpstr>Times New Roman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92</cp:revision>
  <dcterms:created xsi:type="dcterms:W3CDTF">2014-12-03T08:33:54Z</dcterms:created>
  <dcterms:modified xsi:type="dcterms:W3CDTF">2016-07-29T12:24:37Z</dcterms:modified>
</cp:coreProperties>
</file>