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CC8"/>
    <a:srgbClr val="48B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3"/>
    <p:restoredTop sz="94661"/>
  </p:normalViewPr>
  <p:slideViewPr>
    <p:cSldViewPr snapToGrid="0" snapToObjects="1">
      <p:cViewPr varScale="1">
        <p:scale>
          <a:sx n="144" d="100"/>
          <a:sy n="144" d="100"/>
        </p:scale>
        <p:origin x="19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0AE4-3B63-764F-A122-00537745F0C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D3B-DC89-DC41-8948-FC643DA140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0AE4-3B63-764F-A122-00537745F0C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D3B-DC89-DC41-8948-FC643DA140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0AE4-3B63-764F-A122-00537745F0C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D3B-DC89-DC41-8948-FC643DA140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0AE4-3B63-764F-A122-00537745F0C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D3B-DC89-DC41-8948-FC643DA140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0AE4-3B63-764F-A122-00537745F0C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D3B-DC89-DC41-8948-FC643DA140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0AE4-3B63-764F-A122-00537745F0C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D3B-DC89-DC41-8948-FC643DA140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0AE4-3B63-764F-A122-00537745F0C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D3B-DC89-DC41-8948-FC643DA140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0AE4-3B63-764F-A122-00537745F0C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D3B-DC89-DC41-8948-FC643DA140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0AE4-3B63-764F-A122-00537745F0C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D3B-DC89-DC41-8948-FC643DA140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0AE4-3B63-764F-A122-00537745F0C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D3B-DC89-DC41-8948-FC643DA140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0AE4-3B63-764F-A122-00537745F0C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D3B-DC89-DC41-8948-FC643DA1406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0AE4-3B63-764F-A122-00537745F0C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4BD3B-DC89-DC41-8948-FC643DA140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37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10.png"/><Relationship Id="rId13" Type="http://schemas.microsoft.com/office/2007/relationships/hdphoto" Target="../media/hdphoto2.wdp"/><Relationship Id="rId14" Type="http://schemas.openxmlformats.org/officeDocument/2006/relationships/image" Target="../media/image11.png"/><Relationship Id="rId15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"/>
          <a:stretch/>
        </p:blipFill>
        <p:spPr>
          <a:xfrm rot="5400000">
            <a:off x="-1566070" y="1566069"/>
            <a:ext cx="10691813" cy="7559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3408" y="2086251"/>
            <a:ext cx="6376707" cy="8389399"/>
          </a:xfrm>
          <a:prstGeom prst="rect">
            <a:avLst/>
          </a:prstGeom>
          <a:gradFill flip="none" rotWithShape="1">
            <a:gsLst>
              <a:gs pos="0">
                <a:srgbClr val="48BEA4">
                  <a:tint val="66000"/>
                  <a:satMod val="160000"/>
                  <a:lumMod val="82000"/>
                  <a:alpha val="93000"/>
                </a:srgbClr>
              </a:gs>
              <a:gs pos="52000">
                <a:srgbClr val="48BEA4">
                  <a:tint val="44500"/>
                  <a:satMod val="160000"/>
                  <a:lumMod val="91000"/>
                  <a:alpha val="63000"/>
                </a:srgbClr>
              </a:gs>
              <a:gs pos="100000">
                <a:srgbClr val="48BEA4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ZoneTexte 23"/>
          <p:cNvSpPr txBox="1"/>
          <p:nvPr/>
        </p:nvSpPr>
        <p:spPr>
          <a:xfrm>
            <a:off x="1342309" y="21272"/>
            <a:ext cx="487505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>Delphine GALLANDINI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904706" y="488821"/>
            <a:ext cx="375025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Titre du poste recherché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72389" y="2746522"/>
            <a:ext cx="270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Expérience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bg1"/>
                </a:solidFill>
              </a:rPr>
              <a:t>professionnelle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65"/>
          <a:stretch/>
        </p:blipFill>
        <p:spPr>
          <a:xfrm>
            <a:off x="2912307" y="1012041"/>
            <a:ext cx="1688067" cy="1722281"/>
          </a:xfrm>
          <a:prstGeom prst="ellipse">
            <a:avLst/>
          </a:prstGeom>
          <a:ln>
            <a:solidFill>
              <a:schemeClr val="bg1"/>
            </a:solidFill>
          </a:ln>
        </p:spPr>
      </p:pic>
      <p:cxnSp>
        <p:nvCxnSpPr>
          <p:cNvPr id="29" name="Connecteur droit 28"/>
          <p:cNvCxnSpPr/>
          <p:nvPr/>
        </p:nvCxnSpPr>
        <p:spPr>
          <a:xfrm>
            <a:off x="3756340" y="2963821"/>
            <a:ext cx="3203753" cy="0"/>
          </a:xfrm>
          <a:prstGeom prst="line">
            <a:avLst/>
          </a:prstGeom>
          <a:ln w="38100">
            <a:solidFill>
              <a:srgbClr val="48BE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ject 40"/>
          <p:cNvSpPr txBox="1"/>
          <p:nvPr/>
        </p:nvSpPr>
        <p:spPr>
          <a:xfrm>
            <a:off x="946976" y="3279987"/>
            <a:ext cx="2737257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2010- 2015 | TITRE DU POSTE  | </a:t>
            </a:r>
            <a:r>
              <a:rPr lang="fr-F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SOCIÉTÉ</a:t>
            </a:r>
            <a:endParaRPr lang="fr-F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685800">
              <a:defRPr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Décrivez ici les fonctions que vous avez 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occupées.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Décrivez également vos missions, le nombre de 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personnes que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vous avez 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encadré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 si vous le 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pouvez, essayez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d’inscrire les résultats que vous avez obtenus, n’hésitez pas à les quantifier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defTabSz="685800">
              <a:defRPr/>
            </a:pPr>
            <a:endParaRPr lang="fr-F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685800">
              <a:defRPr/>
            </a:pP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685800">
              <a:defRPr/>
            </a:pP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2010- 2015 | TITRE DU POSTE  | </a:t>
            </a:r>
            <a:r>
              <a:rPr lang="fr-F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SOCIÉTÉ</a:t>
            </a:r>
            <a:endParaRPr lang="fr-F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685800">
              <a:defRPr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Décrivez ici les fonctions que vous avez 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occupées.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Décrivez également vos missions, le nombre de 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personnes que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vous avez 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encadré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 si vous le 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pouvez,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essayez d’inscrire les résultats que vous avez obtenus, n’hésitez pas à les quantifier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defTabSz="685800">
              <a:defRPr/>
            </a:pP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685800">
              <a:defRPr/>
            </a:pP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object 40"/>
          <p:cNvSpPr txBox="1"/>
          <p:nvPr/>
        </p:nvSpPr>
        <p:spPr>
          <a:xfrm>
            <a:off x="4073396" y="3279986"/>
            <a:ext cx="2737257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2010- 2015 | TITRE DU POSTE  | </a:t>
            </a:r>
            <a:r>
              <a:rPr lang="fr-F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SOCIÉTÉ</a:t>
            </a:r>
            <a:endParaRPr lang="fr-F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685800">
              <a:defRPr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Décrivez ici les fonctions que vous avez 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occupées.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Décrivez également vos missions, le nombre de 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personnes que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vous avez 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encadré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 si vous le 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pouvez, essayez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d’inscrire les résultats que vous avez obtenus, n’hésitez pas à les quantifier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defTabSz="685800">
              <a:defRPr/>
            </a:pPr>
            <a:endParaRPr lang="fr-F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685800">
              <a:defRPr/>
            </a:pP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685800">
              <a:defRPr/>
            </a:pP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2010- 2015 | TITRE DU POSTE  | </a:t>
            </a:r>
            <a:r>
              <a:rPr lang="fr-F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SOCIÉTÉ</a:t>
            </a:r>
            <a:endParaRPr lang="fr-F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685800">
              <a:defRPr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Décrivez ici les fonctions que vous avez 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occupées.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Décrivez également vos missions, le nombre de 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personnes que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vous avez 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encadré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 si vous le 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pouvez,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essayez d’inscrire les résultats que vous avez obtenus, n’hésitez pas à les quantifier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defTabSz="685800">
              <a:defRPr/>
            </a:pP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685800">
              <a:defRPr/>
            </a:pP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83048" y="5557533"/>
            <a:ext cx="115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Formation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4" name="Connecteur droit 33"/>
          <p:cNvCxnSpPr/>
          <p:nvPr/>
        </p:nvCxnSpPr>
        <p:spPr>
          <a:xfrm>
            <a:off x="2221199" y="5774832"/>
            <a:ext cx="4749553" cy="0"/>
          </a:xfrm>
          <a:prstGeom prst="line">
            <a:avLst/>
          </a:prstGeom>
          <a:ln w="38100">
            <a:solidFill>
              <a:srgbClr val="48BE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ject 108"/>
          <p:cNvSpPr txBox="1"/>
          <p:nvPr/>
        </p:nvSpPr>
        <p:spPr>
          <a:xfrm>
            <a:off x="957636" y="6217829"/>
            <a:ext cx="280936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 </a:t>
            </a:r>
            <a:r>
              <a:rPr lang="mr-IN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DIPLÔME – </a:t>
            </a:r>
            <a:r>
              <a:rPr lang="fr-F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UNIVERSITÉ</a:t>
            </a:r>
            <a:endParaRPr lang="fr-F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685800">
              <a:defRPr/>
            </a:pP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Décrivez en une ligne les objectifs et les spécialités de cette formation.</a:t>
            </a:r>
          </a:p>
        </p:txBody>
      </p:sp>
      <p:sp>
        <p:nvSpPr>
          <p:cNvPr id="37" name="object 108"/>
          <p:cNvSpPr txBox="1"/>
          <p:nvPr/>
        </p:nvSpPr>
        <p:spPr>
          <a:xfrm>
            <a:off x="4084055" y="6217829"/>
            <a:ext cx="280936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 </a:t>
            </a:r>
            <a:r>
              <a:rPr lang="mr-IN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DIPLÔME – </a:t>
            </a:r>
            <a:r>
              <a:rPr lang="fr-F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UNIVERSITÉ</a:t>
            </a:r>
            <a:endParaRPr lang="fr-F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685800">
              <a:defRPr/>
            </a:pP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Décrivez en une ligne les objectifs et les spécialités de cette formation.</a:t>
            </a:r>
          </a:p>
          <a:p>
            <a:pPr defTabSz="685800">
              <a:defRPr/>
            </a:pP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685800">
              <a:defRPr/>
            </a:pP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 </a:t>
            </a:r>
            <a:r>
              <a:rPr lang="mr-IN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DIPLÔME – UNIVERSITÉ</a:t>
            </a:r>
          </a:p>
          <a:p>
            <a:pPr defTabSz="685800">
              <a:defRPr/>
            </a:pP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Décrivez en une ligne les objectifs et les spécialités de cette formation.</a:t>
            </a:r>
          </a:p>
          <a:p>
            <a:pPr defTabSz="685800">
              <a:defRPr/>
            </a:pPr>
            <a:endParaRPr lang="fr-F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883048" y="6987549"/>
            <a:ext cx="187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Compétences clés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9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59" y="7567983"/>
            <a:ext cx="244299" cy="244299"/>
          </a:xfrm>
          <a:prstGeom prst="rect">
            <a:avLst/>
          </a:prstGeom>
        </p:spPr>
      </p:pic>
      <p:pic>
        <p:nvPicPr>
          <p:cNvPr id="40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59" y="8225682"/>
            <a:ext cx="250145" cy="250145"/>
          </a:xfrm>
          <a:prstGeom prst="rect">
            <a:avLst/>
          </a:prstGeom>
        </p:spPr>
      </p:pic>
      <p:pic>
        <p:nvPicPr>
          <p:cNvPr id="41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060" y="7884868"/>
            <a:ext cx="265770" cy="26577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353830" y="7567984"/>
            <a:ext cx="1536359" cy="244298"/>
          </a:xfrm>
          <a:prstGeom prst="rect">
            <a:avLst/>
          </a:prstGeom>
          <a:gradFill flip="none" rotWithShape="1">
            <a:gsLst>
              <a:gs pos="0">
                <a:srgbClr val="48BEA4">
                  <a:tint val="66000"/>
                  <a:satMod val="160000"/>
                </a:srgbClr>
              </a:gs>
              <a:gs pos="50000">
                <a:srgbClr val="48BEA4">
                  <a:tint val="44500"/>
                  <a:satMod val="160000"/>
                </a:srgbClr>
              </a:gs>
              <a:gs pos="100000">
                <a:srgbClr val="48BEA4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sp>
        <p:nvSpPr>
          <p:cNvPr id="43" name="Rectangle 42"/>
          <p:cNvSpPr/>
          <p:nvPr/>
        </p:nvSpPr>
        <p:spPr>
          <a:xfrm>
            <a:off x="1353830" y="7894259"/>
            <a:ext cx="1072282" cy="244298"/>
          </a:xfrm>
          <a:prstGeom prst="rect">
            <a:avLst/>
          </a:prstGeom>
          <a:gradFill flip="none" rotWithShape="1">
            <a:gsLst>
              <a:gs pos="0">
                <a:srgbClr val="48BEA4">
                  <a:tint val="66000"/>
                  <a:satMod val="160000"/>
                </a:srgbClr>
              </a:gs>
              <a:gs pos="50000">
                <a:srgbClr val="48BEA4">
                  <a:tint val="44500"/>
                  <a:satMod val="160000"/>
                </a:srgbClr>
              </a:gs>
              <a:gs pos="100000">
                <a:srgbClr val="48BEA4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sp>
        <p:nvSpPr>
          <p:cNvPr id="44" name="Rectangle 43"/>
          <p:cNvSpPr/>
          <p:nvPr/>
        </p:nvSpPr>
        <p:spPr>
          <a:xfrm>
            <a:off x="1353830" y="8225682"/>
            <a:ext cx="558228" cy="244298"/>
          </a:xfrm>
          <a:prstGeom prst="rect">
            <a:avLst/>
          </a:prstGeom>
          <a:gradFill flip="none" rotWithShape="1">
            <a:gsLst>
              <a:gs pos="0">
                <a:srgbClr val="48BEA4">
                  <a:tint val="66000"/>
                  <a:satMod val="160000"/>
                </a:srgbClr>
              </a:gs>
              <a:gs pos="50000">
                <a:srgbClr val="48BEA4">
                  <a:tint val="44500"/>
                  <a:satMod val="160000"/>
                </a:srgbClr>
              </a:gs>
              <a:gs pos="100000">
                <a:srgbClr val="48BEA4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pic>
        <p:nvPicPr>
          <p:cNvPr id="45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059" y="8542253"/>
            <a:ext cx="239358" cy="253184"/>
          </a:xfrm>
          <a:prstGeom prst="rect">
            <a:avLst/>
          </a:prstGeom>
        </p:spPr>
      </p:pic>
      <p:pic>
        <p:nvPicPr>
          <p:cNvPr id="46" name="Picture 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059" y="8887934"/>
            <a:ext cx="238762" cy="239299"/>
          </a:xfrm>
          <a:prstGeom prst="rect">
            <a:avLst/>
          </a:prstGeom>
        </p:spPr>
      </p:pic>
      <p:pic>
        <p:nvPicPr>
          <p:cNvPr id="47" name="Picture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059" y="9246649"/>
            <a:ext cx="263395" cy="210715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352969" y="8547927"/>
            <a:ext cx="1072282" cy="244298"/>
          </a:xfrm>
          <a:prstGeom prst="rect">
            <a:avLst/>
          </a:prstGeom>
          <a:gradFill flip="none" rotWithShape="1">
            <a:gsLst>
              <a:gs pos="0">
                <a:srgbClr val="48BEA4">
                  <a:tint val="66000"/>
                  <a:satMod val="160000"/>
                </a:srgbClr>
              </a:gs>
              <a:gs pos="50000">
                <a:srgbClr val="48BEA4">
                  <a:tint val="44500"/>
                  <a:satMod val="160000"/>
                </a:srgbClr>
              </a:gs>
              <a:gs pos="100000">
                <a:srgbClr val="48BEA4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sp>
        <p:nvSpPr>
          <p:cNvPr id="49" name="Rectangle 48"/>
          <p:cNvSpPr/>
          <p:nvPr/>
        </p:nvSpPr>
        <p:spPr>
          <a:xfrm>
            <a:off x="1352968" y="8880444"/>
            <a:ext cx="1536359" cy="244298"/>
          </a:xfrm>
          <a:prstGeom prst="rect">
            <a:avLst/>
          </a:prstGeom>
          <a:gradFill flip="none" rotWithShape="1">
            <a:gsLst>
              <a:gs pos="0">
                <a:srgbClr val="48BEA4">
                  <a:tint val="66000"/>
                  <a:satMod val="160000"/>
                </a:srgbClr>
              </a:gs>
              <a:gs pos="50000">
                <a:srgbClr val="48BEA4">
                  <a:tint val="44500"/>
                  <a:satMod val="160000"/>
                </a:srgbClr>
              </a:gs>
              <a:gs pos="100000">
                <a:srgbClr val="48BEA4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sp>
        <p:nvSpPr>
          <p:cNvPr id="50" name="Rectangle 49"/>
          <p:cNvSpPr/>
          <p:nvPr/>
        </p:nvSpPr>
        <p:spPr>
          <a:xfrm>
            <a:off x="1352968" y="9224178"/>
            <a:ext cx="558228" cy="244298"/>
          </a:xfrm>
          <a:prstGeom prst="rect">
            <a:avLst/>
          </a:prstGeom>
          <a:gradFill flip="none" rotWithShape="1">
            <a:gsLst>
              <a:gs pos="0">
                <a:srgbClr val="48BEA4">
                  <a:tint val="66000"/>
                  <a:satMod val="160000"/>
                </a:srgbClr>
              </a:gs>
              <a:gs pos="50000">
                <a:srgbClr val="48BEA4">
                  <a:tint val="44500"/>
                  <a:satMod val="160000"/>
                </a:srgbClr>
              </a:gs>
              <a:gs pos="100000">
                <a:srgbClr val="48BEA4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3"/>
          </a:p>
        </p:txBody>
      </p:sp>
      <p:sp>
        <p:nvSpPr>
          <p:cNvPr id="52" name="ZoneTexte 51"/>
          <p:cNvSpPr txBox="1"/>
          <p:nvPr/>
        </p:nvSpPr>
        <p:spPr>
          <a:xfrm>
            <a:off x="2428761" y="7891687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smtClean="0"/>
              <a:t>Photoshop</a:t>
            </a:r>
            <a:endParaRPr lang="fr-FR" sz="900"/>
          </a:p>
        </p:txBody>
      </p:sp>
      <p:sp>
        <p:nvSpPr>
          <p:cNvPr id="53" name="ZoneTexte 52"/>
          <p:cNvSpPr txBox="1"/>
          <p:nvPr/>
        </p:nvSpPr>
        <p:spPr>
          <a:xfrm>
            <a:off x="2889327" y="7572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Illustrator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024352" y="8223178"/>
            <a:ext cx="580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 smtClean="0"/>
              <a:t>Indesign</a:t>
            </a:r>
            <a:endParaRPr lang="fr-FR" sz="900" dirty="0"/>
          </a:p>
        </p:txBody>
      </p:sp>
      <p:sp>
        <p:nvSpPr>
          <p:cNvPr id="55" name="ZoneTexte 54"/>
          <p:cNvSpPr txBox="1"/>
          <p:nvPr/>
        </p:nvSpPr>
        <p:spPr>
          <a:xfrm>
            <a:off x="2425251" y="8542610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Office</a:t>
            </a:r>
            <a:endParaRPr lang="fr-FR" sz="900" dirty="0"/>
          </a:p>
        </p:txBody>
      </p:sp>
      <p:sp>
        <p:nvSpPr>
          <p:cNvPr id="56" name="ZoneTexte 55"/>
          <p:cNvSpPr txBox="1"/>
          <p:nvPr/>
        </p:nvSpPr>
        <p:spPr>
          <a:xfrm>
            <a:off x="2888983" y="8863406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Photos</a:t>
            </a:r>
            <a:endParaRPr lang="fr-FR" sz="900" dirty="0"/>
          </a:p>
        </p:txBody>
      </p:sp>
      <p:sp>
        <p:nvSpPr>
          <p:cNvPr id="57" name="ZoneTexte 56"/>
          <p:cNvSpPr txBox="1"/>
          <p:nvPr/>
        </p:nvSpPr>
        <p:spPr>
          <a:xfrm>
            <a:off x="1945353" y="9220147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Mail</a:t>
            </a:r>
            <a:endParaRPr lang="fr-FR" sz="900" dirty="0"/>
          </a:p>
        </p:txBody>
      </p:sp>
      <p:cxnSp>
        <p:nvCxnSpPr>
          <p:cNvPr id="58" name="Connecteur droit 57"/>
          <p:cNvCxnSpPr/>
          <p:nvPr/>
        </p:nvCxnSpPr>
        <p:spPr>
          <a:xfrm>
            <a:off x="2888983" y="7214494"/>
            <a:ext cx="805909" cy="0"/>
          </a:xfrm>
          <a:prstGeom prst="line">
            <a:avLst/>
          </a:prstGeom>
          <a:ln w="38100">
            <a:solidFill>
              <a:srgbClr val="48BE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0162" y="8384811"/>
            <a:ext cx="353539" cy="1124881"/>
          </a:xfrm>
          <a:prstGeom prst="rect">
            <a:avLst/>
          </a:prstGeom>
          <a:solidFill>
            <a:srgbClr val="48BE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4445211" y="8511813"/>
            <a:ext cx="353539" cy="997879"/>
          </a:xfrm>
          <a:prstGeom prst="rect">
            <a:avLst/>
          </a:prstGeom>
          <a:solidFill>
            <a:srgbClr val="DBEC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4815843" y="8275951"/>
            <a:ext cx="353539" cy="123374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571547" y="8530757"/>
            <a:ext cx="110638" cy="108859"/>
          </a:xfrm>
          <a:prstGeom prst="rect">
            <a:avLst/>
          </a:prstGeom>
          <a:solidFill>
            <a:srgbClr val="48BE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571547" y="8792016"/>
            <a:ext cx="110638" cy="108859"/>
          </a:xfrm>
          <a:prstGeom prst="rect">
            <a:avLst/>
          </a:prstGeom>
          <a:solidFill>
            <a:srgbClr val="DBEC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571761" y="9053275"/>
            <a:ext cx="110638" cy="1088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5772360" y="8437614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Créativité</a:t>
            </a:r>
            <a:endParaRPr lang="fr-FR" sz="1050" dirty="0"/>
          </a:p>
        </p:txBody>
      </p:sp>
      <p:sp>
        <p:nvSpPr>
          <p:cNvPr id="67" name="ZoneTexte 66"/>
          <p:cNvSpPr txBox="1"/>
          <p:nvPr/>
        </p:nvSpPr>
        <p:spPr>
          <a:xfrm>
            <a:off x="5772360" y="8696734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Communication</a:t>
            </a:r>
            <a:endParaRPr lang="fr-FR" sz="1050" dirty="0"/>
          </a:p>
        </p:txBody>
      </p:sp>
      <p:sp>
        <p:nvSpPr>
          <p:cNvPr id="68" name="ZoneTexte 67"/>
          <p:cNvSpPr txBox="1"/>
          <p:nvPr/>
        </p:nvSpPr>
        <p:spPr>
          <a:xfrm>
            <a:off x="5766825" y="8956539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Sérieux</a:t>
            </a:r>
            <a:endParaRPr lang="fr-FR" sz="1050" dirty="0"/>
          </a:p>
        </p:txBody>
      </p:sp>
      <p:sp>
        <p:nvSpPr>
          <p:cNvPr id="69" name="ZoneTexte 68"/>
          <p:cNvSpPr txBox="1"/>
          <p:nvPr/>
        </p:nvSpPr>
        <p:spPr>
          <a:xfrm>
            <a:off x="3981754" y="7812282"/>
            <a:ext cx="13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Personnalité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0" name="Connecteur droit 69"/>
          <p:cNvCxnSpPr/>
          <p:nvPr/>
        </p:nvCxnSpPr>
        <p:spPr>
          <a:xfrm>
            <a:off x="5306155" y="8034444"/>
            <a:ext cx="1627179" cy="0"/>
          </a:xfrm>
          <a:prstGeom prst="line">
            <a:avLst/>
          </a:prstGeom>
          <a:ln w="38100">
            <a:solidFill>
              <a:srgbClr val="48BE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722679" y="9904428"/>
            <a:ext cx="6347436" cy="0"/>
          </a:xfrm>
          <a:prstGeom prst="line">
            <a:avLst/>
          </a:prstGeom>
          <a:ln w="38100">
            <a:solidFill>
              <a:srgbClr val="48BE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4" descr="C:\Users\ikkinallego\Downloads\telephone5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89" y="10086228"/>
            <a:ext cx="194682" cy="19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/>
          <p:cNvSpPr txBox="1"/>
          <p:nvPr/>
        </p:nvSpPr>
        <p:spPr>
          <a:xfrm>
            <a:off x="1041587" y="10055368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01 02 03 04 05</a:t>
            </a:r>
            <a:endParaRPr lang="fr-FR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7" name="Picture 3" descr="C:\Users\ikkinallego\Downloads\location76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69" y="10083158"/>
            <a:ext cx="194682" cy="19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ZoneTexte 77"/>
          <p:cNvSpPr txBox="1"/>
          <p:nvPr/>
        </p:nvSpPr>
        <p:spPr>
          <a:xfrm>
            <a:off x="2425251" y="10052097"/>
            <a:ext cx="2768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15 RUE DE LA RÉUSSITE 75012 PARIS</a:t>
            </a:r>
            <a:endParaRPr lang="fr-FR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9" name="Picture 5" descr="C:\Users\ikkinallego\Downloads\email5 (1)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49" y="10072155"/>
            <a:ext cx="229883" cy="22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ZoneTexte 79"/>
          <p:cNvSpPr txBox="1"/>
          <p:nvPr/>
        </p:nvSpPr>
        <p:spPr>
          <a:xfrm>
            <a:off x="5531632" y="10048596"/>
            <a:ext cx="1326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NOM@MAIL.COM</a:t>
            </a:r>
            <a:endParaRPr lang="fr-FR" sz="1200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081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292</Words>
  <Application>Microsoft Macintosh PowerPoint</Application>
  <PresentationFormat>Personnalisé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 Hebrew</vt:lpstr>
      <vt:lpstr>Calibri</vt:lpstr>
      <vt:lpstr>Calibri Light</vt:lpstr>
      <vt:lpstr>Mangal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6</cp:revision>
  <dcterms:created xsi:type="dcterms:W3CDTF">2017-10-27T09:55:41Z</dcterms:created>
  <dcterms:modified xsi:type="dcterms:W3CDTF">2017-10-27T10:21:08Z</dcterms:modified>
</cp:coreProperties>
</file>