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1A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p:restoredTop sz="94631"/>
  </p:normalViewPr>
  <p:slideViewPr>
    <p:cSldViewPr snapToGrid="0" snapToObjects="1">
      <p:cViewPr>
        <p:scale>
          <a:sx n="130" d="100"/>
          <a:sy n="130" d="100"/>
        </p:scale>
        <p:origin x="127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smtClean="0"/>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BC832C21-41F6-0A42-885D-4C979995A83B}"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832C21-41F6-0A42-885D-4C979995A83B}"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832C21-41F6-0A42-885D-4C979995A83B}"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832C21-41F6-0A42-885D-4C979995A83B}"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smtClean="0"/>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C832C21-41F6-0A42-885D-4C979995A83B}" type="datetimeFigureOut">
              <a:rPr lang="fr-FR" smtClean="0"/>
              <a:t>10/11/2017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C832C21-41F6-0A42-885D-4C979995A83B}" type="datetimeFigureOut">
              <a:rPr lang="fr-FR" smtClean="0"/>
              <a:t>10/11/2017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smtClean="0"/>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C832C21-41F6-0A42-885D-4C979995A83B}" type="datetimeFigureOut">
              <a:rPr lang="fr-FR" smtClean="0"/>
              <a:t>10/11/2017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BC832C21-41F6-0A42-885D-4C979995A83B}" type="datetimeFigureOut">
              <a:rPr lang="fr-FR" smtClean="0"/>
              <a:t>10/11/2017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32C21-41F6-0A42-885D-4C979995A83B}" type="datetimeFigureOut">
              <a:rPr lang="fr-FR" smtClean="0"/>
              <a:t>10/11/2017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832C21-41F6-0A42-885D-4C979995A83B}" type="datetimeFigureOut">
              <a:rPr lang="fr-FR" smtClean="0"/>
              <a:t>10/11/2017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832C21-41F6-0A42-885D-4C979995A83B}" type="datetimeFigureOut">
              <a:rPr lang="fr-FR" smtClean="0"/>
              <a:t>10/11/2017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C327BF-31C1-A042-9224-4C87533B14A0}"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BC832C21-41F6-0A42-885D-4C979995A83B}" type="datetimeFigureOut">
              <a:rPr lang="fr-FR" smtClean="0"/>
              <a:t>10/11/2017</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A5C327BF-31C1-A042-9224-4C87533B14A0}" type="slidenum">
              <a:rPr lang="fr-FR" smtClean="0"/>
              <a:t>‹#›</a:t>
            </a:fld>
            <a:endParaRPr lang="fr-FR"/>
          </a:p>
        </p:txBody>
      </p:sp>
    </p:spTree>
    <p:extLst>
      <p:ext uri="{BB962C8B-B14F-4D97-AF65-F5344CB8AC3E}">
        <p14:creationId xmlns:p14="http://schemas.microsoft.com/office/powerpoint/2010/main" val="32315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riangle rectangle 80"/>
          <p:cNvSpPr/>
          <p:nvPr/>
        </p:nvSpPr>
        <p:spPr>
          <a:xfrm>
            <a:off x="0" y="7423355"/>
            <a:ext cx="4994787" cy="188201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3" y="269410"/>
            <a:ext cx="7559675" cy="686149"/>
          </a:xfrm>
          <a:prstGeom prst="rect">
            <a:avLst/>
          </a:prstGeom>
          <a:solidFill>
            <a:srgbClr val="B1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t="5026" b="89689"/>
          <a:stretch/>
        </p:blipFill>
        <p:spPr>
          <a:xfrm>
            <a:off x="0" y="9305365"/>
            <a:ext cx="7559675" cy="279698"/>
          </a:xfrm>
          <a:prstGeom prst="rect">
            <a:avLst/>
          </a:prstGeom>
        </p:spPr>
      </p:pic>
      <p:sp>
        <p:nvSpPr>
          <p:cNvPr id="6" name="Rectangle 5"/>
          <p:cNvSpPr/>
          <p:nvPr/>
        </p:nvSpPr>
        <p:spPr>
          <a:xfrm>
            <a:off x="-1" y="9585063"/>
            <a:ext cx="7559675" cy="1106749"/>
          </a:xfrm>
          <a:prstGeom prst="rect">
            <a:avLst/>
          </a:prstGeom>
          <a:solidFill>
            <a:srgbClr val="B1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213" y="9743177"/>
            <a:ext cx="243168" cy="243168"/>
          </a:xfrm>
          <a:prstGeom prst="rect">
            <a:avLst/>
          </a:prstGeom>
        </p:spPr>
      </p:pic>
      <p:cxnSp>
        <p:nvCxnSpPr>
          <p:cNvPr id="9" name="Connecteur droit 8"/>
          <p:cNvCxnSpPr/>
          <p:nvPr/>
        </p:nvCxnSpPr>
        <p:spPr>
          <a:xfrm>
            <a:off x="2133600" y="9743177"/>
            <a:ext cx="0" cy="8947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615381" y="9707550"/>
            <a:ext cx="1374094" cy="430887"/>
          </a:xfrm>
          <a:prstGeom prst="rect">
            <a:avLst/>
          </a:prstGeom>
          <a:noFill/>
        </p:spPr>
        <p:txBody>
          <a:bodyPr wrap="none" rtlCol="0">
            <a:spAutoFit/>
          </a:bodyPr>
          <a:lstStyle/>
          <a:p>
            <a:r>
              <a:rPr lang="fr-FR" sz="1100" dirty="0" smtClean="0">
                <a:solidFill>
                  <a:schemeClr val="bg1"/>
                </a:solidFill>
              </a:rPr>
              <a:t>12 rue de la Réussite</a:t>
            </a:r>
            <a:br>
              <a:rPr lang="fr-FR" sz="1100" dirty="0" smtClean="0">
                <a:solidFill>
                  <a:schemeClr val="bg1"/>
                </a:solidFill>
              </a:rPr>
            </a:br>
            <a:r>
              <a:rPr lang="fr-FR" sz="1100" dirty="0" smtClean="0">
                <a:solidFill>
                  <a:schemeClr val="bg1"/>
                </a:solidFill>
              </a:rPr>
              <a:t>75012 Paris</a:t>
            </a:r>
            <a:endParaRPr lang="fr-FR" sz="1100" dirty="0">
              <a:solidFill>
                <a:schemeClr val="bg1"/>
              </a:solidFill>
            </a:endParaRPr>
          </a:p>
        </p:txBody>
      </p:sp>
      <p:pic>
        <p:nvPicPr>
          <p:cNvPr id="11"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5346" y="9805640"/>
            <a:ext cx="198517" cy="198517"/>
          </a:xfrm>
          <a:prstGeom prst="rect">
            <a:avLst/>
          </a:prstGeom>
        </p:spPr>
      </p:pic>
      <p:sp>
        <p:nvSpPr>
          <p:cNvPr id="12" name="Rectangle 11"/>
          <p:cNvSpPr/>
          <p:nvPr/>
        </p:nvSpPr>
        <p:spPr>
          <a:xfrm>
            <a:off x="6273862" y="9707550"/>
            <a:ext cx="906017" cy="430887"/>
          </a:xfrm>
          <a:prstGeom prst="rect">
            <a:avLst/>
          </a:prstGeom>
        </p:spPr>
        <p:txBody>
          <a:bodyPr wrap="none">
            <a:spAutoFit/>
          </a:bodyPr>
          <a:lstStyle/>
          <a:p>
            <a:r>
              <a:rPr lang="fr-FR" sz="1100" dirty="0" smtClean="0">
                <a:solidFill>
                  <a:schemeClr val="bg1"/>
                </a:solidFill>
              </a:rPr>
              <a:t>0601020304</a:t>
            </a:r>
            <a:br>
              <a:rPr lang="fr-FR" sz="1100" dirty="0" smtClean="0">
                <a:solidFill>
                  <a:schemeClr val="bg1"/>
                </a:solidFill>
              </a:rPr>
            </a:br>
            <a:r>
              <a:rPr lang="fr-FR" sz="1100" dirty="0" smtClean="0">
                <a:solidFill>
                  <a:schemeClr val="bg1"/>
                </a:solidFill>
              </a:rPr>
              <a:t>0102030405</a:t>
            </a:r>
            <a:endParaRPr lang="fr-FR" sz="1100" dirty="0"/>
          </a:p>
        </p:txBody>
      </p:sp>
      <p:pic>
        <p:nvPicPr>
          <p:cNvPr id="13"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4417" y="9727923"/>
            <a:ext cx="273676" cy="273676"/>
          </a:xfrm>
          <a:prstGeom prst="rect">
            <a:avLst/>
          </a:prstGeom>
        </p:spPr>
      </p:pic>
      <p:sp>
        <p:nvSpPr>
          <p:cNvPr id="14" name="ZoneTexte 13"/>
          <p:cNvSpPr txBox="1"/>
          <p:nvPr/>
        </p:nvSpPr>
        <p:spPr>
          <a:xfrm>
            <a:off x="4619449" y="9707550"/>
            <a:ext cx="1079142" cy="261610"/>
          </a:xfrm>
          <a:prstGeom prst="rect">
            <a:avLst/>
          </a:prstGeom>
          <a:noFill/>
        </p:spPr>
        <p:txBody>
          <a:bodyPr wrap="none" rtlCol="0">
            <a:spAutoFit/>
          </a:bodyPr>
          <a:lstStyle/>
          <a:p>
            <a:r>
              <a:rPr lang="fr-FR" sz="1100" dirty="0" err="1" smtClean="0">
                <a:solidFill>
                  <a:schemeClr val="bg1"/>
                </a:solidFill>
              </a:rPr>
              <a:t>mail@mail.com</a:t>
            </a:r>
            <a:endParaRPr lang="fr-FR" sz="1100" dirty="0">
              <a:solidFill>
                <a:schemeClr val="bg1"/>
              </a:solidFill>
            </a:endParaRPr>
          </a:p>
        </p:txBody>
      </p:sp>
      <p:sp>
        <p:nvSpPr>
          <p:cNvPr id="15" name="TextBox 72"/>
          <p:cNvSpPr txBox="1"/>
          <p:nvPr/>
        </p:nvSpPr>
        <p:spPr>
          <a:xfrm>
            <a:off x="2301276" y="10174064"/>
            <a:ext cx="385042" cy="400110"/>
          </a:xfrm>
          <a:prstGeom prst="rect">
            <a:avLst/>
          </a:prstGeom>
          <a:noFill/>
        </p:spPr>
        <p:txBody>
          <a:bodyPr wrap="none" rtlCol="0">
            <a:spAutoFit/>
          </a:bodyPr>
          <a:lstStyle/>
          <a:p>
            <a:r>
              <a:rPr lang="en-US" sz="2000" b="1" dirty="0" smtClean="0">
                <a:solidFill>
                  <a:schemeClr val="bg1"/>
                </a:solidFill>
              </a:rPr>
              <a:t>in</a:t>
            </a:r>
            <a:endParaRPr lang="en-US" sz="2000" b="1" dirty="0">
              <a:solidFill>
                <a:schemeClr val="bg1"/>
              </a:solidFill>
            </a:endParaRPr>
          </a:p>
        </p:txBody>
      </p:sp>
      <p:sp>
        <p:nvSpPr>
          <p:cNvPr id="16" name="ZoneTexte 15"/>
          <p:cNvSpPr txBox="1"/>
          <p:nvPr/>
        </p:nvSpPr>
        <p:spPr>
          <a:xfrm>
            <a:off x="2625213" y="10260924"/>
            <a:ext cx="1225015" cy="261610"/>
          </a:xfrm>
          <a:prstGeom prst="rect">
            <a:avLst/>
          </a:prstGeom>
          <a:noFill/>
        </p:spPr>
        <p:txBody>
          <a:bodyPr wrap="none" rtlCol="0">
            <a:spAutoFit/>
          </a:bodyPr>
          <a:lstStyle/>
          <a:p>
            <a:r>
              <a:rPr lang="fr-FR" sz="1100" dirty="0" err="1" smtClean="0">
                <a:solidFill>
                  <a:schemeClr val="bg1"/>
                </a:solidFill>
              </a:rPr>
              <a:t>Linkedin.com</a:t>
            </a:r>
            <a:r>
              <a:rPr lang="fr-FR" sz="1100" dirty="0" smtClean="0">
                <a:solidFill>
                  <a:schemeClr val="bg1"/>
                </a:solidFill>
              </a:rPr>
              <a:t>/Moi</a:t>
            </a:r>
            <a:endParaRPr lang="fr-FR" sz="1100" dirty="0">
              <a:solidFill>
                <a:schemeClr val="bg1"/>
              </a:solidFill>
            </a:endParaRPr>
          </a:p>
        </p:txBody>
      </p:sp>
      <p:pic>
        <p:nvPicPr>
          <p:cNvPr id="17"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7202" y="10260924"/>
            <a:ext cx="210522" cy="210522"/>
          </a:xfrm>
          <a:prstGeom prst="rect">
            <a:avLst/>
          </a:prstGeom>
        </p:spPr>
      </p:pic>
      <p:sp>
        <p:nvSpPr>
          <p:cNvPr id="18" name="ZoneTexte 17"/>
          <p:cNvSpPr txBox="1"/>
          <p:nvPr/>
        </p:nvSpPr>
        <p:spPr>
          <a:xfrm>
            <a:off x="4441759" y="10272552"/>
            <a:ext cx="1292341" cy="261610"/>
          </a:xfrm>
          <a:prstGeom prst="rect">
            <a:avLst/>
          </a:prstGeom>
          <a:noFill/>
        </p:spPr>
        <p:txBody>
          <a:bodyPr wrap="none" rtlCol="0">
            <a:spAutoFit/>
          </a:bodyPr>
          <a:lstStyle/>
          <a:p>
            <a:r>
              <a:rPr lang="fr-FR" sz="1100" dirty="0" err="1" smtClean="0">
                <a:solidFill>
                  <a:schemeClr val="bg1"/>
                </a:solidFill>
              </a:rPr>
              <a:t>Facebook.com</a:t>
            </a:r>
            <a:r>
              <a:rPr lang="fr-FR" sz="1100" dirty="0" smtClean="0">
                <a:solidFill>
                  <a:schemeClr val="bg1"/>
                </a:solidFill>
              </a:rPr>
              <a:t>/Moi</a:t>
            </a:r>
            <a:endParaRPr lang="fr-FR" sz="1100" dirty="0">
              <a:solidFill>
                <a:schemeClr val="bg1"/>
              </a:solidFill>
            </a:endParaRPr>
          </a:p>
        </p:txBody>
      </p:sp>
      <p:pic>
        <p:nvPicPr>
          <p:cNvPr id="20" name="Image 19"/>
          <p:cNvPicPr>
            <a:picLocks noChangeAspect="1"/>
          </p:cNvPicPr>
          <p:nvPr/>
        </p:nvPicPr>
        <p:blipFill rotWithShape="1">
          <a:blip r:embed="rId2">
            <a:extLst>
              <a:ext uri="{28A0092B-C50C-407E-A947-70E740481C1C}">
                <a14:useLocalDpi xmlns:a14="http://schemas.microsoft.com/office/drawing/2010/main" val="0"/>
              </a:ext>
            </a:extLst>
          </a:blip>
          <a:srcRect t="5026" b="89689"/>
          <a:stretch/>
        </p:blipFill>
        <p:spPr>
          <a:xfrm>
            <a:off x="-2" y="0"/>
            <a:ext cx="7559675" cy="279698"/>
          </a:xfrm>
          <a:prstGeom prst="rect">
            <a:avLst/>
          </a:prstGeom>
        </p:spPr>
      </p:pic>
      <p:pic>
        <p:nvPicPr>
          <p:cNvPr id="21" name="Image 20"/>
          <p:cNvPicPr>
            <a:picLocks noChangeAspect="1"/>
          </p:cNvPicPr>
          <p:nvPr/>
        </p:nvPicPr>
        <p:blipFill rotWithShape="1">
          <a:blip r:embed="rId7">
            <a:extLst>
              <a:ext uri="{28A0092B-C50C-407E-A947-70E740481C1C}">
                <a14:useLocalDpi xmlns:a14="http://schemas.microsoft.com/office/drawing/2010/main" val="0"/>
              </a:ext>
            </a:extLst>
          </a:blip>
          <a:srcRect l="6610" r="26560"/>
          <a:stretch/>
        </p:blipFill>
        <p:spPr>
          <a:xfrm>
            <a:off x="216838" y="442452"/>
            <a:ext cx="1774709" cy="1772486"/>
          </a:xfrm>
          <a:prstGeom prst="ellipse">
            <a:avLst/>
          </a:prstGeom>
        </p:spPr>
      </p:pic>
      <p:sp>
        <p:nvSpPr>
          <p:cNvPr id="23" name="TextBox 22"/>
          <p:cNvSpPr txBox="1"/>
          <p:nvPr/>
        </p:nvSpPr>
        <p:spPr>
          <a:xfrm>
            <a:off x="2208388" y="1143278"/>
            <a:ext cx="4971491" cy="938719"/>
          </a:xfrm>
          <a:prstGeom prst="rect">
            <a:avLst/>
          </a:prstGeom>
          <a:noFill/>
        </p:spPr>
        <p:txBody>
          <a:bodyPr wrap="square" rtlCol="0">
            <a:spAutoFit/>
          </a:bodyPr>
          <a:lstStyle/>
          <a:p>
            <a:pPr defTabSz="685800">
              <a:defRPr/>
            </a:pPr>
            <a:r>
              <a:rPr lang="fr-FR" sz="1100" dirty="0">
                <a:solidFill>
                  <a:schemeClr val="tx1">
                    <a:lumMod val="50000"/>
                    <a:lumOff val="50000"/>
                  </a:schemeClr>
                </a:solidFill>
                <a:ea typeface="Arial" charset="0"/>
                <a:cs typeface="Arial" charset="0"/>
              </a:rPr>
              <a:t>Décrivez en quelques lignes vos compétences clés pour le poste et vos objectifs de carrière. Vous pouvez les mettre en forme à l’aide de puces ou les laisser sous forme de texte plein.  Cet espace peut servir de début d’introduction à votre lettre de motivation soyez précis, imaginatif et mettez en valeur votre potentiel professionnel.</a:t>
            </a:r>
          </a:p>
        </p:txBody>
      </p:sp>
      <p:sp>
        <p:nvSpPr>
          <p:cNvPr id="24" name="ZoneTexte 23"/>
          <p:cNvSpPr txBox="1"/>
          <p:nvPr/>
        </p:nvSpPr>
        <p:spPr>
          <a:xfrm>
            <a:off x="1991547" y="480618"/>
            <a:ext cx="2028632" cy="369332"/>
          </a:xfrm>
          <a:prstGeom prst="rect">
            <a:avLst/>
          </a:prstGeom>
          <a:noFill/>
        </p:spPr>
        <p:txBody>
          <a:bodyPr wrap="none" rtlCol="0">
            <a:spAutoFit/>
          </a:bodyPr>
          <a:lstStyle/>
          <a:p>
            <a:r>
              <a:rPr lang="fr-FR" dirty="0" smtClean="0">
                <a:solidFill>
                  <a:schemeClr val="bg1"/>
                </a:solidFill>
              </a:rPr>
              <a:t>Alexandre PERRETO</a:t>
            </a:r>
            <a:endParaRPr lang="fr-FR" dirty="0">
              <a:solidFill>
                <a:schemeClr val="bg1"/>
              </a:solidFill>
            </a:endParaRPr>
          </a:p>
        </p:txBody>
      </p:sp>
      <p:cxnSp>
        <p:nvCxnSpPr>
          <p:cNvPr id="25" name="Connecteur droit 24"/>
          <p:cNvCxnSpPr/>
          <p:nvPr/>
        </p:nvCxnSpPr>
        <p:spPr>
          <a:xfrm>
            <a:off x="4482640" y="402582"/>
            <a:ext cx="0" cy="4473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5087929" y="491816"/>
            <a:ext cx="1481816" cy="369332"/>
          </a:xfrm>
          <a:prstGeom prst="rect">
            <a:avLst/>
          </a:prstGeom>
          <a:noFill/>
        </p:spPr>
        <p:txBody>
          <a:bodyPr wrap="none" rtlCol="0">
            <a:spAutoFit/>
          </a:bodyPr>
          <a:lstStyle/>
          <a:p>
            <a:r>
              <a:rPr lang="fr-FR" dirty="0" smtClean="0">
                <a:solidFill>
                  <a:schemeClr val="bg1"/>
                </a:solidFill>
              </a:rPr>
              <a:t>Titre </a:t>
            </a:r>
            <a:r>
              <a:rPr lang="fr-FR" smtClean="0">
                <a:solidFill>
                  <a:schemeClr val="bg1"/>
                </a:solidFill>
              </a:rPr>
              <a:t>du Poste</a:t>
            </a:r>
            <a:endParaRPr lang="fr-FR" dirty="0">
              <a:solidFill>
                <a:schemeClr val="bg1"/>
              </a:solidFill>
            </a:endParaRPr>
          </a:p>
        </p:txBody>
      </p:sp>
      <p:sp>
        <p:nvSpPr>
          <p:cNvPr id="28" name="ZoneTexte 27"/>
          <p:cNvSpPr txBox="1"/>
          <p:nvPr/>
        </p:nvSpPr>
        <p:spPr>
          <a:xfrm>
            <a:off x="329852" y="3597304"/>
            <a:ext cx="646331" cy="230832"/>
          </a:xfrm>
          <a:prstGeom prst="rect">
            <a:avLst/>
          </a:prstGeom>
          <a:noFill/>
        </p:spPr>
        <p:txBody>
          <a:bodyPr wrap="none" rtlCol="0">
            <a:spAutoFit/>
          </a:bodyPr>
          <a:lstStyle/>
          <a:p>
            <a:r>
              <a:rPr lang="fr-FR" sz="900" dirty="0" smtClean="0">
                <a:solidFill>
                  <a:schemeClr val="tx1">
                    <a:lumMod val="50000"/>
                    <a:lumOff val="50000"/>
                  </a:schemeClr>
                </a:solidFill>
              </a:rPr>
              <a:t>Win 7 &amp; 8</a:t>
            </a:r>
            <a:endParaRPr lang="fr-FR" sz="900" dirty="0">
              <a:solidFill>
                <a:schemeClr val="tx1">
                  <a:lumMod val="50000"/>
                  <a:lumOff val="50000"/>
                </a:schemeClr>
              </a:solidFill>
            </a:endParaRPr>
          </a:p>
        </p:txBody>
      </p:sp>
      <p:sp>
        <p:nvSpPr>
          <p:cNvPr id="29" name="ZoneTexte 28"/>
          <p:cNvSpPr txBox="1"/>
          <p:nvPr/>
        </p:nvSpPr>
        <p:spPr>
          <a:xfrm>
            <a:off x="1528749" y="3597304"/>
            <a:ext cx="853119" cy="369332"/>
          </a:xfrm>
          <a:prstGeom prst="rect">
            <a:avLst/>
          </a:prstGeom>
          <a:noFill/>
        </p:spPr>
        <p:txBody>
          <a:bodyPr wrap="none" rtlCol="0">
            <a:spAutoFit/>
          </a:bodyPr>
          <a:lstStyle/>
          <a:p>
            <a:pPr algn="ctr"/>
            <a:r>
              <a:rPr lang="fr-FR" sz="900" dirty="0" smtClean="0">
                <a:solidFill>
                  <a:schemeClr val="tx1">
                    <a:lumMod val="50000"/>
                    <a:lumOff val="50000"/>
                  </a:schemeClr>
                </a:solidFill>
              </a:rPr>
              <a:t>Traitement de</a:t>
            </a:r>
          </a:p>
          <a:p>
            <a:pPr algn="ctr"/>
            <a:r>
              <a:rPr lang="fr-FR" sz="900" dirty="0" smtClean="0">
                <a:solidFill>
                  <a:schemeClr val="tx1">
                    <a:lumMod val="50000"/>
                    <a:lumOff val="50000"/>
                  </a:schemeClr>
                </a:solidFill>
              </a:rPr>
              <a:t>texte</a:t>
            </a:r>
            <a:endParaRPr lang="fr-FR" sz="900" dirty="0">
              <a:solidFill>
                <a:schemeClr val="tx1">
                  <a:lumMod val="50000"/>
                  <a:lumOff val="50000"/>
                </a:schemeClr>
              </a:solidFill>
            </a:endParaRPr>
          </a:p>
        </p:txBody>
      </p:sp>
      <p:sp>
        <p:nvSpPr>
          <p:cNvPr id="30" name="ZoneTexte 29"/>
          <p:cNvSpPr txBox="1"/>
          <p:nvPr/>
        </p:nvSpPr>
        <p:spPr>
          <a:xfrm>
            <a:off x="2863656" y="3600672"/>
            <a:ext cx="542136" cy="369332"/>
          </a:xfrm>
          <a:prstGeom prst="rect">
            <a:avLst/>
          </a:prstGeom>
          <a:noFill/>
        </p:spPr>
        <p:txBody>
          <a:bodyPr wrap="none" rtlCol="0">
            <a:spAutoFit/>
          </a:bodyPr>
          <a:lstStyle/>
          <a:p>
            <a:pPr algn="ctr"/>
            <a:r>
              <a:rPr lang="fr-FR" sz="900" dirty="0" smtClean="0">
                <a:solidFill>
                  <a:schemeClr val="tx1">
                    <a:lumMod val="50000"/>
                    <a:lumOff val="50000"/>
                  </a:schemeClr>
                </a:solidFill>
              </a:rPr>
              <a:t>Tableur</a:t>
            </a:r>
          </a:p>
          <a:p>
            <a:pPr algn="ctr"/>
            <a:r>
              <a:rPr lang="fr-FR" sz="900" dirty="0" smtClean="0">
                <a:solidFill>
                  <a:schemeClr val="tx1">
                    <a:lumMod val="50000"/>
                    <a:lumOff val="50000"/>
                  </a:schemeClr>
                </a:solidFill>
              </a:rPr>
              <a:t>Excel</a:t>
            </a:r>
            <a:endParaRPr lang="fr-FR" sz="900" dirty="0">
              <a:solidFill>
                <a:schemeClr val="tx1">
                  <a:lumMod val="50000"/>
                  <a:lumOff val="50000"/>
                </a:schemeClr>
              </a:solidFill>
            </a:endParaRPr>
          </a:p>
        </p:txBody>
      </p:sp>
      <p:sp>
        <p:nvSpPr>
          <p:cNvPr id="31" name="ZoneTexte 30"/>
          <p:cNvSpPr txBox="1"/>
          <p:nvPr/>
        </p:nvSpPr>
        <p:spPr>
          <a:xfrm>
            <a:off x="4013767" y="3600672"/>
            <a:ext cx="756938" cy="230832"/>
          </a:xfrm>
          <a:prstGeom prst="rect">
            <a:avLst/>
          </a:prstGeom>
          <a:noFill/>
        </p:spPr>
        <p:txBody>
          <a:bodyPr wrap="none" rtlCol="0">
            <a:spAutoFit/>
          </a:bodyPr>
          <a:lstStyle/>
          <a:p>
            <a:r>
              <a:rPr lang="fr-FR" sz="900" dirty="0" smtClean="0">
                <a:solidFill>
                  <a:schemeClr val="tx1">
                    <a:lumMod val="50000"/>
                    <a:lumOff val="50000"/>
                  </a:schemeClr>
                </a:solidFill>
              </a:rPr>
              <a:t>Power Point</a:t>
            </a:r>
            <a:endParaRPr lang="fr-FR" sz="900" dirty="0">
              <a:solidFill>
                <a:schemeClr val="tx1">
                  <a:lumMod val="50000"/>
                  <a:lumOff val="50000"/>
                </a:schemeClr>
              </a:solidFill>
            </a:endParaRPr>
          </a:p>
        </p:txBody>
      </p:sp>
      <p:sp>
        <p:nvSpPr>
          <p:cNvPr id="32" name="ZoneTexte 31"/>
          <p:cNvSpPr txBox="1"/>
          <p:nvPr/>
        </p:nvSpPr>
        <p:spPr>
          <a:xfrm>
            <a:off x="5260756" y="3600672"/>
            <a:ext cx="756938" cy="230832"/>
          </a:xfrm>
          <a:prstGeom prst="rect">
            <a:avLst/>
          </a:prstGeom>
          <a:noFill/>
        </p:spPr>
        <p:txBody>
          <a:bodyPr wrap="none" rtlCol="0">
            <a:spAutoFit/>
          </a:bodyPr>
          <a:lstStyle/>
          <a:p>
            <a:pPr algn="ctr"/>
            <a:r>
              <a:rPr lang="fr-FR" sz="900" dirty="0" smtClean="0">
                <a:solidFill>
                  <a:schemeClr val="tx1">
                    <a:lumMod val="50000"/>
                    <a:lumOff val="50000"/>
                  </a:schemeClr>
                </a:solidFill>
              </a:rPr>
              <a:t>Logiciel GRC</a:t>
            </a:r>
            <a:endParaRPr lang="fr-FR" sz="900" dirty="0">
              <a:solidFill>
                <a:schemeClr val="tx1">
                  <a:lumMod val="50000"/>
                  <a:lumOff val="50000"/>
                </a:schemeClr>
              </a:solidFill>
            </a:endParaRPr>
          </a:p>
        </p:txBody>
      </p:sp>
      <p:sp>
        <p:nvSpPr>
          <p:cNvPr id="33" name="ZoneTexte 32"/>
          <p:cNvSpPr txBox="1"/>
          <p:nvPr/>
        </p:nvSpPr>
        <p:spPr>
          <a:xfrm>
            <a:off x="6533893" y="3600672"/>
            <a:ext cx="431528" cy="230832"/>
          </a:xfrm>
          <a:prstGeom prst="rect">
            <a:avLst/>
          </a:prstGeom>
          <a:noFill/>
        </p:spPr>
        <p:txBody>
          <a:bodyPr wrap="none" rtlCol="0">
            <a:spAutoFit/>
          </a:bodyPr>
          <a:lstStyle/>
          <a:p>
            <a:r>
              <a:rPr lang="fr-FR" sz="900" dirty="0" smtClean="0">
                <a:solidFill>
                  <a:schemeClr val="tx1">
                    <a:lumMod val="50000"/>
                    <a:lumOff val="50000"/>
                  </a:schemeClr>
                </a:solidFill>
              </a:rPr>
              <a:t>Linux</a:t>
            </a:r>
            <a:endParaRPr lang="fr-FR" sz="900" dirty="0">
              <a:solidFill>
                <a:schemeClr val="tx1">
                  <a:lumMod val="50000"/>
                  <a:lumOff val="50000"/>
                </a:schemeClr>
              </a:solidFill>
            </a:endParaRPr>
          </a:p>
        </p:txBody>
      </p:sp>
      <p:sp>
        <p:nvSpPr>
          <p:cNvPr id="34" name="Ellipse 33"/>
          <p:cNvSpPr/>
          <p:nvPr/>
        </p:nvSpPr>
        <p:spPr>
          <a:xfrm>
            <a:off x="385934" y="2828534"/>
            <a:ext cx="754370" cy="754370"/>
          </a:xfrm>
          <a:prstGeom prst="ellipse">
            <a:avLst/>
          </a:prstGeom>
          <a:solidFill>
            <a:srgbClr val="B11A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1597565" y="2823695"/>
            <a:ext cx="754370" cy="754370"/>
          </a:xfrm>
          <a:prstGeom prst="ellipse">
            <a:avLst/>
          </a:prstGeom>
          <a:solidFill>
            <a:srgbClr val="B11A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 name="Ellipse 35"/>
          <p:cNvSpPr/>
          <p:nvPr/>
        </p:nvSpPr>
        <p:spPr>
          <a:xfrm>
            <a:off x="2768801" y="2844716"/>
            <a:ext cx="754370" cy="754370"/>
          </a:xfrm>
          <a:prstGeom prst="ellipse">
            <a:avLst/>
          </a:prstGeom>
          <a:solidFill>
            <a:srgbClr val="B11A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7" name="Ellipse 36"/>
          <p:cNvSpPr/>
          <p:nvPr/>
        </p:nvSpPr>
        <p:spPr>
          <a:xfrm>
            <a:off x="4091019" y="2803939"/>
            <a:ext cx="754370" cy="754370"/>
          </a:xfrm>
          <a:prstGeom prst="ellipse">
            <a:avLst/>
          </a:prstGeom>
          <a:solidFill>
            <a:srgbClr val="B11A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 name="Ellipse 37"/>
          <p:cNvSpPr/>
          <p:nvPr/>
        </p:nvSpPr>
        <p:spPr>
          <a:xfrm>
            <a:off x="5253277" y="2807307"/>
            <a:ext cx="754370" cy="754370"/>
          </a:xfrm>
          <a:prstGeom prst="ellipse">
            <a:avLst/>
          </a:prstGeom>
          <a:solidFill>
            <a:srgbClr val="B11A2D"/>
          </a:solid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 name="Ellipse 38"/>
          <p:cNvSpPr/>
          <p:nvPr/>
        </p:nvSpPr>
        <p:spPr>
          <a:xfrm>
            <a:off x="6475406" y="2803939"/>
            <a:ext cx="754370" cy="754370"/>
          </a:xfrm>
          <a:prstGeom prst="ellipse">
            <a:avLst/>
          </a:prstGeom>
          <a:solidFill>
            <a:srgbClr val="B11A2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 name="Rectangle 39"/>
          <p:cNvSpPr/>
          <p:nvPr/>
        </p:nvSpPr>
        <p:spPr>
          <a:xfrm>
            <a:off x="329852" y="2803939"/>
            <a:ext cx="892660" cy="360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1" name="Rectangle 40"/>
          <p:cNvSpPr/>
          <p:nvPr/>
        </p:nvSpPr>
        <p:spPr>
          <a:xfrm>
            <a:off x="1541215" y="2803939"/>
            <a:ext cx="892660" cy="434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2" name="Rectangle 41"/>
          <p:cNvSpPr/>
          <p:nvPr/>
        </p:nvSpPr>
        <p:spPr>
          <a:xfrm>
            <a:off x="2710757" y="2815501"/>
            <a:ext cx="892660" cy="2867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3" name="Rectangle 42"/>
          <p:cNvSpPr/>
          <p:nvPr/>
        </p:nvSpPr>
        <p:spPr>
          <a:xfrm>
            <a:off x="4013767" y="2684404"/>
            <a:ext cx="892660" cy="311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 name="Rectangle 43"/>
          <p:cNvSpPr/>
          <p:nvPr/>
        </p:nvSpPr>
        <p:spPr>
          <a:xfrm>
            <a:off x="5220576" y="2741751"/>
            <a:ext cx="892660" cy="360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Rectangle 44"/>
          <p:cNvSpPr/>
          <p:nvPr/>
        </p:nvSpPr>
        <p:spPr>
          <a:xfrm>
            <a:off x="6386824" y="2684404"/>
            <a:ext cx="892660" cy="3605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Ellipse 45"/>
          <p:cNvSpPr/>
          <p:nvPr/>
        </p:nvSpPr>
        <p:spPr>
          <a:xfrm>
            <a:off x="385934" y="2828259"/>
            <a:ext cx="754370" cy="754370"/>
          </a:xfrm>
          <a:prstGeom prst="ellipse">
            <a:avLst/>
          </a:prstGeom>
          <a:no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 name="Ellipse 46"/>
          <p:cNvSpPr/>
          <p:nvPr/>
        </p:nvSpPr>
        <p:spPr>
          <a:xfrm>
            <a:off x="1597565" y="2828259"/>
            <a:ext cx="754370" cy="754370"/>
          </a:xfrm>
          <a:prstGeom prst="ellipse">
            <a:avLst/>
          </a:prstGeom>
          <a:no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Ellipse 47"/>
          <p:cNvSpPr/>
          <p:nvPr/>
        </p:nvSpPr>
        <p:spPr>
          <a:xfrm>
            <a:off x="2762838" y="2838743"/>
            <a:ext cx="754370" cy="754370"/>
          </a:xfrm>
          <a:prstGeom prst="ellipse">
            <a:avLst/>
          </a:prstGeom>
          <a:no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Ellipse 48"/>
          <p:cNvSpPr/>
          <p:nvPr/>
        </p:nvSpPr>
        <p:spPr>
          <a:xfrm>
            <a:off x="4094936" y="2803939"/>
            <a:ext cx="754370" cy="754370"/>
          </a:xfrm>
          <a:prstGeom prst="ellipse">
            <a:avLst/>
          </a:prstGeom>
          <a:no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 name="Ellipse 49"/>
          <p:cNvSpPr/>
          <p:nvPr/>
        </p:nvSpPr>
        <p:spPr>
          <a:xfrm>
            <a:off x="5253277" y="2795445"/>
            <a:ext cx="754370" cy="754370"/>
          </a:xfrm>
          <a:prstGeom prst="ellipse">
            <a:avLst/>
          </a:prstGeom>
          <a:no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1" name="Ellipse 50"/>
          <p:cNvSpPr/>
          <p:nvPr/>
        </p:nvSpPr>
        <p:spPr>
          <a:xfrm>
            <a:off x="6475406" y="2787289"/>
            <a:ext cx="754370" cy="754370"/>
          </a:xfrm>
          <a:prstGeom prst="ellipse">
            <a:avLst/>
          </a:prstGeom>
          <a:noFill/>
          <a:ln>
            <a:solidFill>
              <a:srgbClr val="B11A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2" name="ZoneTexte 51"/>
          <p:cNvSpPr txBox="1"/>
          <p:nvPr/>
        </p:nvSpPr>
        <p:spPr>
          <a:xfrm>
            <a:off x="275687" y="2309731"/>
            <a:ext cx="1465209" cy="369332"/>
          </a:xfrm>
          <a:prstGeom prst="rect">
            <a:avLst/>
          </a:prstGeom>
          <a:noFill/>
        </p:spPr>
        <p:txBody>
          <a:bodyPr wrap="none" rtlCol="0">
            <a:spAutoFit/>
          </a:bodyPr>
          <a:lstStyle/>
          <a:p>
            <a:r>
              <a:rPr lang="fr-FR" smtClean="0"/>
              <a:t>Compétences</a:t>
            </a:r>
            <a:endParaRPr lang="fr-FR"/>
          </a:p>
        </p:txBody>
      </p:sp>
      <p:sp>
        <p:nvSpPr>
          <p:cNvPr id="53" name="Rectangle 52"/>
          <p:cNvSpPr/>
          <p:nvPr/>
        </p:nvSpPr>
        <p:spPr>
          <a:xfrm>
            <a:off x="3351227" y="6412488"/>
            <a:ext cx="1972196" cy="1992853"/>
          </a:xfrm>
          <a:prstGeom prst="rect">
            <a:avLst/>
          </a:prstGeom>
        </p:spPr>
        <p:txBody>
          <a:bodyPr wrap="square">
            <a:spAutoFit/>
          </a:bodyPr>
          <a:lstStyle/>
          <a:p>
            <a:r>
              <a:rPr lang="en-GB" sz="1100" b="1" dirty="0" smtClean="0">
                <a:solidFill>
                  <a:srgbClr val="B11A2D"/>
                </a:solidFill>
                <a:ea typeface="Times New Roman" charset="0"/>
                <a:cs typeface="Times New Roman" charset="0"/>
              </a:rPr>
              <a:t>2011 </a:t>
            </a:r>
            <a:r>
              <a:rPr lang="mr-IN" sz="1100" b="1" dirty="0" smtClean="0">
                <a:solidFill>
                  <a:srgbClr val="B11A2D"/>
                </a:solidFill>
                <a:ea typeface="Times New Roman" charset="0"/>
                <a:cs typeface="Times New Roman" charset="0"/>
              </a:rPr>
              <a:t>–</a:t>
            </a:r>
            <a:r>
              <a:rPr lang="en-GB" sz="1100" b="1" dirty="0" smtClean="0">
                <a:solidFill>
                  <a:srgbClr val="B11A2D"/>
                </a:solidFill>
                <a:ea typeface="Times New Roman" charset="0"/>
                <a:cs typeface="Times New Roman" charset="0"/>
              </a:rPr>
              <a:t> 2012 | POSTE | ENTREPRISE</a:t>
            </a:r>
          </a:p>
          <a:p>
            <a:pPr>
              <a:spcBef>
                <a:spcPts val="300"/>
              </a:spcBef>
            </a:pPr>
            <a:r>
              <a:rPr lang="fr-FR" sz="1100" dirty="0" smtClean="0">
                <a:solidFill>
                  <a:schemeClr val="tx1">
                    <a:lumMod val="50000"/>
                    <a:lumOff val="50000"/>
                  </a:schemeClr>
                </a:solidFill>
                <a:ea typeface="Times New Roman" charset="0"/>
                <a:cs typeface="Times New Roman" charset="0"/>
              </a:rPr>
              <a:t>Décrivez ici les fonctions que vous avez occupées. Décrivez également vos missions, le nombre de personnes que vous avez encadré et si vous le pouvez essayé d’inscrire les résultats que vous avez obtenus, n’hésitez pas à les quantifier.</a:t>
            </a:r>
            <a:endParaRPr lang="fr-FR" sz="1100" dirty="0" smtClean="0">
              <a:solidFill>
                <a:schemeClr val="tx1">
                  <a:lumMod val="50000"/>
                  <a:lumOff val="50000"/>
                </a:schemeClr>
              </a:solidFill>
              <a:ea typeface="Times New Roman" charset="0"/>
              <a:cs typeface="Times New Roman" charset="0"/>
            </a:endParaRPr>
          </a:p>
        </p:txBody>
      </p:sp>
      <p:sp>
        <p:nvSpPr>
          <p:cNvPr id="54" name="Rectangle 53"/>
          <p:cNvSpPr/>
          <p:nvPr/>
        </p:nvSpPr>
        <p:spPr>
          <a:xfrm>
            <a:off x="242102" y="4680283"/>
            <a:ext cx="1802916" cy="938719"/>
          </a:xfrm>
          <a:prstGeom prst="rect">
            <a:avLst/>
          </a:prstGeom>
        </p:spPr>
        <p:txBody>
          <a:bodyPr wrap="square">
            <a:spAutoFit/>
          </a:bodyPr>
          <a:lstStyle/>
          <a:p>
            <a:pPr defTabSz="685800">
              <a:defRPr/>
            </a:pPr>
            <a:r>
              <a:rPr lang="fr-FR" sz="1100" b="1" dirty="0">
                <a:solidFill>
                  <a:srgbClr val="B11A2D"/>
                </a:solidFill>
              </a:rPr>
              <a:t>2012 </a:t>
            </a:r>
            <a:r>
              <a:rPr lang="fr-FR" sz="1100" b="1" dirty="0" smtClean="0">
                <a:solidFill>
                  <a:srgbClr val="B11A2D"/>
                </a:solidFill>
              </a:rPr>
              <a:t>|DIPLÔME | </a:t>
            </a:r>
            <a:r>
              <a:rPr lang="fr-FR" sz="1100" b="1" dirty="0">
                <a:solidFill>
                  <a:srgbClr val="B11A2D"/>
                </a:solidFill>
              </a:rPr>
              <a:t>UNIVERSITÉ</a:t>
            </a:r>
          </a:p>
          <a:p>
            <a:pPr defTabSz="685800">
              <a:defRPr/>
            </a:pPr>
            <a:r>
              <a:rPr lang="fr-FR" sz="1100" dirty="0">
                <a:solidFill>
                  <a:schemeClr val="tx1">
                    <a:lumMod val="50000"/>
                    <a:lumOff val="50000"/>
                  </a:schemeClr>
                </a:solidFill>
              </a:rPr>
              <a:t>Décrivez en une ligne les objectifs et les spécialités de cette formation.</a:t>
            </a:r>
          </a:p>
        </p:txBody>
      </p:sp>
      <p:sp>
        <p:nvSpPr>
          <p:cNvPr id="55" name="ZoneTexte 54"/>
          <p:cNvSpPr txBox="1"/>
          <p:nvPr/>
        </p:nvSpPr>
        <p:spPr>
          <a:xfrm>
            <a:off x="242102" y="4152837"/>
            <a:ext cx="2519985" cy="369332"/>
          </a:xfrm>
          <a:prstGeom prst="rect">
            <a:avLst/>
          </a:prstGeom>
          <a:noFill/>
        </p:spPr>
        <p:txBody>
          <a:bodyPr wrap="none" rtlCol="0">
            <a:spAutoFit/>
          </a:bodyPr>
          <a:lstStyle/>
          <a:p>
            <a:r>
              <a:rPr lang="fr-FR" dirty="0" smtClean="0"/>
              <a:t>Expérience &amp; Formation</a:t>
            </a:r>
            <a:endParaRPr lang="fr-FR" dirty="0"/>
          </a:p>
        </p:txBody>
      </p:sp>
      <p:cxnSp>
        <p:nvCxnSpPr>
          <p:cNvPr id="57" name="Connecteur droit 56"/>
          <p:cNvCxnSpPr/>
          <p:nvPr/>
        </p:nvCxnSpPr>
        <p:spPr>
          <a:xfrm>
            <a:off x="412863" y="6046203"/>
            <a:ext cx="6678434" cy="0"/>
          </a:xfrm>
          <a:prstGeom prst="line">
            <a:avLst/>
          </a:prstGeom>
          <a:ln w="28575">
            <a:solidFill>
              <a:srgbClr val="B11A2D"/>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434804" y="6412488"/>
            <a:ext cx="1802916" cy="938719"/>
          </a:xfrm>
          <a:prstGeom prst="rect">
            <a:avLst/>
          </a:prstGeom>
        </p:spPr>
        <p:txBody>
          <a:bodyPr wrap="square">
            <a:spAutoFit/>
          </a:bodyPr>
          <a:lstStyle/>
          <a:p>
            <a:pPr defTabSz="685800">
              <a:defRPr/>
            </a:pPr>
            <a:r>
              <a:rPr lang="fr-FR" sz="1100" b="1" dirty="0">
                <a:solidFill>
                  <a:srgbClr val="B11A2D"/>
                </a:solidFill>
              </a:rPr>
              <a:t>2012 </a:t>
            </a:r>
            <a:r>
              <a:rPr lang="fr-FR" sz="1100" b="1" dirty="0" smtClean="0">
                <a:solidFill>
                  <a:srgbClr val="B11A2D"/>
                </a:solidFill>
              </a:rPr>
              <a:t>|DIPLÔME | </a:t>
            </a:r>
            <a:r>
              <a:rPr lang="fr-FR" sz="1100" b="1" dirty="0">
                <a:solidFill>
                  <a:srgbClr val="B11A2D"/>
                </a:solidFill>
              </a:rPr>
              <a:t>UNIVERSITÉ</a:t>
            </a:r>
          </a:p>
          <a:p>
            <a:pPr defTabSz="685800">
              <a:defRPr/>
            </a:pPr>
            <a:r>
              <a:rPr lang="fr-FR" sz="1100" dirty="0">
                <a:solidFill>
                  <a:schemeClr val="tx1">
                    <a:lumMod val="50000"/>
                    <a:lumOff val="50000"/>
                  </a:schemeClr>
                </a:solidFill>
              </a:rPr>
              <a:t>Décrivez en une ligne les objectifs et les spécialités de cette formation.</a:t>
            </a:r>
          </a:p>
        </p:txBody>
      </p:sp>
      <p:sp>
        <p:nvSpPr>
          <p:cNvPr id="59" name="Rectangle 58"/>
          <p:cNvSpPr/>
          <p:nvPr/>
        </p:nvSpPr>
        <p:spPr>
          <a:xfrm>
            <a:off x="2297639" y="4690430"/>
            <a:ext cx="1802916" cy="938719"/>
          </a:xfrm>
          <a:prstGeom prst="rect">
            <a:avLst/>
          </a:prstGeom>
        </p:spPr>
        <p:txBody>
          <a:bodyPr wrap="square">
            <a:spAutoFit/>
          </a:bodyPr>
          <a:lstStyle/>
          <a:p>
            <a:pPr defTabSz="685800">
              <a:defRPr/>
            </a:pPr>
            <a:r>
              <a:rPr lang="fr-FR" sz="1100" b="1" dirty="0">
                <a:solidFill>
                  <a:srgbClr val="B11A2D"/>
                </a:solidFill>
              </a:rPr>
              <a:t>2012 </a:t>
            </a:r>
            <a:r>
              <a:rPr lang="fr-FR" sz="1100" b="1" dirty="0" smtClean="0">
                <a:solidFill>
                  <a:srgbClr val="B11A2D"/>
                </a:solidFill>
              </a:rPr>
              <a:t>|DIPLÔME | </a:t>
            </a:r>
            <a:r>
              <a:rPr lang="fr-FR" sz="1100" b="1" dirty="0">
                <a:solidFill>
                  <a:srgbClr val="B11A2D"/>
                </a:solidFill>
              </a:rPr>
              <a:t>UNIVERSITÉ</a:t>
            </a:r>
          </a:p>
          <a:p>
            <a:pPr defTabSz="685800">
              <a:defRPr/>
            </a:pPr>
            <a:r>
              <a:rPr lang="fr-FR" sz="1100" dirty="0">
                <a:solidFill>
                  <a:schemeClr val="tx1">
                    <a:lumMod val="50000"/>
                    <a:lumOff val="50000"/>
                  </a:schemeClr>
                </a:solidFill>
              </a:rPr>
              <a:t>Décrivez en une ligne les objectifs et les spécialités de cette formation.</a:t>
            </a:r>
          </a:p>
        </p:txBody>
      </p:sp>
      <p:sp>
        <p:nvSpPr>
          <p:cNvPr id="61" name="Rectangle 60"/>
          <p:cNvSpPr/>
          <p:nvPr/>
        </p:nvSpPr>
        <p:spPr>
          <a:xfrm>
            <a:off x="4353177" y="4676355"/>
            <a:ext cx="2788017" cy="1315745"/>
          </a:xfrm>
          <a:prstGeom prst="rect">
            <a:avLst/>
          </a:prstGeom>
        </p:spPr>
        <p:txBody>
          <a:bodyPr wrap="square">
            <a:spAutoFit/>
          </a:bodyPr>
          <a:lstStyle/>
          <a:p>
            <a:r>
              <a:rPr lang="en-GB" sz="1100" b="1" dirty="0" smtClean="0">
                <a:solidFill>
                  <a:srgbClr val="B11A2D"/>
                </a:solidFill>
                <a:ea typeface="Times New Roman" charset="0"/>
                <a:cs typeface="Times New Roman" charset="0"/>
              </a:rPr>
              <a:t>2011 </a:t>
            </a:r>
            <a:r>
              <a:rPr lang="mr-IN" sz="1100" b="1" dirty="0" smtClean="0">
                <a:solidFill>
                  <a:srgbClr val="B11A2D"/>
                </a:solidFill>
                <a:ea typeface="Times New Roman" charset="0"/>
                <a:cs typeface="Times New Roman" charset="0"/>
              </a:rPr>
              <a:t>–</a:t>
            </a:r>
            <a:r>
              <a:rPr lang="en-GB" sz="1100" b="1" dirty="0" smtClean="0">
                <a:solidFill>
                  <a:srgbClr val="B11A2D"/>
                </a:solidFill>
                <a:ea typeface="Times New Roman" charset="0"/>
                <a:cs typeface="Times New Roman" charset="0"/>
              </a:rPr>
              <a:t> 2012 | POSTE | ENTREPRISE</a:t>
            </a:r>
          </a:p>
          <a:p>
            <a:pPr>
              <a:spcBef>
                <a:spcPts val="300"/>
              </a:spcBef>
            </a:pPr>
            <a:r>
              <a:rPr lang="fr-FR" sz="1100" dirty="0" smtClean="0">
                <a:solidFill>
                  <a:schemeClr val="tx1">
                    <a:lumMod val="50000"/>
                    <a:lumOff val="50000"/>
                  </a:schemeClr>
                </a:solidFill>
                <a:ea typeface="Times New Roman" charset="0"/>
                <a:cs typeface="Times New Roman" charset="0"/>
              </a:rPr>
              <a:t>Décrivez ici les fonctions que vous avez occupées. Décrivez également vos missions, le nombre de personnes que vous avez encadré et si vous le pouvez essayé d’inscrire les résultats que vous avez obtenus, n’hésitez pas à les quantifier.</a:t>
            </a:r>
            <a:endParaRPr lang="fr-FR" sz="1100" dirty="0" smtClean="0">
              <a:solidFill>
                <a:schemeClr val="tx1">
                  <a:lumMod val="50000"/>
                  <a:lumOff val="50000"/>
                </a:schemeClr>
              </a:solidFill>
              <a:ea typeface="Times New Roman" charset="0"/>
              <a:cs typeface="Times New Roman" charset="0"/>
            </a:endParaRPr>
          </a:p>
        </p:txBody>
      </p:sp>
      <p:sp>
        <p:nvSpPr>
          <p:cNvPr id="62" name="Rectangle 61"/>
          <p:cNvSpPr/>
          <p:nvPr/>
        </p:nvSpPr>
        <p:spPr>
          <a:xfrm>
            <a:off x="5400726" y="6415551"/>
            <a:ext cx="1972196" cy="1992853"/>
          </a:xfrm>
          <a:prstGeom prst="rect">
            <a:avLst/>
          </a:prstGeom>
        </p:spPr>
        <p:txBody>
          <a:bodyPr wrap="square">
            <a:spAutoFit/>
          </a:bodyPr>
          <a:lstStyle/>
          <a:p>
            <a:r>
              <a:rPr lang="en-GB" sz="1100" b="1" dirty="0" smtClean="0">
                <a:solidFill>
                  <a:srgbClr val="B11A2D"/>
                </a:solidFill>
                <a:ea typeface="Times New Roman" charset="0"/>
                <a:cs typeface="Times New Roman" charset="0"/>
              </a:rPr>
              <a:t>2011 </a:t>
            </a:r>
            <a:r>
              <a:rPr lang="mr-IN" sz="1100" b="1" dirty="0" smtClean="0">
                <a:solidFill>
                  <a:srgbClr val="B11A2D"/>
                </a:solidFill>
                <a:ea typeface="Times New Roman" charset="0"/>
                <a:cs typeface="Times New Roman" charset="0"/>
              </a:rPr>
              <a:t>–</a:t>
            </a:r>
            <a:r>
              <a:rPr lang="en-GB" sz="1100" b="1" dirty="0" smtClean="0">
                <a:solidFill>
                  <a:srgbClr val="B11A2D"/>
                </a:solidFill>
                <a:ea typeface="Times New Roman" charset="0"/>
                <a:cs typeface="Times New Roman" charset="0"/>
              </a:rPr>
              <a:t> 2012 | POSTE | ENTREPRISE</a:t>
            </a:r>
          </a:p>
          <a:p>
            <a:pPr>
              <a:spcBef>
                <a:spcPts val="300"/>
              </a:spcBef>
            </a:pPr>
            <a:r>
              <a:rPr lang="fr-FR" sz="1100" dirty="0" smtClean="0">
                <a:solidFill>
                  <a:schemeClr val="tx1">
                    <a:lumMod val="50000"/>
                    <a:lumOff val="50000"/>
                  </a:schemeClr>
                </a:solidFill>
                <a:ea typeface="Times New Roman" charset="0"/>
                <a:cs typeface="Times New Roman" charset="0"/>
              </a:rPr>
              <a:t>Décrivez ici les fonctions que vous avez occupées. Décrivez également vos missions, le nombre de personnes que vous avez encadré et si vous le pouvez essayé d’inscrire les résultats que vous avez obtenus, n’hésitez pas à les quantifier.</a:t>
            </a:r>
            <a:endParaRPr lang="fr-FR" sz="1100" dirty="0" smtClean="0">
              <a:solidFill>
                <a:schemeClr val="tx1">
                  <a:lumMod val="50000"/>
                  <a:lumOff val="50000"/>
                </a:schemeClr>
              </a:solidFill>
              <a:ea typeface="Times New Roman" charset="0"/>
              <a:cs typeface="Times New Roman" charset="0"/>
            </a:endParaRPr>
          </a:p>
        </p:txBody>
      </p:sp>
      <p:sp>
        <p:nvSpPr>
          <p:cNvPr id="63" name="Rectangle 62"/>
          <p:cNvSpPr/>
          <p:nvPr/>
        </p:nvSpPr>
        <p:spPr>
          <a:xfrm>
            <a:off x="155079" y="7948332"/>
            <a:ext cx="950901" cy="369332"/>
          </a:xfrm>
          <a:prstGeom prst="rect">
            <a:avLst/>
          </a:prstGeom>
        </p:spPr>
        <p:txBody>
          <a:bodyPr wrap="none">
            <a:spAutoFit/>
          </a:bodyPr>
          <a:lstStyle/>
          <a:p>
            <a:r>
              <a:rPr lang="fr-FR" dirty="0" smtClean="0"/>
              <a:t>Langues</a:t>
            </a:r>
            <a:endParaRPr lang="fr-FR" dirty="0"/>
          </a:p>
        </p:txBody>
      </p:sp>
      <p:sp>
        <p:nvSpPr>
          <p:cNvPr id="65" name="TextBox 69"/>
          <p:cNvSpPr txBox="1"/>
          <p:nvPr/>
        </p:nvSpPr>
        <p:spPr>
          <a:xfrm>
            <a:off x="188822" y="8423717"/>
            <a:ext cx="1674562" cy="230832"/>
          </a:xfrm>
          <a:prstGeom prst="rect">
            <a:avLst/>
          </a:prstGeom>
          <a:noFill/>
        </p:spPr>
        <p:txBody>
          <a:bodyPr wrap="square" rtlCol="0">
            <a:spAutoFit/>
          </a:bodyPr>
          <a:lstStyle/>
          <a:p>
            <a:r>
              <a:rPr lang="en-PH" sz="900" dirty="0" err="1" smtClean="0">
                <a:ea typeface="Roboto" pitchFamily="2" charset="0"/>
                <a:cs typeface="Lato" panose="020F0502020204030203" pitchFamily="34" charset="0"/>
              </a:rPr>
              <a:t>Anglais</a:t>
            </a:r>
            <a:endParaRPr lang="en-GB" sz="900" i="1" dirty="0">
              <a:ea typeface="Roboto" pitchFamily="2" charset="0"/>
              <a:cs typeface="Lato" panose="020F0502020204030203" pitchFamily="34" charset="0"/>
            </a:endParaRPr>
          </a:p>
        </p:txBody>
      </p:sp>
      <p:sp>
        <p:nvSpPr>
          <p:cNvPr id="66" name="TextBox 72"/>
          <p:cNvSpPr txBox="1"/>
          <p:nvPr/>
        </p:nvSpPr>
        <p:spPr>
          <a:xfrm>
            <a:off x="188822" y="8680906"/>
            <a:ext cx="2067379" cy="230832"/>
          </a:xfrm>
          <a:prstGeom prst="rect">
            <a:avLst/>
          </a:prstGeom>
          <a:noFill/>
        </p:spPr>
        <p:txBody>
          <a:bodyPr wrap="square" rtlCol="0">
            <a:spAutoFit/>
          </a:bodyPr>
          <a:lstStyle/>
          <a:p>
            <a:r>
              <a:rPr lang="en-PH" sz="900" dirty="0" err="1" smtClean="0">
                <a:ea typeface="Roboto" pitchFamily="2" charset="0"/>
                <a:cs typeface="Lato" panose="020F0502020204030203" pitchFamily="34" charset="0"/>
              </a:rPr>
              <a:t>Allemand</a:t>
            </a:r>
            <a:endParaRPr lang="en-GB" sz="900" i="1" dirty="0">
              <a:ea typeface="Roboto" pitchFamily="2" charset="0"/>
              <a:cs typeface="Lato" panose="020F0502020204030203" pitchFamily="34" charset="0"/>
            </a:endParaRPr>
          </a:p>
        </p:txBody>
      </p:sp>
      <p:sp>
        <p:nvSpPr>
          <p:cNvPr id="67" name="TextBox 136"/>
          <p:cNvSpPr txBox="1"/>
          <p:nvPr/>
        </p:nvSpPr>
        <p:spPr>
          <a:xfrm>
            <a:off x="188822" y="8931673"/>
            <a:ext cx="2067379" cy="230832"/>
          </a:xfrm>
          <a:prstGeom prst="rect">
            <a:avLst/>
          </a:prstGeom>
          <a:noFill/>
        </p:spPr>
        <p:txBody>
          <a:bodyPr wrap="square" rtlCol="0">
            <a:spAutoFit/>
          </a:bodyPr>
          <a:lstStyle/>
          <a:p>
            <a:r>
              <a:rPr lang="en-PH" sz="900" dirty="0" err="1" smtClean="0">
                <a:ea typeface="Roboto" pitchFamily="2" charset="0"/>
                <a:cs typeface="Lato" panose="020F0502020204030203" pitchFamily="34" charset="0"/>
              </a:rPr>
              <a:t>Espagnol</a:t>
            </a:r>
            <a:endParaRPr lang="en-GB" sz="900" i="1" dirty="0">
              <a:ea typeface="Roboto" pitchFamily="2" charset="0"/>
              <a:cs typeface="Lato" panose="020F0502020204030203" pitchFamily="34" charset="0"/>
            </a:endParaRPr>
          </a:p>
        </p:txBody>
      </p:sp>
      <p:sp>
        <p:nvSpPr>
          <p:cNvPr id="68" name="Rectangle 67"/>
          <p:cNvSpPr/>
          <p:nvPr/>
        </p:nvSpPr>
        <p:spPr>
          <a:xfrm>
            <a:off x="1073092" y="8530111"/>
            <a:ext cx="1428077"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a typeface="Roboto" pitchFamily="2" charset="0"/>
            </a:endParaRPr>
          </a:p>
        </p:txBody>
      </p:sp>
      <p:sp>
        <p:nvSpPr>
          <p:cNvPr id="69" name="Rectangle 68"/>
          <p:cNvSpPr/>
          <p:nvPr/>
        </p:nvSpPr>
        <p:spPr>
          <a:xfrm>
            <a:off x="1073092" y="8780242"/>
            <a:ext cx="1428077"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a typeface="Roboto" pitchFamily="2" charset="0"/>
            </a:endParaRPr>
          </a:p>
        </p:txBody>
      </p:sp>
      <p:sp>
        <p:nvSpPr>
          <p:cNvPr id="70" name="Rectangle 69"/>
          <p:cNvSpPr/>
          <p:nvPr/>
        </p:nvSpPr>
        <p:spPr>
          <a:xfrm>
            <a:off x="1073092" y="9030373"/>
            <a:ext cx="1428077"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ea typeface="Roboto" pitchFamily="2" charset="0"/>
            </a:endParaRPr>
          </a:p>
        </p:txBody>
      </p:sp>
      <p:sp>
        <p:nvSpPr>
          <p:cNvPr id="71" name="Ellipse 70"/>
          <p:cNvSpPr/>
          <p:nvPr/>
        </p:nvSpPr>
        <p:spPr>
          <a:xfrm>
            <a:off x="2171843" y="8459653"/>
            <a:ext cx="168715" cy="168715"/>
          </a:xfrm>
          <a:prstGeom prst="ellipse">
            <a:avLst/>
          </a:prstGeom>
          <a:solidFill>
            <a:srgbClr val="B11A2D"/>
          </a:solidFill>
          <a:ln>
            <a:solidFill>
              <a:srgbClr val="B11A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1770586" y="8711964"/>
            <a:ext cx="168715" cy="168715"/>
          </a:xfrm>
          <a:prstGeom prst="ellipse">
            <a:avLst/>
          </a:prstGeom>
          <a:solidFill>
            <a:srgbClr val="B11A2D"/>
          </a:solidFill>
          <a:ln>
            <a:solidFill>
              <a:srgbClr val="B11A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72"/>
          <p:cNvSpPr/>
          <p:nvPr/>
        </p:nvSpPr>
        <p:spPr>
          <a:xfrm>
            <a:off x="2026601" y="8962731"/>
            <a:ext cx="168715" cy="168715"/>
          </a:xfrm>
          <a:prstGeom prst="ellipse">
            <a:avLst/>
          </a:prstGeom>
          <a:solidFill>
            <a:srgbClr val="B11A2D"/>
          </a:solidFill>
          <a:ln>
            <a:solidFill>
              <a:srgbClr val="B11A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5" name="Connecteur droit 74"/>
          <p:cNvCxnSpPr/>
          <p:nvPr/>
        </p:nvCxnSpPr>
        <p:spPr>
          <a:xfrm>
            <a:off x="454981" y="5619002"/>
            <a:ext cx="0" cy="417054"/>
          </a:xfrm>
          <a:prstGeom prst="line">
            <a:avLst/>
          </a:prstGeom>
          <a:ln w="19050">
            <a:solidFill>
              <a:srgbClr val="B11A2D"/>
            </a:solidFill>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a:off x="1434804" y="6046203"/>
            <a:ext cx="0" cy="417054"/>
          </a:xfrm>
          <a:prstGeom prst="line">
            <a:avLst/>
          </a:prstGeom>
          <a:ln w="19050">
            <a:solidFill>
              <a:srgbClr val="B11A2D"/>
            </a:solidFil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2323336" y="5619002"/>
            <a:ext cx="0" cy="417054"/>
          </a:xfrm>
          <a:prstGeom prst="line">
            <a:avLst/>
          </a:prstGeom>
          <a:ln w="19050">
            <a:solidFill>
              <a:srgbClr val="B11A2D"/>
            </a:solidFill>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a:off x="4327374" y="5619002"/>
            <a:ext cx="0" cy="417054"/>
          </a:xfrm>
          <a:prstGeom prst="line">
            <a:avLst/>
          </a:prstGeom>
          <a:ln w="19050">
            <a:solidFill>
              <a:srgbClr val="B11A2D"/>
            </a:solidFill>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a:off x="3351227" y="6046203"/>
            <a:ext cx="0" cy="417054"/>
          </a:xfrm>
          <a:prstGeom prst="line">
            <a:avLst/>
          </a:prstGeom>
          <a:ln w="19050">
            <a:solidFill>
              <a:srgbClr val="B11A2D"/>
            </a:solidFill>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a:off x="5400726" y="6046203"/>
            <a:ext cx="0" cy="417054"/>
          </a:xfrm>
          <a:prstGeom prst="line">
            <a:avLst/>
          </a:prstGeom>
          <a:ln w="19050">
            <a:solidFill>
              <a:srgbClr val="B11A2D"/>
            </a:solidFill>
          </a:ln>
        </p:spPr>
        <p:style>
          <a:lnRef idx="1">
            <a:schemeClr val="accent1"/>
          </a:lnRef>
          <a:fillRef idx="0">
            <a:schemeClr val="accent1"/>
          </a:fillRef>
          <a:effectRef idx="0">
            <a:schemeClr val="accent1"/>
          </a:effectRef>
          <a:fontRef idx="minor">
            <a:schemeClr val="tx1"/>
          </a:fontRef>
        </p:style>
      </p:cxnSp>
      <p:sp>
        <p:nvSpPr>
          <p:cNvPr id="82" name="Ellipse 81"/>
          <p:cNvSpPr/>
          <p:nvPr/>
        </p:nvSpPr>
        <p:spPr>
          <a:xfrm>
            <a:off x="619006" y="9766036"/>
            <a:ext cx="744802" cy="744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5978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297</Words>
  <Application>Microsoft Macintosh PowerPoint</Application>
  <PresentationFormat>Personnalisé</PresentationFormat>
  <Paragraphs>35</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Calibri</vt:lpstr>
      <vt:lpstr>Calibri Light</vt:lpstr>
      <vt:lpstr>Lato</vt:lpstr>
      <vt:lpstr>Roboto</vt:lpstr>
      <vt:lpstr>Times New Roman</vt:lpstr>
      <vt:lpstr>Arial</vt:lpstr>
      <vt:lpstr>Thème Office</vt:lpstr>
      <vt:lpstr>Présentation PowerPoint</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Axel Maille</cp:lastModifiedBy>
  <cp:revision>35</cp:revision>
  <dcterms:created xsi:type="dcterms:W3CDTF">2017-11-10T16:32:35Z</dcterms:created>
  <dcterms:modified xsi:type="dcterms:W3CDTF">2017-11-10T16:56:11Z</dcterms:modified>
</cp:coreProperties>
</file>