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7E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93"/>
  </p:normalViewPr>
  <p:slideViewPr>
    <p:cSldViewPr snapToGrid="0" snapToObjects="1">
      <p:cViewPr>
        <p:scale>
          <a:sx n="110" d="100"/>
          <a:sy n="110" d="100"/>
        </p:scale>
        <p:origin x="1752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4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87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7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23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4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64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81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61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3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9E01-1294-8743-AC9E-DCE4ED36D865}" type="datetimeFigureOut">
              <a:rPr lang="fr-FR" smtClean="0"/>
              <a:t>05/08/2016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7D10-0529-0A43-86DE-21ACB6AE36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1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00604" y="1101012"/>
            <a:ext cx="43573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TITRE DU POSTE</a:t>
            </a:r>
            <a:endParaRPr lang="fr-FR" sz="2800" dirty="0"/>
          </a:p>
        </p:txBody>
      </p:sp>
      <p:sp>
        <p:nvSpPr>
          <p:cNvPr id="7" name="Carré corné 6"/>
          <p:cNvSpPr/>
          <p:nvPr/>
        </p:nvSpPr>
        <p:spPr>
          <a:xfrm>
            <a:off x="317241" y="298580"/>
            <a:ext cx="2183363" cy="2369975"/>
          </a:xfrm>
          <a:prstGeom prst="foldedCorner">
            <a:avLst/>
          </a:prstGeom>
          <a:solidFill>
            <a:srgbClr val="F7EC85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5200"/>
              </p:ext>
            </p:extLst>
          </p:nvPr>
        </p:nvGraphicFramePr>
        <p:xfrm>
          <a:off x="387431" y="1101012"/>
          <a:ext cx="204298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98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Adresse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17 Rue de la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Réussite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75012 Paris</a:t>
                      </a:r>
                    </a:p>
                    <a:p>
                      <a:pPr algn="l"/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 : 0601023004</a:t>
                      </a:r>
                    </a:p>
                    <a:p>
                      <a:pPr algn="l"/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 : 0102030450</a:t>
                      </a:r>
                    </a:p>
                    <a:p>
                      <a:pPr algn="l"/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 : 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mail@mail.com</a:t>
                      </a:r>
                      <a:endParaRPr lang="fr-FR" sz="12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82215" y="428502"/>
            <a:ext cx="435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Alexandra  </a:t>
            </a:r>
            <a:r>
              <a:rPr lang="fr-FR" sz="2800" b="1" dirty="0" smtClean="0">
                <a:solidFill>
                  <a:schemeClr val="accent4"/>
                </a:solidFill>
              </a:rPr>
              <a:t>LEVASSEUR</a:t>
            </a:r>
            <a:endParaRPr lang="fr-FR" sz="2800" b="1" dirty="0">
              <a:solidFill>
                <a:schemeClr val="accent4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7377" y="498952"/>
            <a:ext cx="401688" cy="4016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2500604" y="2037144"/>
            <a:ext cx="435739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29849"/>
              </p:ext>
            </p:extLst>
          </p:nvPr>
        </p:nvGraphicFramePr>
        <p:xfrm>
          <a:off x="317241" y="3092164"/>
          <a:ext cx="404641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641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FORMATION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</a:t>
                      </a:r>
                      <a:r>
                        <a:rPr lang="en-US" sz="1100" kern="1200" baseline="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1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les options de la formation,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etc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…</a:t>
                      </a:r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</a:t>
                      </a:r>
                      <a:r>
                        <a:rPr lang="en-US" sz="1100" kern="1200" baseline="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1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les options de la formation, etc…</a:t>
                      </a:r>
                      <a:endParaRPr lang="en-GB" sz="110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</a:t>
                      </a:r>
                      <a:r>
                        <a:rPr lang="en-US" sz="1100" kern="1200" baseline="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1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les options de la formation,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etc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…</a:t>
                      </a:r>
                      <a:endParaRPr lang="en-GB" sz="110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GB" sz="110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83574" y="2048719"/>
            <a:ext cx="2274425" cy="78688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88000">
                <a:schemeClr val="bg1"/>
              </a:gs>
              <a:gs pos="100000">
                <a:srgbClr val="F3F3F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2" r="16375"/>
          <a:stretch/>
        </p:blipFill>
        <p:spPr>
          <a:xfrm>
            <a:off x="5046563" y="2271977"/>
            <a:ext cx="1431638" cy="1468699"/>
          </a:xfrm>
          <a:prstGeom prst="ellipse">
            <a:avLst/>
          </a:prstGeom>
          <a:ln>
            <a:solidFill>
              <a:schemeClr val="accent4"/>
            </a:solidFill>
          </a:ln>
        </p:spPr>
      </p:pic>
      <p:cxnSp>
        <p:nvCxnSpPr>
          <p:cNvPr id="19" name="Connecteur droit 18"/>
          <p:cNvCxnSpPr/>
          <p:nvPr/>
        </p:nvCxnSpPr>
        <p:spPr>
          <a:xfrm>
            <a:off x="4583574" y="2037144"/>
            <a:ext cx="0" cy="78804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68330"/>
              </p:ext>
            </p:extLst>
          </p:nvPr>
        </p:nvGraphicFramePr>
        <p:xfrm>
          <a:off x="310208" y="5552337"/>
          <a:ext cx="4053448" cy="3093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448"/>
              </a:tblGrid>
              <a:tr h="358247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EXPERIENCE</a:t>
                      </a:r>
                      <a:r>
                        <a:rPr lang="fr-FR" sz="1600" b="0" dirty="0" smtClean="0">
                          <a:solidFill>
                            <a:srgbClr val="EA8D4A"/>
                          </a:solidFill>
                        </a:rPr>
                        <a:t> </a:t>
                      </a:r>
                      <a:r>
                        <a:rPr lang="fr-FR" sz="1600" b="0" dirty="0" smtClean="0"/>
                        <a:t>PROFESSIONNELLE</a:t>
                      </a:r>
                      <a:endParaRPr lang="fr-FR" sz="1600" b="0" dirty="0"/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  <a:endParaRPr lang="fr-FR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Connecteur droit 21"/>
          <p:cNvCxnSpPr/>
          <p:nvPr/>
        </p:nvCxnSpPr>
        <p:spPr>
          <a:xfrm>
            <a:off x="0" y="8833413"/>
            <a:ext cx="458357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8833413"/>
            <a:ext cx="4583573" cy="1072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8704"/>
              </p:ext>
            </p:extLst>
          </p:nvPr>
        </p:nvGraphicFramePr>
        <p:xfrm>
          <a:off x="317241" y="8985106"/>
          <a:ext cx="399084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84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INFOS EN +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 vos centres d’intérêt ou d’autres informations qui vous semblent importants de faire apparaître sur votre CV. </a:t>
                      </a:r>
                      <a:endParaRPr lang="en-GB" sz="1100" kern="12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5893"/>
              </p:ext>
            </p:extLst>
          </p:nvPr>
        </p:nvGraphicFramePr>
        <p:xfrm>
          <a:off x="4740890" y="5552338"/>
          <a:ext cx="2042984" cy="3323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984"/>
              </a:tblGrid>
              <a:tr h="338775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 smtClean="0">
                          <a:solidFill>
                            <a:schemeClr val="tx1"/>
                          </a:solidFill>
                        </a:rPr>
                        <a:t>RESULTATS</a:t>
                      </a:r>
                      <a:endParaRPr lang="fr-FR" sz="1600" b="0" dirty="0"/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5089"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résultats chiffrés obtenus lors de vos expériences professionnelles.</a:t>
                      </a:r>
                    </a:p>
                    <a:p>
                      <a:pPr algn="l"/>
                      <a:endParaRPr lang="fr-FR" sz="1200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- CA en hausse</a:t>
                      </a:r>
                    </a:p>
                    <a:p>
                      <a:pPr algn="l"/>
                      <a:r>
                        <a:rPr lang="fr-FR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- Embauche</a:t>
                      </a:r>
                    </a:p>
                    <a:p>
                      <a:pPr algn="l"/>
                      <a:r>
                        <a:rPr lang="fr-FR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- Augmentation des PDM</a:t>
                      </a:r>
                    </a:p>
                    <a:p>
                      <a:pPr algn="l"/>
                      <a:r>
                        <a:rPr lang="fr-FR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- </a:t>
                      </a:r>
                      <a:r>
                        <a:rPr lang="is-IS" sz="12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…</a:t>
                      </a:r>
                      <a:endParaRPr lang="fr-FR" sz="1200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63683"/>
              </p:ext>
            </p:extLst>
          </p:nvPr>
        </p:nvGraphicFramePr>
        <p:xfrm>
          <a:off x="4810774" y="4095820"/>
          <a:ext cx="185577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77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A PROPOS DE MOI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Présentez-vous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brièvement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.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atouts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pour le poste et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compétences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clés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.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22859"/>
              </p:ext>
            </p:extLst>
          </p:nvPr>
        </p:nvGraphicFramePr>
        <p:xfrm>
          <a:off x="4743782" y="7792848"/>
          <a:ext cx="1922763" cy="92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76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LANGUES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Anglais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 : Lu,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écrit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parlé</a:t>
                      </a:r>
                      <a:endParaRPr lang="en-GB" sz="11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/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Espagnol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 :  Lu,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écrit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parlé</a:t>
                      </a:r>
                      <a:endParaRPr lang="en-GB" sz="11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/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Allemand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:  Lu,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écrit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parlé</a:t>
                      </a:r>
                      <a:endParaRPr lang="en-GB" sz="11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282</Words>
  <Application>Microsoft Macintosh PowerPoint</Application>
  <PresentationFormat>Format A4 (210 x 297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5</cp:revision>
  <dcterms:created xsi:type="dcterms:W3CDTF">2016-06-30T15:06:14Z</dcterms:created>
  <dcterms:modified xsi:type="dcterms:W3CDTF">2016-08-05T07:50:28Z</dcterms:modified>
</cp:coreProperties>
</file>