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05"/>
    <a:srgbClr val="F2B6B4"/>
    <a:srgbClr val="DED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1"/>
    <p:restoredTop sz="94622"/>
  </p:normalViewPr>
  <p:slideViewPr>
    <p:cSldViewPr snapToGrid="0" snapToObjects="1">
      <p:cViewPr>
        <p:scale>
          <a:sx n="110" d="100"/>
          <a:sy n="110" d="100"/>
        </p:scale>
        <p:origin x="20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5A4E-8A64-D04B-BB1F-043F3723CC16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278-156B-C34A-B233-92903C0D29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28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5A4E-8A64-D04B-BB1F-043F3723CC16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278-156B-C34A-B233-92903C0D29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5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5A4E-8A64-D04B-BB1F-043F3723CC16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278-156B-C34A-B233-92903C0D29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23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5A4E-8A64-D04B-BB1F-043F3723CC16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278-156B-C34A-B233-92903C0D29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78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5A4E-8A64-D04B-BB1F-043F3723CC16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278-156B-C34A-B233-92903C0D29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18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5A4E-8A64-D04B-BB1F-043F3723CC16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278-156B-C34A-B233-92903C0D29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59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5A4E-8A64-D04B-BB1F-043F3723CC16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278-156B-C34A-B233-92903C0D29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15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5A4E-8A64-D04B-BB1F-043F3723CC16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278-156B-C34A-B233-92903C0D29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11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5A4E-8A64-D04B-BB1F-043F3723CC16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278-156B-C34A-B233-92903C0D29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60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5A4E-8A64-D04B-BB1F-043F3723CC16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278-156B-C34A-B233-92903C0D29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30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5A4E-8A64-D04B-BB1F-043F3723CC16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C278-156B-C34A-B233-92903C0D29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12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85A4E-8A64-D04B-BB1F-043F3723CC16}" type="datetimeFigureOut">
              <a:rPr lang="fr-FR" smtClean="0"/>
              <a:t>14/07/2016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1C278-156B-C34A-B233-92903C0D29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14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4"/>
          <a:stretch/>
        </p:blipFill>
        <p:spPr>
          <a:xfrm>
            <a:off x="0" y="0"/>
            <a:ext cx="6858000" cy="22177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814" b="18765"/>
          <a:stretch/>
        </p:blipFill>
        <p:spPr>
          <a:xfrm>
            <a:off x="0" y="9660325"/>
            <a:ext cx="6858000" cy="245675"/>
          </a:xfrm>
          <a:prstGeom prst="rect">
            <a:avLst/>
          </a:prstGeom>
        </p:spPr>
      </p:pic>
      <p:graphicFrame>
        <p:nvGraphicFramePr>
          <p:cNvPr id="68" name="Tableau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82687"/>
              </p:ext>
            </p:extLst>
          </p:nvPr>
        </p:nvGraphicFramePr>
        <p:xfrm>
          <a:off x="600463" y="2560198"/>
          <a:ext cx="5946397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6397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 smtClean="0">
                          <a:solidFill>
                            <a:srgbClr val="0070C0"/>
                          </a:solidFill>
                        </a:rPr>
                        <a:t>FORMATION 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FORMATION</a:t>
                      </a:r>
                      <a:r>
                        <a:rPr lang="en-US" sz="11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sz="110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 – 2003</a:t>
                      </a:r>
                      <a:endParaRPr lang="fr-FR" sz="1100" kern="1200" dirty="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Décrivez</a:t>
                      </a:r>
                      <a:r>
                        <a:rPr lang="en-GB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les </a:t>
                      </a:r>
                      <a:r>
                        <a:rPr lang="en-GB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spécialités</a:t>
                      </a:r>
                      <a:r>
                        <a:rPr lang="en-GB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de </a:t>
                      </a:r>
                      <a:r>
                        <a:rPr lang="en-GB" sz="11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cette</a:t>
                      </a:r>
                      <a:r>
                        <a:rPr lang="en-GB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formation : </a:t>
                      </a:r>
                      <a:r>
                        <a:rPr lang="en-GB" sz="11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vos</a:t>
                      </a:r>
                      <a:r>
                        <a:rPr lang="en-GB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</a:t>
                      </a:r>
                      <a:r>
                        <a:rPr lang="en-GB" sz="11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diplômes</a:t>
                      </a:r>
                      <a:r>
                        <a:rPr lang="en-GB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, les options de la formation, </a:t>
                      </a:r>
                      <a:r>
                        <a:rPr lang="en-GB" sz="11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etc</a:t>
                      </a:r>
                      <a:r>
                        <a:rPr lang="en-GB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…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FORMATION</a:t>
                      </a:r>
                      <a:r>
                        <a:rPr lang="en-US" sz="11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sz="110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 – 2003</a:t>
                      </a:r>
                      <a:endParaRPr lang="fr-FR" sz="1100" kern="1200" dirty="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Décrivez</a:t>
                      </a:r>
                      <a:r>
                        <a:rPr lang="en-GB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les </a:t>
                      </a:r>
                      <a:r>
                        <a:rPr lang="en-GB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spécialités</a:t>
                      </a:r>
                      <a:r>
                        <a:rPr lang="en-GB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de </a:t>
                      </a:r>
                      <a:r>
                        <a:rPr lang="en-GB" sz="11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cette</a:t>
                      </a:r>
                      <a:r>
                        <a:rPr lang="en-GB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formation : </a:t>
                      </a:r>
                      <a:r>
                        <a:rPr lang="en-GB" sz="11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vos</a:t>
                      </a:r>
                      <a:r>
                        <a:rPr lang="en-GB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</a:t>
                      </a:r>
                      <a:r>
                        <a:rPr lang="en-GB" sz="11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diplômes</a:t>
                      </a:r>
                      <a:r>
                        <a:rPr lang="en-GB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, les options de la formation, etc…</a:t>
                      </a:r>
                      <a:endParaRPr lang="en-GB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1" name="Tableau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54191"/>
              </p:ext>
            </p:extLst>
          </p:nvPr>
        </p:nvGraphicFramePr>
        <p:xfrm>
          <a:off x="600463" y="3939561"/>
          <a:ext cx="5917787" cy="3093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17787"/>
              </a:tblGrid>
              <a:tr h="358247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 smtClean="0">
                          <a:solidFill>
                            <a:srgbClr val="0070C0"/>
                          </a:solidFill>
                        </a:rPr>
                        <a:t>EXPERIENCE </a:t>
                      </a:r>
                      <a:r>
                        <a:rPr lang="fr-FR" sz="1600" b="1" dirty="0" smtClean="0">
                          <a:solidFill>
                            <a:srgbClr val="0070C0"/>
                          </a:solidFill>
                        </a:rPr>
                        <a:t>PROFESSIONNELLE</a:t>
                      </a:r>
                      <a:endParaRPr lang="fr-FR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3926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 ENTREPRISE | TITRE DU POSTE </a:t>
                      </a:r>
                      <a:r>
                        <a:rPr lang="en-US" sz="12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20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 – 2003</a:t>
                      </a:r>
                      <a:endParaRPr lang="fr-FR" sz="1200" kern="1200" dirty="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Décrivez ici les fonctions que vous avez occupé pour ce poste. Décrivez également vos missions</a:t>
                      </a:r>
                      <a:r>
                        <a:rPr lang="fr-FR" sz="12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et vos résultats.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683926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 ENTREPRISE | TITRE DU POSTE </a:t>
                      </a:r>
                      <a:r>
                        <a:rPr lang="en-US" sz="12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20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 – 2003</a:t>
                      </a:r>
                      <a:endParaRPr lang="fr-FR" sz="1200" kern="1200" dirty="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Décrivez ici les fonctions que vous avez occupé pour ce poste. Décrivez également vos missions</a:t>
                      </a:r>
                      <a:r>
                        <a:rPr lang="fr-FR" sz="12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et vos résultats.</a:t>
                      </a:r>
                    </a:p>
                  </a:txBody>
                  <a:tcPr>
                    <a:noFill/>
                  </a:tcPr>
                </a:tc>
              </a:tr>
              <a:tr h="683926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 ENTREPRISE | TITRE DU POSTE </a:t>
                      </a:r>
                      <a:r>
                        <a:rPr lang="en-US" sz="12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20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 – 2003</a:t>
                      </a:r>
                      <a:endParaRPr lang="fr-FR" sz="1200" kern="1200" dirty="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Décrivez ici les fonctions que vous avez occupé pour ce poste. Décrivez également vos missions</a:t>
                      </a:r>
                      <a:r>
                        <a:rPr lang="fr-FR" sz="12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et vos résultats.</a:t>
                      </a:r>
                    </a:p>
                  </a:txBody>
                  <a:tcPr>
                    <a:noFill/>
                  </a:tcPr>
                </a:tc>
              </a:tr>
              <a:tr h="683926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 ENTREPRISE | TITRE DU POSTE </a:t>
                      </a:r>
                      <a:r>
                        <a:rPr lang="en-US" sz="12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sz="120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 – 2003</a:t>
                      </a:r>
                      <a:endParaRPr lang="fr-FR" sz="1200" kern="1200" dirty="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12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Décrivez ici les fonctions que vous avez occupé pour ce poste. Décrivez également vos missions</a:t>
                      </a:r>
                      <a:r>
                        <a:rPr lang="fr-FR" sz="12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et vos résultats.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Tableau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92179"/>
              </p:ext>
            </p:extLst>
          </p:nvPr>
        </p:nvGraphicFramePr>
        <p:xfrm>
          <a:off x="600464" y="7131011"/>
          <a:ext cx="286978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9787"/>
              </a:tblGrid>
              <a:tr h="130305">
                <a:tc>
                  <a:txBody>
                    <a:bodyPr/>
                    <a:lstStyle/>
                    <a:p>
                      <a:pPr algn="l"/>
                      <a:r>
                        <a:rPr lang="fr-FR" sz="1600" b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COMPETENCES </a:t>
                      </a:r>
                      <a:r>
                        <a:rPr lang="fr-FR" sz="1600" b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0305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Management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30305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Gestion de projet</a:t>
                      </a:r>
                    </a:p>
                  </a:txBody>
                  <a:tcPr anchor="ctr">
                    <a:noFill/>
                  </a:tcPr>
                </a:tc>
              </a:tr>
              <a:tr h="130305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Comptabilité / Gestion</a:t>
                      </a:r>
                    </a:p>
                  </a:txBody>
                  <a:tcPr anchor="ctr">
                    <a:noFill/>
                  </a:tcPr>
                </a:tc>
              </a:tr>
              <a:tr h="127409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Conduite de changement</a:t>
                      </a: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74" name="Ellipse 73"/>
          <p:cNvSpPr/>
          <p:nvPr/>
        </p:nvSpPr>
        <p:spPr>
          <a:xfrm>
            <a:off x="2536503" y="7537411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2695253" y="7537411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Ellipse 77"/>
          <p:cNvSpPr/>
          <p:nvPr/>
        </p:nvSpPr>
        <p:spPr>
          <a:xfrm>
            <a:off x="2854003" y="7537411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Ellipse 78"/>
          <p:cNvSpPr/>
          <p:nvPr/>
        </p:nvSpPr>
        <p:spPr>
          <a:xfrm>
            <a:off x="3017775" y="7537411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Ellipse 79"/>
          <p:cNvSpPr/>
          <p:nvPr/>
        </p:nvSpPr>
        <p:spPr>
          <a:xfrm>
            <a:off x="3191872" y="7537411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Ellipse 80"/>
          <p:cNvSpPr/>
          <p:nvPr/>
        </p:nvSpPr>
        <p:spPr>
          <a:xfrm>
            <a:off x="2536503" y="7795365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Ellipse 81"/>
          <p:cNvSpPr/>
          <p:nvPr/>
        </p:nvSpPr>
        <p:spPr>
          <a:xfrm>
            <a:off x="2695253" y="7795365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Ellipse 82"/>
          <p:cNvSpPr/>
          <p:nvPr/>
        </p:nvSpPr>
        <p:spPr>
          <a:xfrm>
            <a:off x="2854003" y="7795365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Ellipse 83"/>
          <p:cNvSpPr/>
          <p:nvPr/>
        </p:nvSpPr>
        <p:spPr>
          <a:xfrm>
            <a:off x="3017775" y="7795365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2536503" y="8060352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Ellipse 85"/>
          <p:cNvSpPr/>
          <p:nvPr/>
        </p:nvSpPr>
        <p:spPr>
          <a:xfrm>
            <a:off x="2695253" y="8060352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Ellipse 86"/>
          <p:cNvSpPr/>
          <p:nvPr/>
        </p:nvSpPr>
        <p:spPr>
          <a:xfrm>
            <a:off x="2854003" y="8060352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Ellipse 87"/>
          <p:cNvSpPr/>
          <p:nvPr/>
        </p:nvSpPr>
        <p:spPr>
          <a:xfrm>
            <a:off x="3017775" y="8060352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3191872" y="8060352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Ellipse 89"/>
          <p:cNvSpPr/>
          <p:nvPr/>
        </p:nvSpPr>
        <p:spPr>
          <a:xfrm>
            <a:off x="2536503" y="8333812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Ellipse 90"/>
          <p:cNvSpPr/>
          <p:nvPr/>
        </p:nvSpPr>
        <p:spPr>
          <a:xfrm>
            <a:off x="2695253" y="8333812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Ellipse 91"/>
          <p:cNvSpPr/>
          <p:nvPr/>
        </p:nvSpPr>
        <p:spPr>
          <a:xfrm>
            <a:off x="2854003" y="8333812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3017775" y="8333812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13" name="Tableau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85105"/>
              </p:ext>
            </p:extLst>
          </p:nvPr>
        </p:nvGraphicFramePr>
        <p:xfrm>
          <a:off x="3857928" y="7131011"/>
          <a:ext cx="2871863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1863"/>
              </a:tblGrid>
              <a:tr h="130305">
                <a:tc>
                  <a:txBody>
                    <a:bodyPr/>
                    <a:lstStyle/>
                    <a:p>
                      <a:pPr algn="l"/>
                      <a:r>
                        <a:rPr lang="fr-FR" sz="1600" b="1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PERSONALLITE</a:t>
                      </a:r>
                      <a:endParaRPr lang="fr-FR" sz="1600" b="1" kern="1200" dirty="0" smtClean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0305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Leader </a:t>
                      </a:r>
                      <a:r>
                        <a:rPr lang="fr-FR" sz="110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</a:t>
                      </a:r>
                      <a:endParaRPr lang="fr-FR" sz="110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30305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Créatif</a:t>
                      </a:r>
                    </a:p>
                  </a:txBody>
                  <a:tcPr anchor="ctr">
                    <a:noFill/>
                  </a:tcPr>
                </a:tc>
              </a:tr>
              <a:tr h="130305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 de l’écoute</a:t>
                      </a:r>
                    </a:p>
                  </a:txBody>
                  <a:tcPr anchor="ctr">
                    <a:noFill/>
                  </a:tcPr>
                </a:tc>
              </a:tr>
              <a:tr h="127409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Sérieux</a:t>
                      </a: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114" name="Ellipse 113"/>
          <p:cNvSpPr/>
          <p:nvPr/>
        </p:nvSpPr>
        <p:spPr>
          <a:xfrm>
            <a:off x="5475456" y="7537411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Ellipse 114"/>
          <p:cNvSpPr/>
          <p:nvPr/>
        </p:nvSpPr>
        <p:spPr>
          <a:xfrm>
            <a:off x="5634206" y="7537411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Ellipse 115"/>
          <p:cNvSpPr/>
          <p:nvPr/>
        </p:nvSpPr>
        <p:spPr>
          <a:xfrm>
            <a:off x="5792956" y="7537411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7" name="Ellipse 116"/>
          <p:cNvSpPr/>
          <p:nvPr/>
        </p:nvSpPr>
        <p:spPr>
          <a:xfrm>
            <a:off x="5956728" y="7537411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Ellipse 117"/>
          <p:cNvSpPr/>
          <p:nvPr/>
        </p:nvSpPr>
        <p:spPr>
          <a:xfrm>
            <a:off x="6130825" y="7537411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9" name="Ellipse 118"/>
          <p:cNvSpPr/>
          <p:nvPr/>
        </p:nvSpPr>
        <p:spPr>
          <a:xfrm>
            <a:off x="5475456" y="7795365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Ellipse 119"/>
          <p:cNvSpPr/>
          <p:nvPr/>
        </p:nvSpPr>
        <p:spPr>
          <a:xfrm>
            <a:off x="5634206" y="7795365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1" name="Ellipse 120"/>
          <p:cNvSpPr/>
          <p:nvPr/>
        </p:nvSpPr>
        <p:spPr>
          <a:xfrm>
            <a:off x="5792956" y="7795365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2" name="Ellipse 121"/>
          <p:cNvSpPr/>
          <p:nvPr/>
        </p:nvSpPr>
        <p:spPr>
          <a:xfrm>
            <a:off x="5956728" y="7795365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3" name="Ellipse 122"/>
          <p:cNvSpPr/>
          <p:nvPr/>
        </p:nvSpPr>
        <p:spPr>
          <a:xfrm>
            <a:off x="5475456" y="8060352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Ellipse 123"/>
          <p:cNvSpPr/>
          <p:nvPr/>
        </p:nvSpPr>
        <p:spPr>
          <a:xfrm>
            <a:off x="5634206" y="8060352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Ellipse 124"/>
          <p:cNvSpPr/>
          <p:nvPr/>
        </p:nvSpPr>
        <p:spPr>
          <a:xfrm>
            <a:off x="5792956" y="8060352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6" name="Ellipse 125"/>
          <p:cNvSpPr/>
          <p:nvPr/>
        </p:nvSpPr>
        <p:spPr>
          <a:xfrm>
            <a:off x="5956728" y="8060352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Ellipse 126"/>
          <p:cNvSpPr/>
          <p:nvPr/>
        </p:nvSpPr>
        <p:spPr>
          <a:xfrm>
            <a:off x="6130825" y="8060352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" name="Ellipse 127"/>
          <p:cNvSpPr/>
          <p:nvPr/>
        </p:nvSpPr>
        <p:spPr>
          <a:xfrm>
            <a:off x="5475456" y="8333812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Ellipse 128"/>
          <p:cNvSpPr/>
          <p:nvPr/>
        </p:nvSpPr>
        <p:spPr>
          <a:xfrm>
            <a:off x="5634206" y="8333812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Ellipse 129"/>
          <p:cNvSpPr/>
          <p:nvPr/>
        </p:nvSpPr>
        <p:spPr>
          <a:xfrm>
            <a:off x="5792956" y="8333812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Ellipse 130"/>
          <p:cNvSpPr/>
          <p:nvPr/>
        </p:nvSpPr>
        <p:spPr>
          <a:xfrm>
            <a:off x="5956728" y="8333812"/>
            <a:ext cx="104931" cy="1029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411481" y="2898841"/>
            <a:ext cx="0" cy="850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411480" y="4283340"/>
            <a:ext cx="0" cy="2599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442254" y="7436154"/>
            <a:ext cx="0" cy="1066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arme 16"/>
          <p:cNvSpPr/>
          <p:nvPr/>
        </p:nvSpPr>
        <p:spPr>
          <a:xfrm>
            <a:off x="332237" y="2641534"/>
            <a:ext cx="173736" cy="174021"/>
          </a:xfrm>
          <a:prstGeom prst="teardrop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Larme 133"/>
          <p:cNvSpPr/>
          <p:nvPr/>
        </p:nvSpPr>
        <p:spPr>
          <a:xfrm>
            <a:off x="332236" y="4011820"/>
            <a:ext cx="173736" cy="174021"/>
          </a:xfrm>
          <a:prstGeom prst="teardrop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Larme 134"/>
          <p:cNvSpPr/>
          <p:nvPr/>
        </p:nvSpPr>
        <p:spPr>
          <a:xfrm>
            <a:off x="357562" y="7196305"/>
            <a:ext cx="173736" cy="174021"/>
          </a:xfrm>
          <a:prstGeom prst="teardrop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Larme 136"/>
          <p:cNvSpPr/>
          <p:nvPr/>
        </p:nvSpPr>
        <p:spPr>
          <a:xfrm>
            <a:off x="3577222" y="7203338"/>
            <a:ext cx="173736" cy="174021"/>
          </a:xfrm>
          <a:prstGeom prst="teardrop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8" name="Connecteur droit 137"/>
          <p:cNvCxnSpPr/>
          <p:nvPr/>
        </p:nvCxnSpPr>
        <p:spPr>
          <a:xfrm>
            <a:off x="3663954" y="7436154"/>
            <a:ext cx="0" cy="1066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1" r="4151"/>
          <a:stretch/>
        </p:blipFill>
        <p:spPr>
          <a:xfrm>
            <a:off x="2512522" y="189569"/>
            <a:ext cx="1832956" cy="1838660"/>
          </a:xfrm>
          <a:prstGeom prst="ellipse">
            <a:avLst/>
          </a:prstGeom>
          <a:ln>
            <a:solidFill>
              <a:schemeClr val="bg1"/>
            </a:solidFill>
          </a:ln>
        </p:spPr>
      </p:pic>
      <p:sp>
        <p:nvSpPr>
          <p:cNvPr id="139" name="Ruban vers le haut 138"/>
          <p:cNvSpPr/>
          <p:nvPr/>
        </p:nvSpPr>
        <p:spPr>
          <a:xfrm>
            <a:off x="1251771" y="1866928"/>
            <a:ext cx="4436960" cy="585982"/>
          </a:xfrm>
          <a:prstGeom prst="ribbon2">
            <a:avLst>
              <a:gd name="adj1" fmla="val 24024"/>
              <a:gd name="adj2" fmla="val 75000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Rectangle 139"/>
          <p:cNvSpPr/>
          <p:nvPr/>
        </p:nvSpPr>
        <p:spPr>
          <a:xfrm>
            <a:off x="2105498" y="1885174"/>
            <a:ext cx="27370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Titre du poste recherché</a:t>
            </a:r>
            <a:endParaRPr lang="fr-FR" sz="2000" dirty="0">
              <a:solidFill>
                <a:schemeClr val="bg1"/>
              </a:solidFill>
            </a:endParaRPr>
          </a:p>
        </p:txBody>
      </p:sp>
      <p:graphicFrame>
        <p:nvGraphicFramePr>
          <p:cNvPr id="141" name="Tableau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007505"/>
              </p:ext>
            </p:extLst>
          </p:nvPr>
        </p:nvGraphicFramePr>
        <p:xfrm>
          <a:off x="4574219" y="261892"/>
          <a:ext cx="2155572" cy="13335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785418"/>
                <a:gridCol w="1370154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Contact</a:t>
                      </a:r>
                      <a:endParaRPr lang="fr-FR" sz="1400" dirty="0"/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Futura Medium" charset="0"/>
                        <a:cs typeface="Futura Medium" charset="0"/>
                      </a:endParaRP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endParaRPr lang="fr-FR" dirty="0"/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303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Adresse : </a:t>
                      </a: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17 rue de la </a:t>
                      </a:r>
                      <a:r>
                        <a:rPr lang="fr-FR" sz="1200" b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Réussite</a:t>
                      </a:r>
                      <a:r>
                        <a:rPr lang="fr-FR" sz="1200" b="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fr-FR" sz="1200" b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75012 Paris</a:t>
                      </a: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07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Mobile :</a:t>
                      </a: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06.06.06.06.06</a:t>
                      </a: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>
                          <a:solidFill>
                            <a:schemeClr val="bg1"/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Email : </a:t>
                      </a: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mail@mail.com</a:t>
                      </a:r>
                      <a:endParaRPr lang="fr-FR" sz="12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Futura Medium" charset="0"/>
                        <a:cs typeface="Futura Medium" charset="0"/>
                      </a:endParaRP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3" name="Tableau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044433"/>
              </p:ext>
            </p:extLst>
          </p:nvPr>
        </p:nvGraphicFramePr>
        <p:xfrm>
          <a:off x="209279" y="436067"/>
          <a:ext cx="2175034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5034"/>
              </a:tblGrid>
              <a:tr h="1408941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Décrivez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quelques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lignes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vos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compétences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clés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pour le poste et </a:t>
                      </a:r>
                      <a:r>
                        <a:rPr lang="en-US" sz="120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vos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objectifs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carrière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20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Vous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pouvez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mettre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formes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à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l’aide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puces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 </a:t>
                      </a:r>
                      <a:r>
                        <a:rPr lang="en-US" sz="120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laisser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sous </a:t>
                      </a:r>
                      <a:r>
                        <a:rPr lang="en-US" sz="120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forme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texte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plein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algn="l"/>
                      <a:endParaRPr lang="fr-FR" sz="1200" kern="1200" baseline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4" name="Tableau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344472"/>
              </p:ext>
            </p:extLst>
          </p:nvPr>
        </p:nvGraphicFramePr>
        <p:xfrm>
          <a:off x="600463" y="8664627"/>
          <a:ext cx="5964436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4436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 smtClean="0">
                          <a:solidFill>
                            <a:schemeClr val="accent1"/>
                          </a:solidFill>
                        </a:rPr>
                        <a:t>INFOS </a:t>
                      </a:r>
                      <a:r>
                        <a:rPr lang="fr-FR" sz="1600" b="1" dirty="0" smtClean="0">
                          <a:solidFill>
                            <a:schemeClr val="accent1"/>
                          </a:solidFill>
                        </a:rPr>
                        <a:t>EN +</a:t>
                      </a:r>
                      <a:endParaRPr lang="fr-FR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Décrivez vos centres d’intérêt ou d’autres informations qui vous semblent importants de faire apparaître sur votre CV. </a:t>
                      </a:r>
                      <a:endParaRPr lang="en-GB" sz="1100" kern="1200" baseline="0" dirty="0" smtClean="0">
                        <a:solidFill>
                          <a:srgbClr val="7F7F7F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145" name="Larme 144"/>
          <p:cNvSpPr/>
          <p:nvPr/>
        </p:nvSpPr>
        <p:spPr>
          <a:xfrm>
            <a:off x="357562" y="8748306"/>
            <a:ext cx="173736" cy="174021"/>
          </a:xfrm>
          <a:prstGeom prst="teardrop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-937549" y="7303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cxnSp>
        <p:nvCxnSpPr>
          <p:cNvPr id="146" name="Connecteur droit 145"/>
          <p:cNvCxnSpPr/>
          <p:nvPr/>
        </p:nvCxnSpPr>
        <p:spPr>
          <a:xfrm>
            <a:off x="435270" y="8987752"/>
            <a:ext cx="0" cy="35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7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262</Words>
  <Application>Microsoft Macintosh PowerPoint</Application>
  <PresentationFormat>Format A4 (210 x 297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</vt:lpstr>
      <vt:lpstr>Futura Medium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Axel Maille</cp:lastModifiedBy>
  <cp:revision>16</cp:revision>
  <dcterms:created xsi:type="dcterms:W3CDTF">2016-07-14T06:32:57Z</dcterms:created>
  <dcterms:modified xsi:type="dcterms:W3CDTF">2016-07-14T11:06:15Z</dcterms:modified>
</cp:coreProperties>
</file>