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5FE"/>
    <a:srgbClr val="575757"/>
    <a:srgbClr val="AC8249"/>
    <a:srgbClr val="EF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/>
    <p:restoredTop sz="94586"/>
  </p:normalViewPr>
  <p:slideViewPr>
    <p:cSldViewPr snapToGrid="0" snapToObjects="1">
      <p:cViewPr>
        <p:scale>
          <a:sx n="140" d="100"/>
          <a:sy n="140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2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8A05-D9B2-104B-A6B2-7D8FDA8E02D1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5609-9528-8248-B371-62417466C7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2.wdp"/><Relationship Id="rId13" Type="http://schemas.openxmlformats.org/officeDocument/2006/relationships/image" Target="../media/image10.png"/><Relationship Id="rId1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age 40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"/>
          <a:stretch/>
        </p:blipFill>
        <p:spPr>
          <a:xfrm>
            <a:off x="0" y="0"/>
            <a:ext cx="6858000" cy="587829"/>
          </a:xfrm>
          <a:prstGeom prst="rect">
            <a:avLst/>
          </a:prstGeom>
        </p:spPr>
      </p:pic>
      <p:pic>
        <p:nvPicPr>
          <p:cNvPr id="405" name="Image 40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" b="4316"/>
          <a:stretch/>
        </p:blipFill>
        <p:spPr>
          <a:xfrm>
            <a:off x="0" y="402382"/>
            <a:ext cx="6858000" cy="1275948"/>
          </a:xfrm>
          <a:prstGeom prst="rect">
            <a:avLst/>
          </a:prstGeom>
        </p:spPr>
      </p:pic>
      <p:graphicFrame>
        <p:nvGraphicFramePr>
          <p:cNvPr id="407" name="Tableau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74273"/>
              </p:ext>
            </p:extLst>
          </p:nvPr>
        </p:nvGraphicFramePr>
        <p:xfrm>
          <a:off x="481030" y="2078303"/>
          <a:ext cx="4203266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26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 </a:t>
                      </a:r>
                      <a:r>
                        <a:rPr lang="fr-FR" sz="1400" b="0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FORMATION </a:t>
                      </a:r>
                      <a:endParaRPr lang="fr-FR" sz="1400" b="0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FORMATION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|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</a:p>
                  </a:txBody>
                  <a:tcP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FORMATION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|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les options de la formation, etc…</a:t>
                      </a:r>
                      <a:endParaRPr lang="en-GB" sz="11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FORMATION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|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GB" sz="11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" name="Image 4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5" y="1973676"/>
            <a:ext cx="318530" cy="395417"/>
          </a:xfrm>
          <a:prstGeom prst="rect">
            <a:avLst/>
          </a:prstGeom>
        </p:spPr>
      </p:pic>
      <p:graphicFrame>
        <p:nvGraphicFramePr>
          <p:cNvPr id="410" name="Tableau 4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88072"/>
              </p:ext>
            </p:extLst>
          </p:nvPr>
        </p:nvGraphicFramePr>
        <p:xfrm>
          <a:off x="481029" y="4566156"/>
          <a:ext cx="6144359" cy="304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435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  EX</a:t>
                      </a:r>
                      <a:r>
                        <a:rPr lang="fr-FR" sz="1400" b="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PERIENCE </a:t>
                      </a:r>
                      <a:r>
                        <a:rPr lang="fr-FR" sz="1400" b="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PROFESSIONNELLE</a:t>
                      </a:r>
                      <a:endParaRPr lang="fr-FR" sz="1400" b="0" dirty="0">
                        <a:solidFill>
                          <a:schemeClr val="accen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NOM ENTREPRISE | TITRE DU POSTE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vos résultats.</a:t>
                      </a:r>
                    </a:p>
                  </a:txBody>
                  <a:tcP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NOM ENTREPRISE | TITRE DU POSTE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vos résultats.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NOM ENTREPRISE | TITRE DU POSTE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vos résultats.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NOM ENTREPRISE | TITRE DU POSTE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vos résultats.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12" name="Image 4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5" y="4470790"/>
            <a:ext cx="386149" cy="386149"/>
          </a:xfrm>
          <a:prstGeom prst="rect">
            <a:avLst/>
          </a:prstGeom>
        </p:spPr>
      </p:pic>
      <p:graphicFrame>
        <p:nvGraphicFramePr>
          <p:cNvPr id="413" name="Tableau 4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4765"/>
              </p:ext>
            </p:extLst>
          </p:nvPr>
        </p:nvGraphicFramePr>
        <p:xfrm>
          <a:off x="506962" y="7867512"/>
          <a:ext cx="2900893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89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  </a:t>
                      </a:r>
                      <a:r>
                        <a:rPr lang="fr-FR" sz="140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INFOS EN +</a:t>
                      </a:r>
                      <a:endParaRPr lang="fr-FR" sz="1400" dirty="0">
                        <a:solidFill>
                          <a:schemeClr val="accen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 vos centres d’intérêt ou d’autres informations qui vous semblent importants de faire apparaître sur votre CV. </a:t>
                      </a:r>
                      <a:endParaRPr lang="en-GB" sz="1100" kern="120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Tableau 4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09187"/>
              </p:ext>
            </p:extLst>
          </p:nvPr>
        </p:nvGraphicFramePr>
        <p:xfrm>
          <a:off x="3946338" y="7867512"/>
          <a:ext cx="2318975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9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   </a:t>
                      </a:r>
                      <a:r>
                        <a:rPr lang="fr-FR" sz="1400" dirty="0" smtClean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LANGUES</a:t>
                      </a:r>
                      <a:endParaRPr lang="fr-FR" sz="1400" dirty="0">
                        <a:solidFill>
                          <a:schemeClr val="accen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Anglais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: Lu,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parlé</a:t>
                      </a:r>
                      <a:endParaRPr lang="en-GB" sz="110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Espagnol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:  Lu,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parlé</a:t>
                      </a:r>
                      <a:endParaRPr lang="en-GB" sz="110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Allemand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 Lu,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parlé</a:t>
                      </a:r>
                      <a:endParaRPr lang="en-GB" sz="110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17" name="Image 4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38" y="7796464"/>
            <a:ext cx="355838" cy="355838"/>
          </a:xfrm>
          <a:prstGeom prst="rect">
            <a:avLst/>
          </a:prstGeom>
        </p:spPr>
      </p:pic>
      <p:pic>
        <p:nvPicPr>
          <p:cNvPr id="418" name="Image 4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4" y="7796464"/>
            <a:ext cx="355838" cy="355838"/>
          </a:xfrm>
          <a:prstGeom prst="rect">
            <a:avLst/>
          </a:prstGeom>
        </p:spPr>
      </p:pic>
      <p:pic>
        <p:nvPicPr>
          <p:cNvPr id="419" name="Image 4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>
          <a:xfrm>
            <a:off x="0" y="9207813"/>
            <a:ext cx="6858000" cy="698187"/>
          </a:xfrm>
          <a:prstGeom prst="rect">
            <a:avLst/>
          </a:prstGeom>
        </p:spPr>
      </p:pic>
      <p:pic>
        <p:nvPicPr>
          <p:cNvPr id="420" name="Image 4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0" t="1" r="5799" b="2057"/>
          <a:stretch/>
        </p:blipFill>
        <p:spPr>
          <a:xfrm>
            <a:off x="412572" y="214069"/>
            <a:ext cx="1544837" cy="1547465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422" name="Picture 3" descr="C:\Users\ikkinallego\Downloads\location7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99" y="1329047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" name="ZoneTexte 424"/>
          <p:cNvSpPr txBox="1"/>
          <p:nvPr/>
        </p:nvSpPr>
        <p:spPr>
          <a:xfrm>
            <a:off x="2369981" y="1297986"/>
            <a:ext cx="2768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charset="0"/>
                <a:ea typeface="Arial" charset="0"/>
                <a:cs typeface="Arial" charset="0"/>
              </a:rPr>
              <a:t>15 RUE DE LA REUSSITE 75012 PARIS</a:t>
            </a:r>
            <a:endParaRPr lang="fr-FR" sz="1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8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83" y="961735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" name="ZoneTexte 429"/>
          <p:cNvSpPr txBox="1"/>
          <p:nvPr/>
        </p:nvSpPr>
        <p:spPr>
          <a:xfrm>
            <a:off x="2369981" y="930875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charset="0"/>
                <a:ea typeface="Arial" charset="0"/>
                <a:cs typeface="Arial" charset="0"/>
              </a:rPr>
              <a:t>01 02 03 04 05</a:t>
            </a:r>
            <a:endParaRPr lang="fr-FR" sz="1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32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2" y="579441"/>
            <a:ext cx="229883" cy="229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3" name="ZoneTexte 432"/>
          <p:cNvSpPr txBox="1"/>
          <p:nvPr/>
        </p:nvSpPr>
        <p:spPr>
          <a:xfrm>
            <a:off x="2395465" y="555882"/>
            <a:ext cx="1326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 Hebrew" charset="-79"/>
                <a:ea typeface="Arial Hebrew" charset="-79"/>
                <a:cs typeface="Arial Hebrew" charset="-79"/>
              </a:rPr>
              <a:t>NOM@MAIL.COM</a:t>
            </a:r>
            <a:endParaRPr lang="fr-FR" sz="12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4" name="Tableau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5451"/>
              </p:ext>
            </p:extLst>
          </p:nvPr>
        </p:nvGraphicFramePr>
        <p:xfrm>
          <a:off x="4768168" y="2021454"/>
          <a:ext cx="1857221" cy="214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221"/>
              </a:tblGrid>
              <a:tr h="214472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Décrivez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quelques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lignes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compétences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clés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pour le poste et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objectifs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carrière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Vous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pouvez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mettre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formes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à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l’aide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puces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laisser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sous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texte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plein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 </a:t>
                      </a:r>
                    </a:p>
                    <a:p>
                      <a:pPr algn="l"/>
                      <a:endParaRPr lang="fr-FR" sz="1200" kern="1200" baseline="0" dirty="0" smtClean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5" name="ZoneTexte 434"/>
          <p:cNvSpPr txBox="1"/>
          <p:nvPr/>
        </p:nvSpPr>
        <p:spPr>
          <a:xfrm>
            <a:off x="1732719" y="-2612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Titre du poste recherché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6" name="ZoneTexte 435"/>
          <p:cNvSpPr txBox="1"/>
          <p:nvPr/>
        </p:nvSpPr>
        <p:spPr>
          <a:xfrm>
            <a:off x="4124257" y="802492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Nancy 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MAREUSSITE</a:t>
            </a:r>
            <a:endParaRPr lang="fr-FR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62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273</Words>
  <Application>Microsoft Macintosh PowerPoint</Application>
  <PresentationFormat>Format A4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Hebrew</vt:lpstr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35</cp:revision>
  <dcterms:created xsi:type="dcterms:W3CDTF">2016-07-14T19:39:12Z</dcterms:created>
  <dcterms:modified xsi:type="dcterms:W3CDTF">2016-07-14T20:58:22Z</dcterms:modified>
</cp:coreProperties>
</file>