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1"/>
    <a:srgbClr val="5E996D"/>
    <a:srgbClr val="7FB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7" autoAdjust="0"/>
    <p:restoredTop sz="94660"/>
  </p:normalViewPr>
  <p:slideViewPr>
    <p:cSldViewPr snapToGrid="0">
      <p:cViewPr>
        <p:scale>
          <a:sx n="125" d="100"/>
          <a:sy n="125" d="100"/>
        </p:scale>
        <p:origin x="1048" y="-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4A941-B9F2-45FC-A3BE-5067225D971F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CE974-62BD-46B5-97A3-B2AD892EB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06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B2EA-72FB-4D17-8C82-4B53A14DEDA5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3937-BD36-4AFC-B7C9-792F98118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32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B2EA-72FB-4D17-8C82-4B53A14DEDA5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3937-BD36-4AFC-B7C9-792F98118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47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B2EA-72FB-4D17-8C82-4B53A14DEDA5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3937-BD36-4AFC-B7C9-792F98118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52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B2EA-72FB-4D17-8C82-4B53A14DEDA5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3937-BD36-4AFC-B7C9-792F98118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B2EA-72FB-4D17-8C82-4B53A14DEDA5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3937-BD36-4AFC-B7C9-792F98118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29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B2EA-72FB-4D17-8C82-4B53A14DEDA5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3937-BD36-4AFC-B7C9-792F98118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06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B2EA-72FB-4D17-8C82-4B53A14DEDA5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3937-BD36-4AFC-B7C9-792F98118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21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B2EA-72FB-4D17-8C82-4B53A14DEDA5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3937-BD36-4AFC-B7C9-792F98118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B2EA-72FB-4D17-8C82-4B53A14DEDA5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3937-BD36-4AFC-B7C9-792F98118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17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B2EA-72FB-4D17-8C82-4B53A14DEDA5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3937-BD36-4AFC-B7C9-792F98118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4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B2EA-72FB-4D17-8C82-4B53A14DEDA5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3937-BD36-4AFC-B7C9-792F98118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55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B2EA-72FB-4D17-8C82-4B53A14DEDA5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3937-BD36-4AFC-B7C9-792F98118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86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4350" y="1823218"/>
            <a:ext cx="5829300" cy="430893"/>
          </a:xfrm>
        </p:spPr>
        <p:txBody>
          <a:bodyPr>
            <a:noAutofit/>
          </a:bodyPr>
          <a:lstStyle/>
          <a:p>
            <a:r>
              <a:rPr lang="en-US" sz="2000" spc="300" dirty="0" smtClean="0">
                <a:latin typeface="Times New Roman" charset="0"/>
                <a:ea typeface="Times New Roman" charset="0"/>
                <a:cs typeface="Times New Roman" charset="0"/>
              </a:rPr>
              <a:t>Justine CODASSIN</a:t>
            </a:r>
            <a:br>
              <a:rPr lang="en-US" sz="2000" spc="3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200" i="1" spc="300" dirty="0" smtClean="0">
                <a:latin typeface="Times New Roman" charset="0"/>
                <a:ea typeface="Times New Roman" charset="0"/>
                <a:cs typeface="Times New Roman" charset="0"/>
              </a:rPr>
              <a:t>TITRE DU POSTE RECHERCHE</a:t>
            </a:r>
            <a:endParaRPr lang="en-GB" sz="2000" i="1" spc="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692570" y="2230361"/>
            <a:ext cx="3472859" cy="6485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000" i="1" dirty="0" err="1" smtClean="0">
                <a:latin typeface="Times New Roman" charset="0"/>
                <a:ea typeface="Times New Roman" charset="0"/>
                <a:cs typeface="Times New Roman" charset="0"/>
              </a:rPr>
              <a:t>Objectifs</a:t>
            </a:r>
            <a:r>
              <a:rPr lang="en-US" sz="1000" i="1" dirty="0" smtClean="0">
                <a:latin typeface="Times New Roman" charset="0"/>
                <a:ea typeface="Times New Roman" charset="0"/>
                <a:cs typeface="Times New Roman" charset="0"/>
              </a:rPr>
              <a:t> de </a:t>
            </a:r>
            <a:r>
              <a:rPr lang="en-US" sz="1000" i="1" dirty="0" err="1" smtClean="0">
                <a:latin typeface="Times New Roman" charset="0"/>
                <a:ea typeface="Times New Roman" charset="0"/>
                <a:cs typeface="Times New Roman" charset="0"/>
              </a:rPr>
              <a:t>carrière</a:t>
            </a:r>
            <a:r>
              <a:rPr lang="en-US" sz="10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Décrivez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en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quelques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lignes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vos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compétences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clés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pour le poste et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vos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objectifs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de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carrière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Vous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pouvez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les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mettre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en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forme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à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l’aide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de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puces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ou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les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laisser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sous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forme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de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texte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i="1" dirty="0" err="1">
                <a:latin typeface="Times New Roman" charset="0"/>
                <a:ea typeface="Times New Roman" charset="0"/>
                <a:cs typeface="Times New Roman" charset="0"/>
              </a:rPr>
              <a:t>plein</a:t>
            </a:r>
            <a:r>
              <a:rPr lang="en-US" sz="1000" i="1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GB" sz="10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570" y="3225665"/>
            <a:ext cx="135000" cy="23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429" y="3225665"/>
            <a:ext cx="225000" cy="236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569" y="5312377"/>
            <a:ext cx="225000" cy="22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429" y="5312377"/>
            <a:ext cx="225000" cy="225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8449" y="8355278"/>
            <a:ext cx="225000" cy="22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5429" y="8355278"/>
            <a:ext cx="225000" cy="225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77474" y="3514247"/>
            <a:ext cx="1165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 smtClean="0">
                <a:latin typeface="Times New Roman" charset="0"/>
                <a:ea typeface="Times New Roman" charset="0"/>
                <a:cs typeface="Times New Roman" charset="0"/>
              </a:rPr>
              <a:t>CONTACT</a:t>
            </a:r>
            <a:endParaRPr lang="en-GB" sz="1200" spc="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5492" y="3509978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 smtClean="0">
                <a:latin typeface="Times New Roman" charset="0"/>
                <a:ea typeface="Times New Roman" charset="0"/>
                <a:cs typeface="Times New Roman" charset="0"/>
              </a:rPr>
              <a:t>INFO</a:t>
            </a:r>
            <a:endParaRPr lang="en-GB" sz="1200" spc="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1215" y="3803718"/>
            <a:ext cx="2002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smtClean="0">
                <a:latin typeface="Times New Roman" charset="0"/>
                <a:ea typeface="Times New Roman" charset="0"/>
                <a:cs typeface="Times New Roman" charset="0"/>
              </a:rPr>
              <a:t>TEL</a:t>
            </a:r>
          </a:p>
          <a:p>
            <a:pPr algn="ctr"/>
            <a:r>
              <a:rPr lang="fr-FR" sz="1000" dirty="0" smtClean="0">
                <a:latin typeface="Times New Roman" charset="0"/>
                <a:ea typeface="Times New Roman" charset="0"/>
                <a:cs typeface="Times New Roman" charset="0"/>
              </a:rPr>
              <a:t>+33 6 01 02 03 04</a:t>
            </a:r>
          </a:p>
          <a:p>
            <a:pPr algn="ctr">
              <a:spcBef>
                <a:spcPts val="600"/>
              </a:spcBef>
            </a:pPr>
            <a:r>
              <a:rPr lang="fr-FR" sz="1000" dirty="0" smtClean="0">
                <a:latin typeface="Times New Roman" charset="0"/>
                <a:ea typeface="Times New Roman" charset="0"/>
                <a:cs typeface="Times New Roman" charset="0"/>
              </a:rPr>
              <a:t>EMAIL</a:t>
            </a:r>
          </a:p>
          <a:p>
            <a:pPr algn="ctr"/>
            <a:r>
              <a:rPr lang="fr-FR" sz="1000" dirty="0" err="1" smtClean="0">
                <a:latin typeface="Times New Roman" charset="0"/>
                <a:ea typeface="Times New Roman" charset="0"/>
                <a:cs typeface="Times New Roman" charset="0"/>
              </a:rPr>
              <a:t>monemail@mail.com</a:t>
            </a:r>
            <a:endParaRPr lang="fr-FR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spcBef>
                <a:spcPts val="600"/>
              </a:spcBef>
            </a:pPr>
            <a:r>
              <a:rPr lang="fr-FR" sz="1000" dirty="0" smtClean="0">
                <a:latin typeface="Times New Roman" charset="0"/>
                <a:ea typeface="Times New Roman" charset="0"/>
                <a:cs typeface="Times New Roman" charset="0"/>
              </a:rPr>
              <a:t>ADDRESSE</a:t>
            </a:r>
          </a:p>
          <a:p>
            <a:pPr algn="ctr"/>
            <a:r>
              <a:rPr lang="fr-FR" sz="1000" dirty="0" smtClean="0">
                <a:latin typeface="Times New Roman" charset="0"/>
                <a:ea typeface="Times New Roman" charset="0"/>
                <a:cs typeface="Times New Roman" charset="0"/>
              </a:rPr>
              <a:t>17 rue de la Réussite 75012 PARIS</a:t>
            </a:r>
          </a:p>
          <a:p>
            <a:pPr algn="ctr"/>
            <a:endParaRPr lang="fr-FR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GB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92861" y="3746033"/>
            <a:ext cx="9701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Times New Roman" charset="0"/>
                <a:ea typeface="Times New Roman" charset="0"/>
                <a:cs typeface="Times New Roman" charset="0"/>
              </a:rPr>
              <a:t>DOM</a:t>
            </a:r>
          </a:p>
          <a:p>
            <a:pPr algn="ctr"/>
            <a:r>
              <a:rPr lang="en-GB" sz="1000" dirty="0" smtClean="0">
                <a:latin typeface="Times New Roman" charset="0"/>
                <a:ea typeface="Times New Roman" charset="0"/>
                <a:cs typeface="Times New Roman" charset="0"/>
              </a:rPr>
              <a:t>12 March 1990</a:t>
            </a:r>
          </a:p>
          <a:p>
            <a:pPr algn="ctr">
              <a:spcBef>
                <a:spcPts val="600"/>
              </a:spcBef>
            </a:pPr>
            <a:r>
              <a:rPr lang="en-GB" sz="1000" dirty="0" smtClean="0">
                <a:latin typeface="Times New Roman" charset="0"/>
                <a:ea typeface="Times New Roman" charset="0"/>
                <a:cs typeface="Times New Roman" charset="0"/>
              </a:rPr>
              <a:t>Genre</a:t>
            </a:r>
          </a:p>
          <a:p>
            <a:pPr algn="ctr"/>
            <a:r>
              <a:rPr lang="en-GB" sz="1000" dirty="0" smtClean="0">
                <a:latin typeface="Times New Roman" charset="0"/>
                <a:ea typeface="Times New Roman" charset="0"/>
                <a:cs typeface="Times New Roman" charset="0"/>
              </a:rPr>
              <a:t>Male</a:t>
            </a:r>
          </a:p>
          <a:p>
            <a:pPr algn="ctr">
              <a:spcBef>
                <a:spcPts val="600"/>
              </a:spcBef>
            </a:pPr>
            <a:r>
              <a:rPr lang="en-GB" sz="1000" dirty="0" err="1" smtClean="0">
                <a:latin typeface="Times New Roman" charset="0"/>
                <a:ea typeface="Times New Roman" charset="0"/>
                <a:cs typeface="Times New Roman" charset="0"/>
              </a:rPr>
              <a:t>Marié</a:t>
            </a:r>
            <a:endParaRPr lang="en-GB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GB" sz="1000" dirty="0" smtClean="0">
                <a:latin typeface="Times New Roman" charset="0"/>
                <a:ea typeface="Times New Roman" charset="0"/>
                <a:cs typeface="Times New Roman" charset="0"/>
              </a:rPr>
              <a:t>2 </a:t>
            </a:r>
            <a:r>
              <a:rPr lang="en-GB" sz="1000" dirty="0" err="1" smtClean="0">
                <a:latin typeface="Times New Roman" charset="0"/>
                <a:ea typeface="Times New Roman" charset="0"/>
                <a:cs typeface="Times New Roman" charset="0"/>
              </a:rPr>
              <a:t>enfants</a:t>
            </a:r>
            <a:endParaRPr lang="en-GB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2051" y="5586765"/>
            <a:ext cx="2077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 smtClean="0">
                <a:latin typeface="Times New Roman" charset="0"/>
                <a:ea typeface="Times New Roman" charset="0"/>
                <a:cs typeface="Times New Roman" charset="0"/>
              </a:rPr>
              <a:t>EXPERIENCE PRO.</a:t>
            </a:r>
            <a:endParaRPr lang="en-GB" sz="1200" spc="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64882" y="5596690"/>
            <a:ext cx="1426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 smtClean="0">
                <a:latin typeface="Times New Roman" charset="0"/>
                <a:ea typeface="Times New Roman" charset="0"/>
                <a:cs typeface="Times New Roman" charset="0"/>
              </a:rPr>
              <a:t>FORMATION</a:t>
            </a:r>
            <a:endParaRPr lang="en-GB" sz="1200" spc="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9035" y="5846393"/>
            <a:ext cx="2343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Times New Roman" charset="0"/>
                <a:ea typeface="Times New Roman" charset="0"/>
                <a:cs typeface="Times New Roman" charset="0"/>
              </a:rPr>
              <a:t>2016 - </a:t>
            </a:r>
            <a:r>
              <a:rPr lang="fr-FR" sz="1000" dirty="0">
                <a:latin typeface="Times New Roman" charset="0"/>
                <a:ea typeface="Times New Roman" charset="0"/>
                <a:cs typeface="Times New Roman" charset="0"/>
              </a:rPr>
              <a:t>Titre du poste  - Société </a:t>
            </a:r>
            <a:endParaRPr lang="fr-FR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fr-FR" sz="1000" dirty="0" smtClean="0">
                <a:latin typeface="Times New Roman" charset="0"/>
                <a:ea typeface="Times New Roman" charset="0"/>
                <a:cs typeface="Times New Roman" charset="0"/>
              </a:rPr>
              <a:t>Décrivez </a:t>
            </a:r>
            <a:r>
              <a:rPr lang="fr-FR" sz="1000" dirty="0">
                <a:latin typeface="Times New Roman" charset="0"/>
                <a:ea typeface="Times New Roman" charset="0"/>
                <a:cs typeface="Times New Roman" charset="0"/>
              </a:rPr>
              <a:t>ici les fonctions que vous avez occupé. Décrivez également vos missions, le nombre de personne que vous avez encadrez </a:t>
            </a:r>
            <a:endParaRPr lang="fr-FR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fr-FR" sz="1000" dirty="0">
                <a:latin typeface="Times New Roman" charset="0"/>
                <a:ea typeface="Times New Roman" charset="0"/>
                <a:cs typeface="Times New Roman" charset="0"/>
              </a:rPr>
              <a:t>2016 - Titre du poste  - Société </a:t>
            </a:r>
          </a:p>
          <a:p>
            <a:pPr algn="ctr"/>
            <a:r>
              <a:rPr lang="fr-FR" sz="1000" dirty="0">
                <a:latin typeface="Times New Roman" charset="0"/>
                <a:ea typeface="Times New Roman" charset="0"/>
                <a:cs typeface="Times New Roman" charset="0"/>
              </a:rPr>
              <a:t>Décrivez ici les fonctions que vous avez occupé. Décrivez également vos missions, le nombre de personne que vous avez encadrez </a:t>
            </a:r>
            <a:endParaRPr lang="fr-FR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fr-FR" sz="1000" dirty="0">
                <a:latin typeface="Times New Roman" charset="0"/>
                <a:ea typeface="Times New Roman" charset="0"/>
                <a:cs typeface="Times New Roman" charset="0"/>
              </a:rPr>
              <a:t>2016 - Titre du poste  - Société </a:t>
            </a:r>
          </a:p>
          <a:p>
            <a:pPr algn="ctr"/>
            <a:r>
              <a:rPr lang="fr-FR" sz="1000" dirty="0">
                <a:latin typeface="Times New Roman" charset="0"/>
                <a:ea typeface="Times New Roman" charset="0"/>
                <a:cs typeface="Times New Roman" charset="0"/>
              </a:rPr>
              <a:t>Décrivez ici les fonctions que vous avez occupé. Décrivez également vos missions, le nombre de personne que vous avez encadrez </a:t>
            </a:r>
          </a:p>
          <a:p>
            <a:pPr algn="ctr"/>
            <a:endParaRPr lang="fr-FR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4237" y="5846393"/>
            <a:ext cx="23697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2016 - Titre du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diplôme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– Nom de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l’université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/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écoleDécrivez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en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une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ligne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les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objectifs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et les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spécialités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GB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GB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2016 - Titre du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diplôme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– Nom de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l’université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/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écoleDécrivez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en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une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ligne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les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objectifs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et les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spécialités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GB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GB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2016 - Titre du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diplôme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– Nom de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l’université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/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écoleDécrivez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en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une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ligne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les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objectifs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et les </a:t>
            </a:r>
            <a:r>
              <a:rPr lang="en-GB" sz="1000" dirty="0" err="1">
                <a:latin typeface="Times New Roman" charset="0"/>
                <a:ea typeface="Times New Roman" charset="0"/>
                <a:cs typeface="Times New Roman" charset="0"/>
              </a:rPr>
              <a:t>spécialités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GB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6527" y="8647855"/>
            <a:ext cx="1047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 smtClean="0">
                <a:latin typeface="Times New Roman" charset="0"/>
                <a:ea typeface="Times New Roman" charset="0"/>
                <a:cs typeface="Times New Roman" charset="0"/>
              </a:rPr>
              <a:t>LANGUE</a:t>
            </a:r>
            <a:endParaRPr lang="en-GB" sz="1200" spc="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18561" y="862205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 smtClean="0">
                <a:latin typeface="Times New Roman" charset="0"/>
                <a:ea typeface="Times New Roman" charset="0"/>
                <a:cs typeface="Times New Roman" charset="0"/>
              </a:rPr>
              <a:t>COMPETENCES</a:t>
            </a:r>
            <a:endParaRPr lang="en-GB" sz="1200" spc="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8154" y="8899054"/>
            <a:ext cx="23438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Times New Roman" charset="0"/>
                <a:ea typeface="Times New Roman" charset="0"/>
                <a:cs typeface="Times New Roman" charset="0"/>
              </a:rPr>
              <a:t>ANGLAIS : Natif</a:t>
            </a:r>
          </a:p>
          <a:p>
            <a:pPr algn="ctr"/>
            <a:r>
              <a:rPr lang="fr-FR" sz="1000" dirty="0" smtClean="0">
                <a:latin typeface="Times New Roman" charset="0"/>
                <a:ea typeface="Times New Roman" charset="0"/>
                <a:cs typeface="Times New Roman" charset="0"/>
              </a:rPr>
              <a:t>ESPAGNOL : Courant</a:t>
            </a:r>
          </a:p>
          <a:p>
            <a:pPr algn="ctr"/>
            <a:r>
              <a:rPr lang="fr-FR" sz="1000" dirty="0" smtClean="0">
                <a:latin typeface="Times New Roman" charset="0"/>
                <a:ea typeface="Times New Roman" charset="0"/>
                <a:cs typeface="Times New Roman" charset="0"/>
              </a:rPr>
              <a:t>ITALIEN   : Basique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94344" y="8889480"/>
            <a:ext cx="2181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GB" sz="1000" dirty="0" smtClean="0">
                <a:latin typeface="Times New Roman" charset="0"/>
                <a:ea typeface="Times New Roman" charset="0"/>
                <a:cs typeface="Times New Roman" charset="0"/>
              </a:rPr>
              <a:t>dobe Illustrator | 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Adobe </a:t>
            </a:r>
            <a:r>
              <a:rPr lang="en-GB" sz="1000" dirty="0" smtClean="0">
                <a:latin typeface="Times New Roman" charset="0"/>
                <a:ea typeface="Times New Roman" charset="0"/>
                <a:cs typeface="Times New Roman" charset="0"/>
              </a:rPr>
              <a:t>Photoshop | Graphic Design | Photography | 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GB" sz="1000" dirty="0" smtClean="0">
                <a:latin typeface="Times New Roman" charset="0"/>
                <a:ea typeface="Times New Roman" charset="0"/>
                <a:cs typeface="Times New Roman" charset="0"/>
              </a:rPr>
              <a:t>orel </a:t>
            </a:r>
            <a:r>
              <a:rPr lang="en-GB" sz="1000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GB" sz="1000" dirty="0" smtClean="0">
                <a:latin typeface="Times New Roman" charset="0"/>
                <a:ea typeface="Times New Roman" charset="0"/>
                <a:cs typeface="Times New Roman" charset="0"/>
              </a:rPr>
              <a:t>raw | Word | Excel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0" r="13154"/>
          <a:stretch/>
        </p:blipFill>
        <p:spPr>
          <a:xfrm>
            <a:off x="2763686" y="342780"/>
            <a:ext cx="1372830" cy="1376127"/>
          </a:xfrm>
          <a:prstGeom prst="ellipse">
            <a:avLst/>
          </a:prstGeom>
          <a:ln>
            <a:solidFill>
              <a:srgbClr val="92D05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8867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</TotalTime>
  <Words>246</Words>
  <Application>Microsoft Macintosh PowerPoint</Application>
  <PresentationFormat>Format A4 (210 x 297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Justine CODASSIN TITRE DU POSTE RECHERCHE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Appleseed A GRAPHIC DESIGNER</dc:title>
  <dc:creator>Yodhi</dc:creator>
  <cp:lastModifiedBy>Axel Maille</cp:lastModifiedBy>
  <cp:revision>64</cp:revision>
  <dcterms:created xsi:type="dcterms:W3CDTF">2016-06-13T19:57:38Z</dcterms:created>
  <dcterms:modified xsi:type="dcterms:W3CDTF">2016-07-25T10:22:28Z</dcterms:modified>
</cp:coreProperties>
</file>