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89A9-7DCE-462A-884C-38C7133179A3}" type="datetimeFigureOut">
              <a:rPr lang="fr-FR" smtClean="0"/>
              <a:t>07/02/2017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63424-4888-417A-BB36-8ECCF2B3B1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9514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89A9-7DCE-462A-884C-38C7133179A3}" type="datetimeFigureOut">
              <a:rPr lang="fr-FR" smtClean="0"/>
              <a:t>07/02/2017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63424-4888-417A-BB36-8ECCF2B3B1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3292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89A9-7DCE-462A-884C-38C7133179A3}" type="datetimeFigureOut">
              <a:rPr lang="fr-FR" smtClean="0"/>
              <a:t>07/02/2017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63424-4888-417A-BB36-8ECCF2B3B1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6727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89A9-7DCE-462A-884C-38C7133179A3}" type="datetimeFigureOut">
              <a:rPr lang="fr-FR" smtClean="0"/>
              <a:t>07/02/2017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63424-4888-417A-BB36-8ECCF2B3B1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4110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89A9-7DCE-462A-884C-38C7133179A3}" type="datetimeFigureOut">
              <a:rPr lang="fr-FR" smtClean="0"/>
              <a:t>07/02/2017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63424-4888-417A-BB36-8ECCF2B3B1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5528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89A9-7DCE-462A-884C-38C7133179A3}" type="datetimeFigureOut">
              <a:rPr lang="fr-FR" smtClean="0"/>
              <a:t>07/02/2017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63424-4888-417A-BB36-8ECCF2B3B1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4142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89A9-7DCE-462A-884C-38C7133179A3}" type="datetimeFigureOut">
              <a:rPr lang="fr-FR" smtClean="0"/>
              <a:t>07/02/2017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63424-4888-417A-BB36-8ECCF2B3B1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417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89A9-7DCE-462A-884C-38C7133179A3}" type="datetimeFigureOut">
              <a:rPr lang="fr-FR" smtClean="0"/>
              <a:t>07/02/2017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63424-4888-417A-BB36-8ECCF2B3B1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1757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89A9-7DCE-462A-884C-38C7133179A3}" type="datetimeFigureOut">
              <a:rPr lang="fr-FR" smtClean="0"/>
              <a:t>07/02/2017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63424-4888-417A-BB36-8ECCF2B3B1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784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89A9-7DCE-462A-884C-38C7133179A3}" type="datetimeFigureOut">
              <a:rPr lang="fr-FR" smtClean="0"/>
              <a:t>07/02/2017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63424-4888-417A-BB36-8ECCF2B3B1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7201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89A9-7DCE-462A-884C-38C7133179A3}" type="datetimeFigureOut">
              <a:rPr lang="fr-FR" smtClean="0"/>
              <a:t>07/02/2017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63424-4888-417A-BB36-8ECCF2B3B1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149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D89A9-7DCE-462A-884C-38C7133179A3}" type="datetimeFigureOut">
              <a:rPr lang="fr-FR" smtClean="0"/>
              <a:t>07/02/2017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63424-4888-417A-BB36-8ECCF2B3B1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1364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HTML 5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716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</a:t>
            </a:r>
            <a:r>
              <a:rPr lang="en-US" dirty="0" err="1" smtClean="0"/>
              <a:t>minimale</a:t>
            </a:r>
            <a:r>
              <a:rPr lang="en-US" dirty="0" smtClean="0"/>
              <a:t> d’un document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637" y="2205831"/>
            <a:ext cx="4276725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474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556792"/>
            <a:ext cx="6300737" cy="5045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063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Balises</a:t>
            </a:r>
            <a:r>
              <a:rPr lang="en-US" dirty="0" smtClean="0"/>
              <a:t> de structuration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666874"/>
            <a:ext cx="7047832" cy="435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140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Listes</a:t>
            </a:r>
            <a:r>
              <a:rPr lang="en-US" dirty="0" smtClean="0"/>
              <a:t> et tableaux</a:t>
            </a:r>
            <a:endParaRPr lang="fr-FR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00808"/>
            <a:ext cx="6822226" cy="3567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12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548680"/>
            <a:ext cx="7544761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081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1484784"/>
            <a:ext cx="7425397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909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Historique</a:t>
            </a:r>
          </a:p>
          <a:p>
            <a:r>
              <a:rPr lang="fr-FR" dirty="0" smtClean="0"/>
              <a:t>Déclaration du </a:t>
            </a:r>
            <a:r>
              <a:rPr lang="fr-FR" dirty="0" err="1" smtClean="0"/>
              <a:t>Doctype</a:t>
            </a:r>
            <a:endParaRPr lang="fr-FR" dirty="0" smtClean="0"/>
          </a:p>
          <a:p>
            <a:r>
              <a:rPr lang="fr-FR" dirty="0" smtClean="0"/>
              <a:t>Balises de premier niveau</a:t>
            </a:r>
          </a:p>
          <a:p>
            <a:r>
              <a:rPr lang="fr-FR" dirty="0" smtClean="0"/>
              <a:t>Balises d’</a:t>
            </a:r>
            <a:r>
              <a:rPr lang="fr-FR" dirty="0" err="1" smtClean="0"/>
              <a:t>en-tete</a:t>
            </a:r>
            <a:endParaRPr lang="fr-FR" dirty="0" smtClean="0"/>
          </a:p>
          <a:p>
            <a:r>
              <a:rPr lang="fr-FR" dirty="0" smtClean="0"/>
              <a:t>Balises de mise en forme de texte</a:t>
            </a:r>
          </a:p>
          <a:p>
            <a:r>
              <a:rPr lang="fr-FR" dirty="0" smtClean="0"/>
              <a:t>Balises de structuration</a:t>
            </a:r>
          </a:p>
          <a:p>
            <a:r>
              <a:rPr lang="fr-FR" dirty="0" smtClean="0"/>
              <a:t>Listes</a:t>
            </a:r>
          </a:p>
          <a:p>
            <a:r>
              <a:rPr lang="fr-FR" dirty="0" smtClean="0"/>
              <a:t>Tableaux</a:t>
            </a:r>
          </a:p>
          <a:p>
            <a:r>
              <a:rPr lang="fr-FR" dirty="0" smtClean="0"/>
              <a:t>Formulaire</a:t>
            </a:r>
          </a:p>
          <a:p>
            <a:r>
              <a:rPr lang="fr-FR" dirty="0" smtClean="0"/>
              <a:t>Multimédias</a:t>
            </a:r>
          </a:p>
        </p:txBody>
      </p:sp>
    </p:spTree>
    <p:extLst>
      <p:ext uri="{BB962C8B-B14F-4D97-AF65-F5344CB8AC3E}">
        <p14:creationId xmlns:p14="http://schemas.microsoft.com/office/powerpoint/2010/main" val="27891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fr-FR" dirty="0" smtClean="0"/>
              <a:t>Historique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141168"/>
          </a:xfrm>
        </p:spPr>
        <p:txBody>
          <a:bodyPr>
            <a:normAutofit/>
          </a:bodyPr>
          <a:lstStyle/>
          <a:p>
            <a:r>
              <a:rPr lang="fr-FR" sz="2400" dirty="0" smtClean="0"/>
              <a:t>1989-1992 : HTML</a:t>
            </a:r>
          </a:p>
          <a:p>
            <a:r>
              <a:rPr lang="fr-FR" sz="2400" dirty="0" smtClean="0"/>
              <a:t>1991-1993 : HTML 1.0</a:t>
            </a:r>
          </a:p>
          <a:p>
            <a:r>
              <a:rPr lang="fr-FR" sz="2400" dirty="0" smtClean="0"/>
              <a:t>Novembre 1995 : HTML 2.0</a:t>
            </a:r>
          </a:p>
          <a:p>
            <a:r>
              <a:rPr lang="fr-FR" sz="2400" dirty="0" smtClean="0"/>
              <a:t>Mars 1995 : HTML 3.0</a:t>
            </a:r>
          </a:p>
          <a:p>
            <a:r>
              <a:rPr lang="fr-FR" sz="2400" dirty="0" smtClean="0"/>
              <a:t>Janvier 1997 : HTML 3.2</a:t>
            </a:r>
          </a:p>
          <a:p>
            <a:r>
              <a:rPr lang="fr-FR" sz="2400" dirty="0" smtClean="0"/>
              <a:t>Avril 1998 : HTML 4.0</a:t>
            </a:r>
          </a:p>
          <a:p>
            <a:r>
              <a:rPr lang="fr-FR" sz="2400" dirty="0" smtClean="0"/>
              <a:t>Décembre 1999 : 4.01</a:t>
            </a:r>
          </a:p>
          <a:p>
            <a:r>
              <a:rPr lang="fr-FR" sz="2400" dirty="0" smtClean="0"/>
              <a:t>Janvier 2000 : XHTML 1.0</a:t>
            </a:r>
          </a:p>
          <a:p>
            <a:r>
              <a:rPr lang="fr-FR" sz="2400" dirty="0" smtClean="0"/>
              <a:t>Mai 2001 : XHTML 1.1</a:t>
            </a:r>
          </a:p>
          <a:p>
            <a:r>
              <a:rPr lang="fr-FR" sz="2400" dirty="0" smtClean="0"/>
              <a:t>Juillet 2006 : XHTML 2.0 (abandonné)</a:t>
            </a:r>
          </a:p>
          <a:p>
            <a:r>
              <a:rPr lang="fr-FR" dirty="0" smtClean="0"/>
              <a:t>Octobre 2014 : HTML 5</a:t>
            </a: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585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DocType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fr-F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163" y="3152775"/>
            <a:ext cx="27336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447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Balises de premier niveau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4462454"/>
              </p:ext>
            </p:extLst>
          </p:nvPr>
        </p:nvGraphicFramePr>
        <p:xfrm>
          <a:off x="755576" y="1700808"/>
          <a:ext cx="79208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0"/>
                <a:gridCol w="5400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Balises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&lt;html&gt;</a:t>
                      </a:r>
                      <a:r>
                        <a:rPr lang="en-US" baseline="0" dirty="0" smtClean="0"/>
                        <a:t> … &lt;/html&gt;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Indique</a:t>
                      </a:r>
                      <a:r>
                        <a:rPr lang="en-US" baseline="0" dirty="0" smtClean="0"/>
                        <a:t> au </a:t>
                      </a:r>
                      <a:r>
                        <a:rPr lang="en-US" baseline="0" dirty="0" err="1" smtClean="0"/>
                        <a:t>navigateur</a:t>
                      </a:r>
                      <a:r>
                        <a:rPr lang="en-US" baseline="0" dirty="0" smtClean="0"/>
                        <a:t> que </a:t>
                      </a:r>
                      <a:r>
                        <a:rPr lang="en-US" baseline="0" dirty="0" err="1" smtClean="0"/>
                        <a:t>c’est</a:t>
                      </a:r>
                      <a:r>
                        <a:rPr lang="en-US" baseline="0" dirty="0" smtClean="0"/>
                        <a:t> un document HTML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&lt;head&gt; … &lt;/head&gt;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En-tete</a:t>
                      </a:r>
                      <a:r>
                        <a:rPr lang="en-US" baseline="0" dirty="0" smtClean="0"/>
                        <a:t> de page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&lt;body&gt; … &lt;/body&gt;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Corps de la</a:t>
                      </a:r>
                      <a:r>
                        <a:rPr lang="en-US" baseline="0" dirty="0" smtClean="0"/>
                        <a:t> page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429000"/>
            <a:ext cx="2733675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282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Balises</a:t>
            </a:r>
            <a:r>
              <a:rPr lang="en-US" dirty="0" smtClean="0"/>
              <a:t> d’</a:t>
            </a:r>
            <a:r>
              <a:rPr lang="fr-FR" dirty="0" smtClean="0"/>
              <a:t>en-tête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6735484"/>
              </p:ext>
            </p:extLst>
          </p:nvPr>
        </p:nvGraphicFramePr>
        <p:xfrm>
          <a:off x="395536" y="1699672"/>
          <a:ext cx="7931224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0"/>
                <a:gridCol w="5050904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Balises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&lt;title&gt; … &lt;/title&gt;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&lt;style&gt; … &lt;/style&gt;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</a:t>
                      </a:r>
                      <a:r>
                        <a:rPr lang="en-US" baseline="0" dirty="0" smtClean="0"/>
                        <a:t> code </a:t>
                      </a:r>
                      <a:r>
                        <a:rPr lang="en-US" baseline="0" dirty="0" err="1" smtClean="0"/>
                        <a:t>css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&lt;script&gt; … &lt;/script&gt;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 code </a:t>
                      </a:r>
                      <a:r>
                        <a:rPr lang="en-US" dirty="0" err="1" smtClean="0"/>
                        <a:t>javascript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noscript</a:t>
                      </a:r>
                      <a:r>
                        <a:rPr lang="en-US" dirty="0" smtClean="0"/>
                        <a:t>&gt; … &lt;/</a:t>
                      </a:r>
                      <a:r>
                        <a:rPr lang="en-US" dirty="0" err="1" smtClean="0"/>
                        <a:t>noscript</a:t>
                      </a:r>
                      <a:r>
                        <a:rPr lang="en-US" dirty="0" smtClean="0"/>
                        <a:t>&gt;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Quand</a:t>
                      </a:r>
                      <a:r>
                        <a:rPr lang="en-US" baseline="0" dirty="0" smtClean="0"/>
                        <a:t> les scripts ne </a:t>
                      </a:r>
                      <a:r>
                        <a:rPr lang="en-US" baseline="0" dirty="0" err="1" smtClean="0"/>
                        <a:t>sont</a:t>
                      </a:r>
                      <a:r>
                        <a:rPr lang="en-US" baseline="0" dirty="0" smtClean="0"/>
                        <a:t> pas </a:t>
                      </a:r>
                      <a:r>
                        <a:rPr lang="en-US" baseline="0" dirty="0" err="1" smtClean="0"/>
                        <a:t>autorises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&lt;base/&gt;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url</a:t>
                      </a:r>
                      <a:r>
                        <a:rPr lang="en-US" baseline="0" dirty="0" smtClean="0"/>
                        <a:t> par </a:t>
                      </a:r>
                      <a:r>
                        <a:rPr lang="en-US" baseline="0" dirty="0" err="1" smtClean="0"/>
                        <a:t>defaut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&lt;link/&gt;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&lt;meta/&gt;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656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360" y="1700808"/>
            <a:ext cx="6191250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566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Balises</a:t>
            </a:r>
            <a:r>
              <a:rPr lang="en-US" dirty="0" smtClean="0"/>
              <a:t> Link et Meta</a:t>
            </a:r>
            <a:endParaRPr lang="fr-FR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268760"/>
            <a:ext cx="6747073" cy="5149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857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Balise</a:t>
            </a:r>
            <a:r>
              <a:rPr lang="en-US" dirty="0" smtClean="0"/>
              <a:t> Meta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516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198</Words>
  <Application>Microsoft Office PowerPoint</Application>
  <PresentationFormat>Affichage à l'écran (4:3)</PresentationFormat>
  <Paragraphs>53</Paragraphs>
  <Slides>15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Thème Office</vt:lpstr>
      <vt:lpstr>HTML 5</vt:lpstr>
      <vt:lpstr>Présentation PowerPoint</vt:lpstr>
      <vt:lpstr>Historique</vt:lpstr>
      <vt:lpstr>DocType</vt:lpstr>
      <vt:lpstr>Balises de premier niveau</vt:lpstr>
      <vt:lpstr>Balises d’en-tête</vt:lpstr>
      <vt:lpstr>Présentation PowerPoint</vt:lpstr>
      <vt:lpstr>Balises Link et Meta</vt:lpstr>
      <vt:lpstr>Balise Meta</vt:lpstr>
      <vt:lpstr>Structure minimale d’un document</vt:lpstr>
      <vt:lpstr>Présentation PowerPoint</vt:lpstr>
      <vt:lpstr>Balises de structuration</vt:lpstr>
      <vt:lpstr>Listes et tableaux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5</dc:title>
  <dc:creator>YQHYQ</dc:creator>
  <cp:lastModifiedBy>YQHYQ</cp:lastModifiedBy>
  <cp:revision>17</cp:revision>
  <dcterms:created xsi:type="dcterms:W3CDTF">2017-01-31T18:44:10Z</dcterms:created>
  <dcterms:modified xsi:type="dcterms:W3CDTF">2017-02-07T20:20:47Z</dcterms:modified>
</cp:coreProperties>
</file>