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76" d="100"/>
          <a:sy n="76" d="100"/>
        </p:scale>
        <p:origin x="12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935FB-669B-43F2-9398-333A9079466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568E402-CFCE-4EDE-8714-1FEAAC70B915}">
      <dgm:prSet/>
      <dgm:spPr/>
      <dgm:t>
        <a:bodyPr/>
        <a:lstStyle/>
        <a:p>
          <a:r>
            <a:rPr lang="en-US" b="1"/>
            <a:t>Introduction</a:t>
          </a:r>
          <a:endParaRPr lang="en-US"/>
        </a:p>
      </dgm:t>
    </dgm:pt>
    <dgm:pt modelId="{A8421008-5981-4746-B224-04B775C13E15}" type="parTrans" cxnId="{1A26139A-29D9-439A-A024-8996B80CE4CD}">
      <dgm:prSet/>
      <dgm:spPr/>
      <dgm:t>
        <a:bodyPr/>
        <a:lstStyle/>
        <a:p>
          <a:endParaRPr lang="en-US"/>
        </a:p>
      </dgm:t>
    </dgm:pt>
    <dgm:pt modelId="{F665DA13-3990-4D99-8A9A-0CC256F63C0E}" type="sibTrans" cxnId="{1A26139A-29D9-439A-A024-8996B80CE4CD}">
      <dgm:prSet/>
      <dgm:spPr/>
      <dgm:t>
        <a:bodyPr/>
        <a:lstStyle/>
        <a:p>
          <a:endParaRPr lang="en-US"/>
        </a:p>
      </dgm:t>
    </dgm:pt>
    <dgm:pt modelId="{DB3B0853-05F3-4A33-9FCC-81F6031B83C9}">
      <dgm:prSet/>
      <dgm:spPr/>
      <dgm:t>
        <a:bodyPr/>
        <a:lstStyle/>
        <a:p>
          <a:r>
            <a:rPr lang="en-US" b="1"/>
            <a:t>Trends in Accidents and Fatalities</a:t>
          </a:r>
          <a:endParaRPr lang="en-US"/>
        </a:p>
      </dgm:t>
    </dgm:pt>
    <dgm:pt modelId="{CE41C5EE-C250-4D1C-9D8F-C2100E9F0D0F}" type="parTrans" cxnId="{3A365A14-D8A7-4954-A6D0-B4EC622F9225}">
      <dgm:prSet/>
      <dgm:spPr/>
      <dgm:t>
        <a:bodyPr/>
        <a:lstStyle/>
        <a:p>
          <a:endParaRPr lang="en-US"/>
        </a:p>
      </dgm:t>
    </dgm:pt>
    <dgm:pt modelId="{8CCF3DB2-D9BF-405E-A0B9-18CE753B92AE}" type="sibTrans" cxnId="{3A365A14-D8A7-4954-A6D0-B4EC622F9225}">
      <dgm:prSet/>
      <dgm:spPr/>
      <dgm:t>
        <a:bodyPr/>
        <a:lstStyle/>
        <a:p>
          <a:endParaRPr lang="en-US"/>
        </a:p>
      </dgm:t>
    </dgm:pt>
    <dgm:pt modelId="{8C730957-A297-4167-B2AE-11B1B3811E33}">
      <dgm:prSet/>
      <dgm:spPr/>
      <dgm:t>
        <a:bodyPr/>
        <a:lstStyle/>
        <a:p>
          <a:r>
            <a:rPr lang="en-US" b="1"/>
            <a:t>Comparative Safety Performance</a:t>
          </a:r>
          <a:endParaRPr lang="en-US"/>
        </a:p>
      </dgm:t>
    </dgm:pt>
    <dgm:pt modelId="{045A4E53-D594-4FA4-B2C7-05ECB46C57EA}" type="parTrans" cxnId="{003BD5FF-CA64-4436-A9F4-0D6A0B02545B}">
      <dgm:prSet/>
      <dgm:spPr/>
      <dgm:t>
        <a:bodyPr/>
        <a:lstStyle/>
        <a:p>
          <a:endParaRPr lang="en-US"/>
        </a:p>
      </dgm:t>
    </dgm:pt>
    <dgm:pt modelId="{7FAA76FE-FD42-4877-B9BD-A3D0B6E9A225}" type="sibTrans" cxnId="{003BD5FF-CA64-4436-A9F4-0D6A0B02545B}">
      <dgm:prSet/>
      <dgm:spPr/>
      <dgm:t>
        <a:bodyPr/>
        <a:lstStyle/>
        <a:p>
          <a:endParaRPr lang="en-US"/>
        </a:p>
      </dgm:t>
    </dgm:pt>
    <dgm:pt modelId="{88D1C402-1A58-4C86-823E-2EA18D4CB4D8}">
      <dgm:prSet/>
      <dgm:spPr/>
      <dgm:t>
        <a:bodyPr/>
        <a:lstStyle/>
        <a:p>
          <a:r>
            <a:rPr lang="en-US" b="1"/>
            <a:t>Seasonal Trends in Accidents</a:t>
          </a:r>
          <a:endParaRPr lang="en-US"/>
        </a:p>
      </dgm:t>
    </dgm:pt>
    <dgm:pt modelId="{E0F6E16B-2EF6-4EFF-9A69-B71FCA8DEEC9}" type="parTrans" cxnId="{59CEA756-7CFF-4D7D-8DD0-6E2EC8B8BFE4}">
      <dgm:prSet/>
      <dgm:spPr/>
      <dgm:t>
        <a:bodyPr/>
        <a:lstStyle/>
        <a:p>
          <a:endParaRPr lang="en-US"/>
        </a:p>
      </dgm:t>
    </dgm:pt>
    <dgm:pt modelId="{7650DA11-192D-4042-9BF0-5C8F7AB6D926}" type="sibTrans" cxnId="{59CEA756-7CFF-4D7D-8DD0-6E2EC8B8BFE4}">
      <dgm:prSet/>
      <dgm:spPr/>
      <dgm:t>
        <a:bodyPr/>
        <a:lstStyle/>
        <a:p>
          <a:endParaRPr lang="en-US"/>
        </a:p>
      </dgm:t>
    </dgm:pt>
    <dgm:pt modelId="{E4247C84-7011-488A-9DAC-6D43B1D214E9}">
      <dgm:prSet/>
      <dgm:spPr/>
      <dgm:t>
        <a:bodyPr/>
        <a:lstStyle/>
        <a:p>
          <a:r>
            <a:rPr lang="en-US" b="1"/>
            <a:t>Geographical Distribution of Incidents</a:t>
          </a:r>
          <a:endParaRPr lang="en-US"/>
        </a:p>
      </dgm:t>
    </dgm:pt>
    <dgm:pt modelId="{35D6DBCA-221C-44D5-A035-4417A3D9B473}" type="parTrans" cxnId="{736F9DA1-A543-4FAA-81F8-A80BAF063C19}">
      <dgm:prSet/>
      <dgm:spPr/>
      <dgm:t>
        <a:bodyPr/>
        <a:lstStyle/>
        <a:p>
          <a:endParaRPr lang="en-US"/>
        </a:p>
      </dgm:t>
    </dgm:pt>
    <dgm:pt modelId="{7F14FE15-BC74-4350-81CA-A55381514E48}" type="sibTrans" cxnId="{736F9DA1-A543-4FAA-81F8-A80BAF063C19}">
      <dgm:prSet/>
      <dgm:spPr/>
      <dgm:t>
        <a:bodyPr/>
        <a:lstStyle/>
        <a:p>
          <a:endParaRPr lang="en-US"/>
        </a:p>
      </dgm:t>
    </dgm:pt>
    <dgm:pt modelId="{F475BE10-AD4F-412D-A5E9-1390E8294B2D}">
      <dgm:prSet/>
      <dgm:spPr/>
      <dgm:t>
        <a:bodyPr/>
        <a:lstStyle/>
        <a:p>
          <a:r>
            <a:rPr lang="en-US" b="1"/>
            <a:t>Common Causes of Crashes</a:t>
          </a:r>
          <a:endParaRPr lang="en-US"/>
        </a:p>
      </dgm:t>
    </dgm:pt>
    <dgm:pt modelId="{FFB9C9AE-7235-405F-8DD5-91337B9729F5}" type="parTrans" cxnId="{C51B5B9C-C3F3-426F-8A09-36F41D04E921}">
      <dgm:prSet/>
      <dgm:spPr/>
      <dgm:t>
        <a:bodyPr/>
        <a:lstStyle/>
        <a:p>
          <a:endParaRPr lang="en-US"/>
        </a:p>
      </dgm:t>
    </dgm:pt>
    <dgm:pt modelId="{792931F0-7940-4298-A1DF-9D15E51D0143}" type="sibTrans" cxnId="{C51B5B9C-C3F3-426F-8A09-36F41D04E921}">
      <dgm:prSet/>
      <dgm:spPr/>
      <dgm:t>
        <a:bodyPr/>
        <a:lstStyle/>
        <a:p>
          <a:endParaRPr lang="en-US"/>
        </a:p>
      </dgm:t>
    </dgm:pt>
    <dgm:pt modelId="{4BB9C3B0-758D-4FA2-ADEE-4F76AE6AA7C2}">
      <dgm:prSet/>
      <dgm:spPr/>
      <dgm:t>
        <a:bodyPr/>
        <a:lstStyle/>
        <a:p>
          <a:r>
            <a:rPr lang="en-US" b="1"/>
            <a:t>Conclusion and Strategic Recommendations</a:t>
          </a:r>
          <a:endParaRPr lang="en-US"/>
        </a:p>
      </dgm:t>
    </dgm:pt>
    <dgm:pt modelId="{AF9EE9CA-D657-4C04-AD80-E66FE9935A49}" type="parTrans" cxnId="{6D192F81-8C5F-4643-BBDE-BA60DB627C05}">
      <dgm:prSet/>
      <dgm:spPr/>
      <dgm:t>
        <a:bodyPr/>
        <a:lstStyle/>
        <a:p>
          <a:endParaRPr lang="en-US"/>
        </a:p>
      </dgm:t>
    </dgm:pt>
    <dgm:pt modelId="{1730DD5E-A71A-4DE6-83F7-DA2AFCC69153}" type="sibTrans" cxnId="{6D192F81-8C5F-4643-BBDE-BA60DB627C05}">
      <dgm:prSet/>
      <dgm:spPr/>
      <dgm:t>
        <a:bodyPr/>
        <a:lstStyle/>
        <a:p>
          <a:endParaRPr lang="en-US"/>
        </a:p>
      </dgm:t>
    </dgm:pt>
    <dgm:pt modelId="{89A25FFF-2DFA-4ECB-ACD2-0140B39E61C7}">
      <dgm:prSet/>
      <dgm:spPr/>
      <dgm:t>
        <a:bodyPr/>
        <a:lstStyle/>
        <a:p>
          <a:r>
            <a:rPr lang="en-US" b="1"/>
            <a:t>Q&amp;A</a:t>
          </a:r>
          <a:endParaRPr lang="en-US"/>
        </a:p>
      </dgm:t>
    </dgm:pt>
    <dgm:pt modelId="{88B7D3D8-5976-46B0-BF28-3050080C5E62}" type="parTrans" cxnId="{BFA42588-2953-41BC-90EB-E5C9AB24EA70}">
      <dgm:prSet/>
      <dgm:spPr/>
      <dgm:t>
        <a:bodyPr/>
        <a:lstStyle/>
        <a:p>
          <a:endParaRPr lang="en-US"/>
        </a:p>
      </dgm:t>
    </dgm:pt>
    <dgm:pt modelId="{EAA9A1FB-122E-43BB-B25E-4672505A72CF}" type="sibTrans" cxnId="{BFA42588-2953-41BC-90EB-E5C9AB24EA70}">
      <dgm:prSet/>
      <dgm:spPr/>
      <dgm:t>
        <a:bodyPr/>
        <a:lstStyle/>
        <a:p>
          <a:endParaRPr lang="en-US"/>
        </a:p>
      </dgm:t>
    </dgm:pt>
    <dgm:pt modelId="{ED964570-AA40-46DE-ACEE-133D23633EB7}" type="pres">
      <dgm:prSet presAssocID="{E01935FB-669B-43F2-9398-333A90794665}" presName="linear" presStyleCnt="0">
        <dgm:presLayoutVars>
          <dgm:animLvl val="lvl"/>
          <dgm:resizeHandles val="exact"/>
        </dgm:presLayoutVars>
      </dgm:prSet>
      <dgm:spPr/>
    </dgm:pt>
    <dgm:pt modelId="{4859FC29-5288-4B02-85EB-61BD6A04089C}" type="pres">
      <dgm:prSet presAssocID="{7568E402-CFCE-4EDE-8714-1FEAAC70B915}" presName="parentText" presStyleLbl="node1" presStyleIdx="0" presStyleCnt="8">
        <dgm:presLayoutVars>
          <dgm:chMax val="0"/>
          <dgm:bulletEnabled val="1"/>
        </dgm:presLayoutVars>
      </dgm:prSet>
      <dgm:spPr/>
    </dgm:pt>
    <dgm:pt modelId="{E712BEA9-9110-430F-9F9E-05D0B489B2D4}" type="pres">
      <dgm:prSet presAssocID="{F665DA13-3990-4D99-8A9A-0CC256F63C0E}" presName="spacer" presStyleCnt="0"/>
      <dgm:spPr/>
    </dgm:pt>
    <dgm:pt modelId="{D56C0012-A360-4375-BEB2-79CF003E55A3}" type="pres">
      <dgm:prSet presAssocID="{DB3B0853-05F3-4A33-9FCC-81F6031B83C9}" presName="parentText" presStyleLbl="node1" presStyleIdx="1" presStyleCnt="8">
        <dgm:presLayoutVars>
          <dgm:chMax val="0"/>
          <dgm:bulletEnabled val="1"/>
        </dgm:presLayoutVars>
      </dgm:prSet>
      <dgm:spPr/>
    </dgm:pt>
    <dgm:pt modelId="{771818C8-C343-40A9-A006-ED1BE6D91B4E}" type="pres">
      <dgm:prSet presAssocID="{8CCF3DB2-D9BF-405E-A0B9-18CE753B92AE}" presName="spacer" presStyleCnt="0"/>
      <dgm:spPr/>
    </dgm:pt>
    <dgm:pt modelId="{53146434-1A7F-4EE4-BDF9-0DA835762C81}" type="pres">
      <dgm:prSet presAssocID="{8C730957-A297-4167-B2AE-11B1B3811E33}" presName="parentText" presStyleLbl="node1" presStyleIdx="2" presStyleCnt="8">
        <dgm:presLayoutVars>
          <dgm:chMax val="0"/>
          <dgm:bulletEnabled val="1"/>
        </dgm:presLayoutVars>
      </dgm:prSet>
      <dgm:spPr/>
    </dgm:pt>
    <dgm:pt modelId="{1AF051C1-3A54-4B56-95C9-AC60EF0516B2}" type="pres">
      <dgm:prSet presAssocID="{7FAA76FE-FD42-4877-B9BD-A3D0B6E9A225}" presName="spacer" presStyleCnt="0"/>
      <dgm:spPr/>
    </dgm:pt>
    <dgm:pt modelId="{62AB8C3B-E024-4C3F-8E98-C62151384A76}" type="pres">
      <dgm:prSet presAssocID="{88D1C402-1A58-4C86-823E-2EA18D4CB4D8}" presName="parentText" presStyleLbl="node1" presStyleIdx="3" presStyleCnt="8">
        <dgm:presLayoutVars>
          <dgm:chMax val="0"/>
          <dgm:bulletEnabled val="1"/>
        </dgm:presLayoutVars>
      </dgm:prSet>
      <dgm:spPr/>
    </dgm:pt>
    <dgm:pt modelId="{B95BF471-671A-42DE-8038-D018BE0B8679}" type="pres">
      <dgm:prSet presAssocID="{7650DA11-192D-4042-9BF0-5C8F7AB6D926}" presName="spacer" presStyleCnt="0"/>
      <dgm:spPr/>
    </dgm:pt>
    <dgm:pt modelId="{BB6EE77B-A4BC-4D26-8591-7786D9D361EE}" type="pres">
      <dgm:prSet presAssocID="{E4247C84-7011-488A-9DAC-6D43B1D214E9}" presName="parentText" presStyleLbl="node1" presStyleIdx="4" presStyleCnt="8">
        <dgm:presLayoutVars>
          <dgm:chMax val="0"/>
          <dgm:bulletEnabled val="1"/>
        </dgm:presLayoutVars>
      </dgm:prSet>
      <dgm:spPr/>
    </dgm:pt>
    <dgm:pt modelId="{DF7C37FB-F43B-490E-84E3-D49698389C9E}" type="pres">
      <dgm:prSet presAssocID="{7F14FE15-BC74-4350-81CA-A55381514E48}" presName="spacer" presStyleCnt="0"/>
      <dgm:spPr/>
    </dgm:pt>
    <dgm:pt modelId="{19EBF1DD-D70F-4429-AFB2-B3011981E050}" type="pres">
      <dgm:prSet presAssocID="{F475BE10-AD4F-412D-A5E9-1390E8294B2D}" presName="parentText" presStyleLbl="node1" presStyleIdx="5" presStyleCnt="8">
        <dgm:presLayoutVars>
          <dgm:chMax val="0"/>
          <dgm:bulletEnabled val="1"/>
        </dgm:presLayoutVars>
      </dgm:prSet>
      <dgm:spPr/>
    </dgm:pt>
    <dgm:pt modelId="{67ABC696-E548-49E4-A124-0867B17CB9CF}" type="pres">
      <dgm:prSet presAssocID="{792931F0-7940-4298-A1DF-9D15E51D0143}" presName="spacer" presStyleCnt="0"/>
      <dgm:spPr/>
    </dgm:pt>
    <dgm:pt modelId="{13751A67-B2D7-4589-8320-2FA849DB04F6}" type="pres">
      <dgm:prSet presAssocID="{4BB9C3B0-758D-4FA2-ADEE-4F76AE6AA7C2}" presName="parentText" presStyleLbl="node1" presStyleIdx="6" presStyleCnt="8">
        <dgm:presLayoutVars>
          <dgm:chMax val="0"/>
          <dgm:bulletEnabled val="1"/>
        </dgm:presLayoutVars>
      </dgm:prSet>
      <dgm:spPr/>
    </dgm:pt>
    <dgm:pt modelId="{F01EA65B-9F1E-4B72-B3C7-4AD3F1CB11F7}" type="pres">
      <dgm:prSet presAssocID="{1730DD5E-A71A-4DE6-83F7-DA2AFCC69153}" presName="spacer" presStyleCnt="0"/>
      <dgm:spPr/>
    </dgm:pt>
    <dgm:pt modelId="{9199B1BE-C3C4-41CE-BE92-CB3D39049494}" type="pres">
      <dgm:prSet presAssocID="{89A25FFF-2DFA-4ECB-ACD2-0140B39E61C7}" presName="parentText" presStyleLbl="node1" presStyleIdx="7" presStyleCnt="8">
        <dgm:presLayoutVars>
          <dgm:chMax val="0"/>
          <dgm:bulletEnabled val="1"/>
        </dgm:presLayoutVars>
      </dgm:prSet>
      <dgm:spPr/>
    </dgm:pt>
  </dgm:ptLst>
  <dgm:cxnLst>
    <dgm:cxn modelId="{E9B63E0A-BB07-47B1-B806-BE744BD54182}" type="presOf" srcId="{4BB9C3B0-758D-4FA2-ADEE-4F76AE6AA7C2}" destId="{13751A67-B2D7-4589-8320-2FA849DB04F6}" srcOrd="0" destOrd="0" presId="urn:microsoft.com/office/officeart/2005/8/layout/vList2"/>
    <dgm:cxn modelId="{3A365A14-D8A7-4954-A6D0-B4EC622F9225}" srcId="{E01935FB-669B-43F2-9398-333A90794665}" destId="{DB3B0853-05F3-4A33-9FCC-81F6031B83C9}" srcOrd="1" destOrd="0" parTransId="{CE41C5EE-C250-4D1C-9D8F-C2100E9F0D0F}" sibTransId="{8CCF3DB2-D9BF-405E-A0B9-18CE753B92AE}"/>
    <dgm:cxn modelId="{0B1F5125-6679-416F-9180-87B415AC861A}" type="presOf" srcId="{7568E402-CFCE-4EDE-8714-1FEAAC70B915}" destId="{4859FC29-5288-4B02-85EB-61BD6A04089C}" srcOrd="0" destOrd="0" presId="urn:microsoft.com/office/officeart/2005/8/layout/vList2"/>
    <dgm:cxn modelId="{12F8913C-94D5-471E-ABF0-292F233B94C6}" type="presOf" srcId="{DB3B0853-05F3-4A33-9FCC-81F6031B83C9}" destId="{D56C0012-A360-4375-BEB2-79CF003E55A3}" srcOrd="0" destOrd="0" presId="urn:microsoft.com/office/officeart/2005/8/layout/vList2"/>
    <dgm:cxn modelId="{4361534F-1AA9-4A49-9252-0AD5478CCFE5}" type="presOf" srcId="{E4247C84-7011-488A-9DAC-6D43B1D214E9}" destId="{BB6EE77B-A4BC-4D26-8591-7786D9D361EE}" srcOrd="0" destOrd="0" presId="urn:microsoft.com/office/officeart/2005/8/layout/vList2"/>
    <dgm:cxn modelId="{59CEA756-7CFF-4D7D-8DD0-6E2EC8B8BFE4}" srcId="{E01935FB-669B-43F2-9398-333A90794665}" destId="{88D1C402-1A58-4C86-823E-2EA18D4CB4D8}" srcOrd="3" destOrd="0" parTransId="{E0F6E16B-2EF6-4EFF-9A69-B71FCA8DEEC9}" sibTransId="{7650DA11-192D-4042-9BF0-5C8F7AB6D926}"/>
    <dgm:cxn modelId="{6D192F81-8C5F-4643-BBDE-BA60DB627C05}" srcId="{E01935FB-669B-43F2-9398-333A90794665}" destId="{4BB9C3B0-758D-4FA2-ADEE-4F76AE6AA7C2}" srcOrd="6" destOrd="0" parTransId="{AF9EE9CA-D657-4C04-AD80-E66FE9935A49}" sibTransId="{1730DD5E-A71A-4DE6-83F7-DA2AFCC69153}"/>
    <dgm:cxn modelId="{BFA42588-2953-41BC-90EB-E5C9AB24EA70}" srcId="{E01935FB-669B-43F2-9398-333A90794665}" destId="{89A25FFF-2DFA-4ECB-ACD2-0140B39E61C7}" srcOrd="7" destOrd="0" parTransId="{88B7D3D8-5976-46B0-BF28-3050080C5E62}" sibTransId="{EAA9A1FB-122E-43BB-B25E-4672505A72CF}"/>
    <dgm:cxn modelId="{1A26139A-29D9-439A-A024-8996B80CE4CD}" srcId="{E01935FB-669B-43F2-9398-333A90794665}" destId="{7568E402-CFCE-4EDE-8714-1FEAAC70B915}" srcOrd="0" destOrd="0" parTransId="{A8421008-5981-4746-B224-04B775C13E15}" sibTransId="{F665DA13-3990-4D99-8A9A-0CC256F63C0E}"/>
    <dgm:cxn modelId="{C51B5B9C-C3F3-426F-8A09-36F41D04E921}" srcId="{E01935FB-669B-43F2-9398-333A90794665}" destId="{F475BE10-AD4F-412D-A5E9-1390E8294B2D}" srcOrd="5" destOrd="0" parTransId="{FFB9C9AE-7235-405F-8DD5-91337B9729F5}" sibTransId="{792931F0-7940-4298-A1DF-9D15E51D0143}"/>
    <dgm:cxn modelId="{736F9DA1-A543-4FAA-81F8-A80BAF063C19}" srcId="{E01935FB-669B-43F2-9398-333A90794665}" destId="{E4247C84-7011-488A-9DAC-6D43B1D214E9}" srcOrd="4" destOrd="0" parTransId="{35D6DBCA-221C-44D5-A035-4417A3D9B473}" sibTransId="{7F14FE15-BC74-4350-81CA-A55381514E48}"/>
    <dgm:cxn modelId="{159D4FCD-EB1A-4DA7-B66A-2C10CDE8F18B}" type="presOf" srcId="{E01935FB-669B-43F2-9398-333A90794665}" destId="{ED964570-AA40-46DE-ACEE-133D23633EB7}" srcOrd="0" destOrd="0" presId="urn:microsoft.com/office/officeart/2005/8/layout/vList2"/>
    <dgm:cxn modelId="{49ACB6DA-C2D7-42C2-B1E7-A1D405E0A154}" type="presOf" srcId="{8C730957-A297-4167-B2AE-11B1B3811E33}" destId="{53146434-1A7F-4EE4-BDF9-0DA835762C81}" srcOrd="0" destOrd="0" presId="urn:microsoft.com/office/officeart/2005/8/layout/vList2"/>
    <dgm:cxn modelId="{A2526FDE-267C-408A-9753-E2FD21985410}" type="presOf" srcId="{89A25FFF-2DFA-4ECB-ACD2-0140B39E61C7}" destId="{9199B1BE-C3C4-41CE-BE92-CB3D39049494}" srcOrd="0" destOrd="0" presId="urn:microsoft.com/office/officeart/2005/8/layout/vList2"/>
    <dgm:cxn modelId="{DF16B5F3-B7F5-462C-AAF3-4CF0406361BF}" type="presOf" srcId="{F475BE10-AD4F-412D-A5E9-1390E8294B2D}" destId="{19EBF1DD-D70F-4429-AFB2-B3011981E050}" srcOrd="0" destOrd="0" presId="urn:microsoft.com/office/officeart/2005/8/layout/vList2"/>
    <dgm:cxn modelId="{604D12F5-48EB-4584-806D-234A0B588444}" type="presOf" srcId="{88D1C402-1A58-4C86-823E-2EA18D4CB4D8}" destId="{62AB8C3B-E024-4C3F-8E98-C62151384A76}" srcOrd="0" destOrd="0" presId="urn:microsoft.com/office/officeart/2005/8/layout/vList2"/>
    <dgm:cxn modelId="{003BD5FF-CA64-4436-A9F4-0D6A0B02545B}" srcId="{E01935FB-669B-43F2-9398-333A90794665}" destId="{8C730957-A297-4167-B2AE-11B1B3811E33}" srcOrd="2" destOrd="0" parTransId="{045A4E53-D594-4FA4-B2C7-05ECB46C57EA}" sibTransId="{7FAA76FE-FD42-4877-B9BD-A3D0B6E9A225}"/>
    <dgm:cxn modelId="{9101A995-F9B7-4D11-9043-48CCC6AB83C5}" type="presParOf" srcId="{ED964570-AA40-46DE-ACEE-133D23633EB7}" destId="{4859FC29-5288-4B02-85EB-61BD6A04089C}" srcOrd="0" destOrd="0" presId="urn:microsoft.com/office/officeart/2005/8/layout/vList2"/>
    <dgm:cxn modelId="{A00D7066-07D0-4139-AE29-CFFA601CA934}" type="presParOf" srcId="{ED964570-AA40-46DE-ACEE-133D23633EB7}" destId="{E712BEA9-9110-430F-9F9E-05D0B489B2D4}" srcOrd="1" destOrd="0" presId="urn:microsoft.com/office/officeart/2005/8/layout/vList2"/>
    <dgm:cxn modelId="{42DDBA4E-7BB3-496F-AB53-DD04E783976D}" type="presParOf" srcId="{ED964570-AA40-46DE-ACEE-133D23633EB7}" destId="{D56C0012-A360-4375-BEB2-79CF003E55A3}" srcOrd="2" destOrd="0" presId="urn:microsoft.com/office/officeart/2005/8/layout/vList2"/>
    <dgm:cxn modelId="{ECA82480-EB6A-42B8-8ED4-BC9DD193F56E}" type="presParOf" srcId="{ED964570-AA40-46DE-ACEE-133D23633EB7}" destId="{771818C8-C343-40A9-A006-ED1BE6D91B4E}" srcOrd="3" destOrd="0" presId="urn:microsoft.com/office/officeart/2005/8/layout/vList2"/>
    <dgm:cxn modelId="{9E978DB1-9423-48B9-8C19-CFC03FA07B64}" type="presParOf" srcId="{ED964570-AA40-46DE-ACEE-133D23633EB7}" destId="{53146434-1A7F-4EE4-BDF9-0DA835762C81}" srcOrd="4" destOrd="0" presId="urn:microsoft.com/office/officeart/2005/8/layout/vList2"/>
    <dgm:cxn modelId="{8FDD19CA-B95F-4627-A074-023915DCC541}" type="presParOf" srcId="{ED964570-AA40-46DE-ACEE-133D23633EB7}" destId="{1AF051C1-3A54-4B56-95C9-AC60EF0516B2}" srcOrd="5" destOrd="0" presId="urn:microsoft.com/office/officeart/2005/8/layout/vList2"/>
    <dgm:cxn modelId="{BF7548FE-245C-4D8D-A03A-758B792A4BDE}" type="presParOf" srcId="{ED964570-AA40-46DE-ACEE-133D23633EB7}" destId="{62AB8C3B-E024-4C3F-8E98-C62151384A76}" srcOrd="6" destOrd="0" presId="urn:microsoft.com/office/officeart/2005/8/layout/vList2"/>
    <dgm:cxn modelId="{85C65E16-F98B-48D6-AF0D-3F29E4A84143}" type="presParOf" srcId="{ED964570-AA40-46DE-ACEE-133D23633EB7}" destId="{B95BF471-671A-42DE-8038-D018BE0B8679}" srcOrd="7" destOrd="0" presId="urn:microsoft.com/office/officeart/2005/8/layout/vList2"/>
    <dgm:cxn modelId="{6EEAD905-8B02-4750-8B44-2189E4F8B781}" type="presParOf" srcId="{ED964570-AA40-46DE-ACEE-133D23633EB7}" destId="{BB6EE77B-A4BC-4D26-8591-7786D9D361EE}" srcOrd="8" destOrd="0" presId="urn:microsoft.com/office/officeart/2005/8/layout/vList2"/>
    <dgm:cxn modelId="{B849CFCE-FBCF-45B9-8FD3-FC9C62F967DC}" type="presParOf" srcId="{ED964570-AA40-46DE-ACEE-133D23633EB7}" destId="{DF7C37FB-F43B-490E-84E3-D49698389C9E}" srcOrd="9" destOrd="0" presId="urn:microsoft.com/office/officeart/2005/8/layout/vList2"/>
    <dgm:cxn modelId="{7D4AB070-BF1B-44DB-A21E-56DA6B1B1F89}" type="presParOf" srcId="{ED964570-AA40-46DE-ACEE-133D23633EB7}" destId="{19EBF1DD-D70F-4429-AFB2-B3011981E050}" srcOrd="10" destOrd="0" presId="urn:microsoft.com/office/officeart/2005/8/layout/vList2"/>
    <dgm:cxn modelId="{D8AFF973-4849-4B97-BAD6-D9B75CD96D19}" type="presParOf" srcId="{ED964570-AA40-46DE-ACEE-133D23633EB7}" destId="{67ABC696-E548-49E4-A124-0867B17CB9CF}" srcOrd="11" destOrd="0" presId="urn:microsoft.com/office/officeart/2005/8/layout/vList2"/>
    <dgm:cxn modelId="{44BF2FE9-F8E5-4D61-B4B1-16B3FC94AB12}" type="presParOf" srcId="{ED964570-AA40-46DE-ACEE-133D23633EB7}" destId="{13751A67-B2D7-4589-8320-2FA849DB04F6}" srcOrd="12" destOrd="0" presId="urn:microsoft.com/office/officeart/2005/8/layout/vList2"/>
    <dgm:cxn modelId="{E272228B-B4BE-4E67-B7B7-9EB5EB2E6CFD}" type="presParOf" srcId="{ED964570-AA40-46DE-ACEE-133D23633EB7}" destId="{F01EA65B-9F1E-4B72-B3C7-4AD3F1CB11F7}" srcOrd="13" destOrd="0" presId="urn:microsoft.com/office/officeart/2005/8/layout/vList2"/>
    <dgm:cxn modelId="{BE8216A2-C702-4C3C-94B0-5A5B0A7021BE}" type="presParOf" srcId="{ED964570-AA40-46DE-ACEE-133D23633EB7}" destId="{9199B1BE-C3C4-41CE-BE92-CB3D3904949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802EC-319A-48B8-B2FE-75B777E33C8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218FD43-49D8-4156-AB3B-1565C41BCB57}">
      <dgm:prSet/>
      <dgm:spPr/>
      <dgm:t>
        <a:bodyPr/>
        <a:lstStyle/>
        <a:p>
          <a:r>
            <a:rPr lang="en-US" b="1" i="0"/>
            <a:t>Purpose of Analysis</a:t>
          </a:r>
          <a:r>
            <a:rPr lang="en-US" b="0" i="0"/>
            <a:t>:</a:t>
          </a:r>
          <a:endParaRPr lang="en-US"/>
        </a:p>
      </dgm:t>
    </dgm:pt>
    <dgm:pt modelId="{2618627A-0005-4064-9E17-F1536D7ED9A2}" type="parTrans" cxnId="{C45B5C68-BE00-44AC-95EF-9EA246FDFC8F}">
      <dgm:prSet/>
      <dgm:spPr/>
      <dgm:t>
        <a:bodyPr/>
        <a:lstStyle/>
        <a:p>
          <a:endParaRPr lang="en-US"/>
        </a:p>
      </dgm:t>
    </dgm:pt>
    <dgm:pt modelId="{B3B5A290-B0CC-4DFB-8A7F-798F3AB34A25}" type="sibTrans" cxnId="{C45B5C68-BE00-44AC-95EF-9EA246FDFC8F}">
      <dgm:prSet/>
      <dgm:spPr/>
      <dgm:t>
        <a:bodyPr/>
        <a:lstStyle/>
        <a:p>
          <a:endParaRPr lang="en-US"/>
        </a:p>
      </dgm:t>
    </dgm:pt>
    <dgm:pt modelId="{8B9DBD79-42D1-4FC1-98ED-67CD10B00698}">
      <dgm:prSet/>
      <dgm:spPr/>
      <dgm:t>
        <a:bodyPr/>
        <a:lstStyle/>
        <a:p>
          <a:r>
            <a:rPr lang="en-US" b="0" i="0"/>
            <a:t>Utilize comprehensive safety data to drive strategic decisions, enhance safety protocols, and bolster regulatory compliance.</a:t>
          </a:r>
          <a:endParaRPr lang="en-US"/>
        </a:p>
      </dgm:t>
    </dgm:pt>
    <dgm:pt modelId="{5FA6B920-34CE-4449-BC64-191DB1C0580F}" type="parTrans" cxnId="{5EDFA83C-E0BA-4399-8937-CF721880A9C1}">
      <dgm:prSet/>
      <dgm:spPr/>
      <dgm:t>
        <a:bodyPr/>
        <a:lstStyle/>
        <a:p>
          <a:endParaRPr lang="en-US"/>
        </a:p>
      </dgm:t>
    </dgm:pt>
    <dgm:pt modelId="{35FCE900-F723-44D1-9E31-65C82702165D}" type="sibTrans" cxnId="{5EDFA83C-E0BA-4399-8937-CF721880A9C1}">
      <dgm:prSet/>
      <dgm:spPr/>
      <dgm:t>
        <a:bodyPr/>
        <a:lstStyle/>
        <a:p>
          <a:endParaRPr lang="en-US"/>
        </a:p>
      </dgm:t>
    </dgm:pt>
    <dgm:pt modelId="{781468C4-D4AE-4D3E-B251-5E36D991F09D}">
      <dgm:prSet/>
      <dgm:spPr/>
      <dgm:t>
        <a:bodyPr/>
        <a:lstStyle/>
        <a:p>
          <a:r>
            <a:rPr lang="en-US" b="1" i="0"/>
            <a:t>Strategic Objectives</a:t>
          </a:r>
          <a:r>
            <a:rPr lang="en-US" b="0" i="0"/>
            <a:t>:</a:t>
          </a:r>
          <a:endParaRPr lang="en-US"/>
        </a:p>
      </dgm:t>
    </dgm:pt>
    <dgm:pt modelId="{B313764F-0583-42AE-B7BD-16E5F2A12132}" type="parTrans" cxnId="{0C8DFAF7-8730-431D-886D-32C14A38645F}">
      <dgm:prSet/>
      <dgm:spPr/>
      <dgm:t>
        <a:bodyPr/>
        <a:lstStyle/>
        <a:p>
          <a:endParaRPr lang="en-US"/>
        </a:p>
      </dgm:t>
    </dgm:pt>
    <dgm:pt modelId="{14F3A535-8D29-4113-82C8-4ADB88F6A54B}" type="sibTrans" cxnId="{0C8DFAF7-8730-431D-886D-32C14A38645F}">
      <dgm:prSet/>
      <dgm:spPr/>
      <dgm:t>
        <a:bodyPr/>
        <a:lstStyle/>
        <a:p>
          <a:endParaRPr lang="en-US"/>
        </a:p>
      </dgm:t>
    </dgm:pt>
    <dgm:pt modelId="{18F2F704-B53C-4359-9314-B55EC383B851}">
      <dgm:prSet/>
      <dgm:spPr/>
      <dgm:t>
        <a:bodyPr/>
        <a:lstStyle/>
        <a:p>
          <a:r>
            <a:rPr lang="en-US" b="1" i="0"/>
            <a:t>Risk Management</a:t>
          </a:r>
          <a:r>
            <a:rPr lang="en-US" b="0" i="0"/>
            <a:t>: Identify and mitigate safety risks to enhance operational reliability.</a:t>
          </a:r>
          <a:endParaRPr lang="en-US"/>
        </a:p>
      </dgm:t>
    </dgm:pt>
    <dgm:pt modelId="{57F93AE0-F6BB-4EFE-A896-7CCF917C36BD}" type="parTrans" cxnId="{AD1665BD-06B5-493D-8156-1AFB911E7E6E}">
      <dgm:prSet/>
      <dgm:spPr/>
      <dgm:t>
        <a:bodyPr/>
        <a:lstStyle/>
        <a:p>
          <a:endParaRPr lang="en-US"/>
        </a:p>
      </dgm:t>
    </dgm:pt>
    <dgm:pt modelId="{DDB54BB7-2AEB-40AB-BD1F-891323E431F8}" type="sibTrans" cxnId="{AD1665BD-06B5-493D-8156-1AFB911E7E6E}">
      <dgm:prSet/>
      <dgm:spPr/>
      <dgm:t>
        <a:bodyPr/>
        <a:lstStyle/>
        <a:p>
          <a:endParaRPr lang="en-US"/>
        </a:p>
      </dgm:t>
    </dgm:pt>
    <dgm:pt modelId="{64454479-1F05-4320-9B44-C6625D60FD91}">
      <dgm:prSet/>
      <dgm:spPr/>
      <dgm:t>
        <a:bodyPr/>
        <a:lstStyle/>
        <a:p>
          <a:r>
            <a:rPr lang="en-US" b="1" i="0"/>
            <a:t>Regulatory Leadership</a:t>
          </a:r>
          <a:r>
            <a:rPr lang="en-US" b="0" i="0"/>
            <a:t>: Exceed safety standards to lead the industry and build stakeholder trust.</a:t>
          </a:r>
          <a:endParaRPr lang="en-US"/>
        </a:p>
      </dgm:t>
    </dgm:pt>
    <dgm:pt modelId="{C8287042-AC61-49A0-9F54-CAFB58C329C3}" type="parTrans" cxnId="{A852FB49-602F-440E-B376-204C2B5AAF58}">
      <dgm:prSet/>
      <dgm:spPr/>
      <dgm:t>
        <a:bodyPr/>
        <a:lstStyle/>
        <a:p>
          <a:endParaRPr lang="en-US"/>
        </a:p>
      </dgm:t>
    </dgm:pt>
    <dgm:pt modelId="{E8A746D3-80D1-4DCC-8AF6-1655C93BB0A6}" type="sibTrans" cxnId="{A852FB49-602F-440E-B376-204C2B5AAF58}">
      <dgm:prSet/>
      <dgm:spPr/>
      <dgm:t>
        <a:bodyPr/>
        <a:lstStyle/>
        <a:p>
          <a:endParaRPr lang="en-US"/>
        </a:p>
      </dgm:t>
    </dgm:pt>
    <dgm:pt modelId="{07EDC13A-03D6-41DA-9C87-FDDE3638A13A}">
      <dgm:prSet/>
      <dgm:spPr/>
      <dgm:t>
        <a:bodyPr/>
        <a:lstStyle/>
        <a:p>
          <a:r>
            <a:rPr lang="en-US" b="1" i="0"/>
            <a:t>Operational Improvement</a:t>
          </a:r>
          <a:r>
            <a:rPr lang="en-US" b="0" i="0"/>
            <a:t>: Translate safety insights into actionable improvements that boost customer satisfaction and operational efficiency.</a:t>
          </a:r>
          <a:endParaRPr lang="en-US"/>
        </a:p>
      </dgm:t>
    </dgm:pt>
    <dgm:pt modelId="{796AC9F8-8A5C-48E3-A321-81383746C044}" type="parTrans" cxnId="{236BC3B9-7B26-4B9C-9011-3C9167A5B9A1}">
      <dgm:prSet/>
      <dgm:spPr/>
      <dgm:t>
        <a:bodyPr/>
        <a:lstStyle/>
        <a:p>
          <a:endParaRPr lang="en-US"/>
        </a:p>
      </dgm:t>
    </dgm:pt>
    <dgm:pt modelId="{38B9C18A-EAA9-4A2A-B283-6E2551816935}" type="sibTrans" cxnId="{236BC3B9-7B26-4B9C-9011-3C9167A5B9A1}">
      <dgm:prSet/>
      <dgm:spPr/>
      <dgm:t>
        <a:bodyPr/>
        <a:lstStyle/>
        <a:p>
          <a:endParaRPr lang="en-US"/>
        </a:p>
      </dgm:t>
    </dgm:pt>
    <dgm:pt modelId="{899DABDE-4B45-483C-B708-49D255C40E14}">
      <dgm:prSet/>
      <dgm:spPr/>
      <dgm:t>
        <a:bodyPr/>
        <a:lstStyle/>
        <a:p>
          <a:r>
            <a:rPr lang="en-US" b="1" i="0"/>
            <a:t>Visualization</a:t>
          </a:r>
          <a:r>
            <a:rPr lang="en-US" b="0" i="0"/>
            <a:t>:</a:t>
          </a:r>
          <a:endParaRPr lang="en-US"/>
        </a:p>
      </dgm:t>
    </dgm:pt>
    <dgm:pt modelId="{E5C490A9-89F2-4277-984B-EF407A330C30}" type="parTrans" cxnId="{AF1CB986-DE37-4661-9868-277E08795380}">
      <dgm:prSet/>
      <dgm:spPr/>
      <dgm:t>
        <a:bodyPr/>
        <a:lstStyle/>
        <a:p>
          <a:endParaRPr lang="en-US"/>
        </a:p>
      </dgm:t>
    </dgm:pt>
    <dgm:pt modelId="{957D4EB4-856F-4946-A886-B7851B9778FD}" type="sibTrans" cxnId="{AF1CB986-DE37-4661-9868-277E08795380}">
      <dgm:prSet/>
      <dgm:spPr/>
      <dgm:t>
        <a:bodyPr/>
        <a:lstStyle/>
        <a:p>
          <a:endParaRPr lang="en-US"/>
        </a:p>
      </dgm:t>
    </dgm:pt>
    <dgm:pt modelId="{2C175659-1A72-478B-8D1B-4009B109A579}">
      <dgm:prSet/>
      <dgm:spPr/>
      <dgm:t>
        <a:bodyPr/>
        <a:lstStyle/>
        <a:p>
          <a:r>
            <a:rPr lang="en-US" b="0" i="0"/>
            <a:t>An infographic that links safety data analysis with key business outcomes:</a:t>
          </a:r>
          <a:endParaRPr lang="en-US"/>
        </a:p>
      </dgm:t>
    </dgm:pt>
    <dgm:pt modelId="{0A8B67A2-EC13-4A1D-8D88-28FEE4D87BF6}" type="parTrans" cxnId="{AC8D264E-AC7E-4A3A-986A-12D754AA45DB}">
      <dgm:prSet/>
      <dgm:spPr/>
      <dgm:t>
        <a:bodyPr/>
        <a:lstStyle/>
        <a:p>
          <a:endParaRPr lang="en-US"/>
        </a:p>
      </dgm:t>
    </dgm:pt>
    <dgm:pt modelId="{2E148A14-1684-4F9C-8DE9-4E960F02AAB3}" type="sibTrans" cxnId="{AC8D264E-AC7E-4A3A-986A-12D754AA45DB}">
      <dgm:prSet/>
      <dgm:spPr/>
      <dgm:t>
        <a:bodyPr/>
        <a:lstStyle/>
        <a:p>
          <a:endParaRPr lang="en-US"/>
        </a:p>
      </dgm:t>
    </dgm:pt>
    <dgm:pt modelId="{896086C4-C121-4907-A199-544F76E7A1CA}">
      <dgm:prSet/>
      <dgm:spPr/>
      <dgm:t>
        <a:bodyPr/>
        <a:lstStyle/>
        <a:p>
          <a:r>
            <a:rPr lang="en-US" b="1" i="0"/>
            <a:t>Data Insights</a:t>
          </a:r>
          <a:r>
            <a:rPr lang="en-US" b="0" i="0"/>
            <a:t> → </a:t>
          </a:r>
          <a:r>
            <a:rPr lang="en-US" b="1" i="0"/>
            <a:t>Strategic Actions</a:t>
          </a:r>
          <a:r>
            <a:rPr lang="en-US" b="0" i="0"/>
            <a:t> → </a:t>
          </a:r>
          <a:r>
            <a:rPr lang="en-US" b="1" i="0"/>
            <a:t>Enhanced Safety &amp; Compliance</a:t>
          </a:r>
          <a:r>
            <a:rPr lang="en-US" b="0" i="0"/>
            <a:t> → </a:t>
          </a:r>
          <a:r>
            <a:rPr lang="en-US" b="1" i="0"/>
            <a:t>Improved Business Performance</a:t>
          </a:r>
          <a:endParaRPr lang="en-US"/>
        </a:p>
      </dgm:t>
    </dgm:pt>
    <dgm:pt modelId="{CE46F132-FB0E-4BA3-ACB8-0745ED80DAED}" type="parTrans" cxnId="{EA2EE992-C681-4F8E-9E92-4AA109BE2DB0}">
      <dgm:prSet/>
      <dgm:spPr/>
      <dgm:t>
        <a:bodyPr/>
        <a:lstStyle/>
        <a:p>
          <a:endParaRPr lang="en-US"/>
        </a:p>
      </dgm:t>
    </dgm:pt>
    <dgm:pt modelId="{99EBD329-E02E-4BA9-B1DA-00C51C673140}" type="sibTrans" cxnId="{EA2EE992-C681-4F8E-9E92-4AA109BE2DB0}">
      <dgm:prSet/>
      <dgm:spPr/>
      <dgm:t>
        <a:bodyPr/>
        <a:lstStyle/>
        <a:p>
          <a:endParaRPr lang="en-US"/>
        </a:p>
      </dgm:t>
    </dgm:pt>
    <dgm:pt modelId="{FA53EBFF-D9DF-44CA-B634-1FCE28D89C56}">
      <dgm:prSet/>
      <dgm:spPr/>
      <dgm:t>
        <a:bodyPr/>
        <a:lstStyle/>
        <a:p>
          <a:r>
            <a:rPr lang="en-US" b="1" i="0"/>
            <a:t>Key Takeaway</a:t>
          </a:r>
          <a:r>
            <a:rPr lang="en-US" b="0" i="0"/>
            <a:t>:</a:t>
          </a:r>
          <a:endParaRPr lang="en-US"/>
        </a:p>
      </dgm:t>
    </dgm:pt>
    <dgm:pt modelId="{C7892BC1-9034-4D97-8201-B238CA408341}" type="parTrans" cxnId="{9A8EE083-0562-4F42-94F0-1962C7B4AAD4}">
      <dgm:prSet/>
      <dgm:spPr/>
      <dgm:t>
        <a:bodyPr/>
        <a:lstStyle/>
        <a:p>
          <a:endParaRPr lang="en-US"/>
        </a:p>
      </dgm:t>
    </dgm:pt>
    <dgm:pt modelId="{3CF0C0AC-FE78-42B0-96A0-1A76D9A5931C}" type="sibTrans" cxnId="{9A8EE083-0562-4F42-94F0-1962C7B4AAD4}">
      <dgm:prSet/>
      <dgm:spPr/>
      <dgm:t>
        <a:bodyPr/>
        <a:lstStyle/>
        <a:p>
          <a:endParaRPr lang="en-US"/>
        </a:p>
      </dgm:t>
    </dgm:pt>
    <dgm:pt modelId="{7DC5AAE8-CA23-4A5B-BFD5-1D5A1BCEDE5A}">
      <dgm:prSet/>
      <dgm:spPr/>
      <dgm:t>
        <a:bodyPr/>
        <a:lstStyle/>
        <a:p>
          <a:r>
            <a:rPr lang="en-US" b="0" i="0"/>
            <a:t>“Empowering strategic decisions with data-driven insights to achieve excellence in airline safety and operations.”</a:t>
          </a:r>
          <a:endParaRPr lang="en-US"/>
        </a:p>
      </dgm:t>
    </dgm:pt>
    <dgm:pt modelId="{DB8CB27F-9054-4EB5-B0C3-6A987820B25E}" type="parTrans" cxnId="{FB736F38-0B5F-40F2-813B-69E361731C20}">
      <dgm:prSet/>
      <dgm:spPr/>
      <dgm:t>
        <a:bodyPr/>
        <a:lstStyle/>
        <a:p>
          <a:endParaRPr lang="en-US"/>
        </a:p>
      </dgm:t>
    </dgm:pt>
    <dgm:pt modelId="{8FD57026-D153-4361-B883-865C4FBAFD63}" type="sibTrans" cxnId="{FB736F38-0B5F-40F2-813B-69E361731C20}">
      <dgm:prSet/>
      <dgm:spPr/>
      <dgm:t>
        <a:bodyPr/>
        <a:lstStyle/>
        <a:p>
          <a:endParaRPr lang="en-US"/>
        </a:p>
      </dgm:t>
    </dgm:pt>
    <dgm:pt modelId="{E55ED125-5D28-45FA-905A-CF9F09EC30D7}" type="pres">
      <dgm:prSet presAssocID="{468802EC-319A-48B8-B2FE-75B777E33C89}" presName="linear" presStyleCnt="0">
        <dgm:presLayoutVars>
          <dgm:animLvl val="lvl"/>
          <dgm:resizeHandles val="exact"/>
        </dgm:presLayoutVars>
      </dgm:prSet>
      <dgm:spPr/>
    </dgm:pt>
    <dgm:pt modelId="{3F427AA0-FBE1-4D14-8420-6D8730E19CBD}" type="pres">
      <dgm:prSet presAssocID="{3218FD43-49D8-4156-AB3B-1565C41BCB57}" presName="parentText" presStyleLbl="node1" presStyleIdx="0" presStyleCnt="4">
        <dgm:presLayoutVars>
          <dgm:chMax val="0"/>
          <dgm:bulletEnabled val="1"/>
        </dgm:presLayoutVars>
      </dgm:prSet>
      <dgm:spPr/>
    </dgm:pt>
    <dgm:pt modelId="{8088E9C9-0C02-4BF2-BF94-790739A3FC7E}" type="pres">
      <dgm:prSet presAssocID="{3218FD43-49D8-4156-AB3B-1565C41BCB57}" presName="childText" presStyleLbl="revTx" presStyleIdx="0" presStyleCnt="4">
        <dgm:presLayoutVars>
          <dgm:bulletEnabled val="1"/>
        </dgm:presLayoutVars>
      </dgm:prSet>
      <dgm:spPr/>
    </dgm:pt>
    <dgm:pt modelId="{F804264E-B7F6-4B60-9A7A-F79ADE30CFA1}" type="pres">
      <dgm:prSet presAssocID="{781468C4-D4AE-4D3E-B251-5E36D991F09D}" presName="parentText" presStyleLbl="node1" presStyleIdx="1" presStyleCnt="4">
        <dgm:presLayoutVars>
          <dgm:chMax val="0"/>
          <dgm:bulletEnabled val="1"/>
        </dgm:presLayoutVars>
      </dgm:prSet>
      <dgm:spPr/>
    </dgm:pt>
    <dgm:pt modelId="{00A1B8F6-C985-4E66-805A-BBD755EA8D50}" type="pres">
      <dgm:prSet presAssocID="{781468C4-D4AE-4D3E-B251-5E36D991F09D}" presName="childText" presStyleLbl="revTx" presStyleIdx="1" presStyleCnt="4">
        <dgm:presLayoutVars>
          <dgm:bulletEnabled val="1"/>
        </dgm:presLayoutVars>
      </dgm:prSet>
      <dgm:spPr/>
    </dgm:pt>
    <dgm:pt modelId="{841BF8BB-2DD6-4948-81A7-458DA2A1A4A5}" type="pres">
      <dgm:prSet presAssocID="{899DABDE-4B45-483C-B708-49D255C40E14}" presName="parentText" presStyleLbl="node1" presStyleIdx="2" presStyleCnt="4">
        <dgm:presLayoutVars>
          <dgm:chMax val="0"/>
          <dgm:bulletEnabled val="1"/>
        </dgm:presLayoutVars>
      </dgm:prSet>
      <dgm:spPr/>
    </dgm:pt>
    <dgm:pt modelId="{3BEAB8E1-E885-45A3-B6BE-5614D67CE2CB}" type="pres">
      <dgm:prSet presAssocID="{899DABDE-4B45-483C-B708-49D255C40E14}" presName="childText" presStyleLbl="revTx" presStyleIdx="2" presStyleCnt="4">
        <dgm:presLayoutVars>
          <dgm:bulletEnabled val="1"/>
        </dgm:presLayoutVars>
      </dgm:prSet>
      <dgm:spPr/>
    </dgm:pt>
    <dgm:pt modelId="{76AECD31-6FBE-4115-A26E-D3CCCE76A44A}" type="pres">
      <dgm:prSet presAssocID="{FA53EBFF-D9DF-44CA-B634-1FCE28D89C56}" presName="parentText" presStyleLbl="node1" presStyleIdx="3" presStyleCnt="4">
        <dgm:presLayoutVars>
          <dgm:chMax val="0"/>
          <dgm:bulletEnabled val="1"/>
        </dgm:presLayoutVars>
      </dgm:prSet>
      <dgm:spPr/>
    </dgm:pt>
    <dgm:pt modelId="{EE32D7F7-9FA0-4227-A512-59C7CC28B2F8}" type="pres">
      <dgm:prSet presAssocID="{FA53EBFF-D9DF-44CA-B634-1FCE28D89C56}" presName="childText" presStyleLbl="revTx" presStyleIdx="3" presStyleCnt="4">
        <dgm:presLayoutVars>
          <dgm:bulletEnabled val="1"/>
        </dgm:presLayoutVars>
      </dgm:prSet>
      <dgm:spPr/>
    </dgm:pt>
  </dgm:ptLst>
  <dgm:cxnLst>
    <dgm:cxn modelId="{A852D001-BB8A-48EF-9D61-4D10D098F4B2}" type="presOf" srcId="{3218FD43-49D8-4156-AB3B-1565C41BCB57}" destId="{3F427AA0-FBE1-4D14-8420-6D8730E19CBD}" srcOrd="0" destOrd="0" presId="urn:microsoft.com/office/officeart/2005/8/layout/vList2"/>
    <dgm:cxn modelId="{49645D38-6C34-4088-AA11-D0AF6747743C}" type="presOf" srcId="{64454479-1F05-4320-9B44-C6625D60FD91}" destId="{00A1B8F6-C985-4E66-805A-BBD755EA8D50}" srcOrd="0" destOrd="1" presId="urn:microsoft.com/office/officeart/2005/8/layout/vList2"/>
    <dgm:cxn modelId="{FB736F38-0B5F-40F2-813B-69E361731C20}" srcId="{FA53EBFF-D9DF-44CA-B634-1FCE28D89C56}" destId="{7DC5AAE8-CA23-4A5B-BFD5-1D5A1BCEDE5A}" srcOrd="0" destOrd="0" parTransId="{DB8CB27F-9054-4EB5-B0C3-6A987820B25E}" sibTransId="{8FD57026-D153-4361-B883-865C4FBAFD63}"/>
    <dgm:cxn modelId="{5EDFA83C-E0BA-4399-8937-CF721880A9C1}" srcId="{3218FD43-49D8-4156-AB3B-1565C41BCB57}" destId="{8B9DBD79-42D1-4FC1-98ED-67CD10B00698}" srcOrd="0" destOrd="0" parTransId="{5FA6B920-34CE-4449-BC64-191DB1C0580F}" sibTransId="{35FCE900-F723-44D1-9E31-65C82702165D}"/>
    <dgm:cxn modelId="{C45B5C68-BE00-44AC-95EF-9EA246FDFC8F}" srcId="{468802EC-319A-48B8-B2FE-75B777E33C89}" destId="{3218FD43-49D8-4156-AB3B-1565C41BCB57}" srcOrd="0" destOrd="0" parTransId="{2618627A-0005-4064-9E17-F1536D7ED9A2}" sibTransId="{B3B5A290-B0CC-4DFB-8A7F-798F3AB34A25}"/>
    <dgm:cxn modelId="{A852FB49-602F-440E-B376-204C2B5AAF58}" srcId="{781468C4-D4AE-4D3E-B251-5E36D991F09D}" destId="{64454479-1F05-4320-9B44-C6625D60FD91}" srcOrd="1" destOrd="0" parTransId="{C8287042-AC61-49A0-9F54-CAFB58C329C3}" sibTransId="{E8A746D3-80D1-4DCC-8AF6-1655C93BB0A6}"/>
    <dgm:cxn modelId="{5403406D-31FD-4245-BF23-2A8F95FB8CCE}" type="presOf" srcId="{468802EC-319A-48B8-B2FE-75B777E33C89}" destId="{E55ED125-5D28-45FA-905A-CF9F09EC30D7}" srcOrd="0" destOrd="0" presId="urn:microsoft.com/office/officeart/2005/8/layout/vList2"/>
    <dgm:cxn modelId="{AC8D264E-AC7E-4A3A-986A-12D754AA45DB}" srcId="{899DABDE-4B45-483C-B708-49D255C40E14}" destId="{2C175659-1A72-478B-8D1B-4009B109A579}" srcOrd="0" destOrd="0" parTransId="{0A8B67A2-EC13-4A1D-8D88-28FEE4D87BF6}" sibTransId="{2E148A14-1684-4F9C-8DE9-4E960F02AAB3}"/>
    <dgm:cxn modelId="{6C1EF270-8544-4A32-9E1B-607E6452FCB1}" type="presOf" srcId="{899DABDE-4B45-483C-B708-49D255C40E14}" destId="{841BF8BB-2DD6-4948-81A7-458DA2A1A4A5}" srcOrd="0" destOrd="0" presId="urn:microsoft.com/office/officeart/2005/8/layout/vList2"/>
    <dgm:cxn modelId="{DD5F0271-5607-4EAB-90BE-52B5696CD4B2}" type="presOf" srcId="{18F2F704-B53C-4359-9314-B55EC383B851}" destId="{00A1B8F6-C985-4E66-805A-BBD755EA8D50}" srcOrd="0" destOrd="0" presId="urn:microsoft.com/office/officeart/2005/8/layout/vList2"/>
    <dgm:cxn modelId="{9A8EE083-0562-4F42-94F0-1962C7B4AAD4}" srcId="{468802EC-319A-48B8-B2FE-75B777E33C89}" destId="{FA53EBFF-D9DF-44CA-B634-1FCE28D89C56}" srcOrd="3" destOrd="0" parTransId="{C7892BC1-9034-4D97-8201-B238CA408341}" sibTransId="{3CF0C0AC-FE78-42B0-96A0-1A76D9A5931C}"/>
    <dgm:cxn modelId="{AF1CB986-DE37-4661-9868-277E08795380}" srcId="{468802EC-319A-48B8-B2FE-75B777E33C89}" destId="{899DABDE-4B45-483C-B708-49D255C40E14}" srcOrd="2" destOrd="0" parTransId="{E5C490A9-89F2-4277-984B-EF407A330C30}" sibTransId="{957D4EB4-856F-4946-A886-B7851B9778FD}"/>
    <dgm:cxn modelId="{2CA9A08A-DD7A-4CFE-B52C-A5940C5A6EE5}" type="presOf" srcId="{8B9DBD79-42D1-4FC1-98ED-67CD10B00698}" destId="{8088E9C9-0C02-4BF2-BF94-790739A3FC7E}" srcOrd="0" destOrd="0" presId="urn:microsoft.com/office/officeart/2005/8/layout/vList2"/>
    <dgm:cxn modelId="{EA2EE992-C681-4F8E-9E92-4AA109BE2DB0}" srcId="{2C175659-1A72-478B-8D1B-4009B109A579}" destId="{896086C4-C121-4907-A199-544F76E7A1CA}" srcOrd="0" destOrd="0" parTransId="{CE46F132-FB0E-4BA3-ACB8-0745ED80DAED}" sibTransId="{99EBD329-E02E-4BA9-B1DA-00C51C673140}"/>
    <dgm:cxn modelId="{236BC3B9-7B26-4B9C-9011-3C9167A5B9A1}" srcId="{781468C4-D4AE-4D3E-B251-5E36D991F09D}" destId="{07EDC13A-03D6-41DA-9C87-FDDE3638A13A}" srcOrd="2" destOrd="0" parTransId="{796AC9F8-8A5C-48E3-A321-81383746C044}" sibTransId="{38B9C18A-EAA9-4A2A-B283-6E2551816935}"/>
    <dgm:cxn modelId="{AD1665BD-06B5-493D-8156-1AFB911E7E6E}" srcId="{781468C4-D4AE-4D3E-B251-5E36D991F09D}" destId="{18F2F704-B53C-4359-9314-B55EC383B851}" srcOrd="0" destOrd="0" parTransId="{57F93AE0-F6BB-4EFE-A896-7CCF917C36BD}" sibTransId="{DDB54BB7-2AEB-40AB-BD1F-891323E431F8}"/>
    <dgm:cxn modelId="{A86F9DBE-0236-487D-A744-CF608FA10D33}" type="presOf" srcId="{896086C4-C121-4907-A199-544F76E7A1CA}" destId="{3BEAB8E1-E885-45A3-B6BE-5614D67CE2CB}" srcOrd="0" destOrd="1" presId="urn:microsoft.com/office/officeart/2005/8/layout/vList2"/>
    <dgm:cxn modelId="{AA9DF4D0-D642-41D2-99FC-856E16E99BDA}" type="presOf" srcId="{7DC5AAE8-CA23-4A5B-BFD5-1D5A1BCEDE5A}" destId="{EE32D7F7-9FA0-4227-A512-59C7CC28B2F8}" srcOrd="0" destOrd="0" presId="urn:microsoft.com/office/officeart/2005/8/layout/vList2"/>
    <dgm:cxn modelId="{249BB5D4-2333-4C61-A884-9EA17937F672}" type="presOf" srcId="{2C175659-1A72-478B-8D1B-4009B109A579}" destId="{3BEAB8E1-E885-45A3-B6BE-5614D67CE2CB}" srcOrd="0" destOrd="0" presId="urn:microsoft.com/office/officeart/2005/8/layout/vList2"/>
    <dgm:cxn modelId="{69192AD7-6357-466A-B522-67E92A3CA6A4}" type="presOf" srcId="{07EDC13A-03D6-41DA-9C87-FDDE3638A13A}" destId="{00A1B8F6-C985-4E66-805A-BBD755EA8D50}" srcOrd="0" destOrd="2" presId="urn:microsoft.com/office/officeart/2005/8/layout/vList2"/>
    <dgm:cxn modelId="{146916EA-AAC3-4331-9FC2-423BA5ED6FE4}" type="presOf" srcId="{FA53EBFF-D9DF-44CA-B634-1FCE28D89C56}" destId="{76AECD31-6FBE-4115-A26E-D3CCCE76A44A}" srcOrd="0" destOrd="0" presId="urn:microsoft.com/office/officeart/2005/8/layout/vList2"/>
    <dgm:cxn modelId="{A4A095ED-A2F3-4B38-82E8-015764D617DA}" type="presOf" srcId="{781468C4-D4AE-4D3E-B251-5E36D991F09D}" destId="{F804264E-B7F6-4B60-9A7A-F79ADE30CFA1}" srcOrd="0" destOrd="0" presId="urn:microsoft.com/office/officeart/2005/8/layout/vList2"/>
    <dgm:cxn modelId="{0C8DFAF7-8730-431D-886D-32C14A38645F}" srcId="{468802EC-319A-48B8-B2FE-75B777E33C89}" destId="{781468C4-D4AE-4D3E-B251-5E36D991F09D}" srcOrd="1" destOrd="0" parTransId="{B313764F-0583-42AE-B7BD-16E5F2A12132}" sibTransId="{14F3A535-8D29-4113-82C8-4ADB88F6A54B}"/>
    <dgm:cxn modelId="{192BFCB9-BC3A-4642-9DF8-8F6C3B68A8DF}" type="presParOf" srcId="{E55ED125-5D28-45FA-905A-CF9F09EC30D7}" destId="{3F427AA0-FBE1-4D14-8420-6D8730E19CBD}" srcOrd="0" destOrd="0" presId="urn:microsoft.com/office/officeart/2005/8/layout/vList2"/>
    <dgm:cxn modelId="{2050A1D0-6830-414D-B42F-73885794B892}" type="presParOf" srcId="{E55ED125-5D28-45FA-905A-CF9F09EC30D7}" destId="{8088E9C9-0C02-4BF2-BF94-790739A3FC7E}" srcOrd="1" destOrd="0" presId="urn:microsoft.com/office/officeart/2005/8/layout/vList2"/>
    <dgm:cxn modelId="{85D6FC9B-6FA9-4531-BEEA-EFA2160DD5C7}" type="presParOf" srcId="{E55ED125-5D28-45FA-905A-CF9F09EC30D7}" destId="{F804264E-B7F6-4B60-9A7A-F79ADE30CFA1}" srcOrd="2" destOrd="0" presId="urn:microsoft.com/office/officeart/2005/8/layout/vList2"/>
    <dgm:cxn modelId="{005E357E-742C-4B65-8712-EE0D04104DC8}" type="presParOf" srcId="{E55ED125-5D28-45FA-905A-CF9F09EC30D7}" destId="{00A1B8F6-C985-4E66-805A-BBD755EA8D50}" srcOrd="3" destOrd="0" presId="urn:microsoft.com/office/officeart/2005/8/layout/vList2"/>
    <dgm:cxn modelId="{ECCDAD5B-5F6D-465A-A28E-1CC60EC4B943}" type="presParOf" srcId="{E55ED125-5D28-45FA-905A-CF9F09EC30D7}" destId="{841BF8BB-2DD6-4948-81A7-458DA2A1A4A5}" srcOrd="4" destOrd="0" presId="urn:microsoft.com/office/officeart/2005/8/layout/vList2"/>
    <dgm:cxn modelId="{31FD0C8C-620A-4B43-84B0-9AB44C4AE246}" type="presParOf" srcId="{E55ED125-5D28-45FA-905A-CF9F09EC30D7}" destId="{3BEAB8E1-E885-45A3-B6BE-5614D67CE2CB}" srcOrd="5" destOrd="0" presId="urn:microsoft.com/office/officeart/2005/8/layout/vList2"/>
    <dgm:cxn modelId="{15C64271-EE83-4C44-866A-76FC233D7730}" type="presParOf" srcId="{E55ED125-5D28-45FA-905A-CF9F09EC30D7}" destId="{76AECD31-6FBE-4115-A26E-D3CCCE76A44A}" srcOrd="6" destOrd="0" presId="urn:microsoft.com/office/officeart/2005/8/layout/vList2"/>
    <dgm:cxn modelId="{98B560B4-DADF-40D9-B3B0-6DB53B49856A}" type="presParOf" srcId="{E55ED125-5D28-45FA-905A-CF9F09EC30D7}" destId="{EE32D7F7-9FA0-4227-A512-59C7CC28B2F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B400F8-3825-46AA-9834-5A8B62D91F3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04AD81C3-A83A-4156-A555-C3BFAEA25E36}">
      <dgm:prSet/>
      <dgm:spPr/>
      <dgm:t>
        <a:bodyPr/>
        <a:lstStyle/>
        <a:p>
          <a:pPr>
            <a:lnSpc>
              <a:spcPct val="100000"/>
            </a:lnSpc>
            <a:defRPr cap="all"/>
          </a:pPr>
          <a:r>
            <a:rPr lang="en-US" b="1"/>
            <a:t>Safety Trends</a:t>
          </a:r>
          <a:r>
            <a:rPr lang="en-US"/>
            <a:t>: Historical data analysis reveals a general trend of improving safety, with periodic spikes in accidents highlighting areas for targeted improvements.</a:t>
          </a:r>
        </a:p>
      </dgm:t>
    </dgm:pt>
    <dgm:pt modelId="{C21350F9-BD5B-40DE-8564-41257A9CEEBF}" type="parTrans" cxnId="{8B9FD022-841D-4CAC-B703-309EFFDE8B0A}">
      <dgm:prSet/>
      <dgm:spPr/>
      <dgm:t>
        <a:bodyPr/>
        <a:lstStyle/>
        <a:p>
          <a:endParaRPr lang="en-US"/>
        </a:p>
      </dgm:t>
    </dgm:pt>
    <dgm:pt modelId="{CA7BCFAE-9E4F-4247-BBB5-EDCE9E10B321}" type="sibTrans" cxnId="{8B9FD022-841D-4CAC-B703-309EFFDE8B0A}">
      <dgm:prSet/>
      <dgm:spPr/>
      <dgm:t>
        <a:bodyPr/>
        <a:lstStyle/>
        <a:p>
          <a:endParaRPr lang="en-US"/>
        </a:p>
      </dgm:t>
    </dgm:pt>
    <dgm:pt modelId="{A81E4361-069E-49DF-8042-DE105C6DC31B}">
      <dgm:prSet/>
      <dgm:spPr/>
      <dgm:t>
        <a:bodyPr/>
        <a:lstStyle/>
        <a:p>
          <a:pPr>
            <a:lnSpc>
              <a:spcPct val="100000"/>
            </a:lnSpc>
            <a:defRPr cap="all"/>
          </a:pPr>
          <a:r>
            <a:rPr lang="en-US" b="1"/>
            <a:t>Comparative Performance</a:t>
          </a:r>
          <a:r>
            <a:rPr lang="en-US"/>
            <a:t>: Our airline's safety performance, when benchmarked against the industry, shows areas of strength as well as opportunities for enhancement to align with the best practices.</a:t>
          </a:r>
        </a:p>
      </dgm:t>
    </dgm:pt>
    <dgm:pt modelId="{3A8CB227-C4F2-429E-BF9A-D02B840C758F}" type="parTrans" cxnId="{838A1016-B743-4AD2-AAEC-563CE6C067FF}">
      <dgm:prSet/>
      <dgm:spPr/>
      <dgm:t>
        <a:bodyPr/>
        <a:lstStyle/>
        <a:p>
          <a:endParaRPr lang="en-US"/>
        </a:p>
      </dgm:t>
    </dgm:pt>
    <dgm:pt modelId="{851464A1-E616-4F8C-97E4-1C54780F9DF1}" type="sibTrans" cxnId="{838A1016-B743-4AD2-AAEC-563CE6C067FF}">
      <dgm:prSet/>
      <dgm:spPr/>
      <dgm:t>
        <a:bodyPr/>
        <a:lstStyle/>
        <a:p>
          <a:endParaRPr lang="en-US"/>
        </a:p>
      </dgm:t>
    </dgm:pt>
    <dgm:pt modelId="{3E0C2790-C5F0-4566-BA55-02B781282B63}">
      <dgm:prSet/>
      <dgm:spPr/>
      <dgm:t>
        <a:bodyPr/>
        <a:lstStyle/>
        <a:p>
          <a:pPr>
            <a:lnSpc>
              <a:spcPct val="100000"/>
            </a:lnSpc>
            <a:defRPr cap="all"/>
          </a:pPr>
          <a:r>
            <a:rPr lang="en-US" b="1"/>
            <a:t>Seasonal and Geographical Risks</a:t>
          </a:r>
          <a:r>
            <a:rPr lang="en-US"/>
            <a:t>: Certain times of the year and specific regions exhibit higher risks, necessitating focused safety measures during these periods and in these areas.</a:t>
          </a:r>
        </a:p>
      </dgm:t>
    </dgm:pt>
    <dgm:pt modelId="{FB42ACEC-2193-453E-BC26-8C7595C20914}" type="parTrans" cxnId="{009127E3-C82F-4420-9328-CC4EEC2988DA}">
      <dgm:prSet/>
      <dgm:spPr/>
      <dgm:t>
        <a:bodyPr/>
        <a:lstStyle/>
        <a:p>
          <a:endParaRPr lang="en-US"/>
        </a:p>
      </dgm:t>
    </dgm:pt>
    <dgm:pt modelId="{494D24FE-F370-4BB3-BAFB-29A57B94B955}" type="sibTrans" cxnId="{009127E3-C82F-4420-9328-CC4EEC2988DA}">
      <dgm:prSet/>
      <dgm:spPr/>
      <dgm:t>
        <a:bodyPr/>
        <a:lstStyle/>
        <a:p>
          <a:endParaRPr lang="en-US"/>
        </a:p>
      </dgm:t>
    </dgm:pt>
    <dgm:pt modelId="{A0C3F6E2-F903-4875-8AB3-F0F7BEE0469F}">
      <dgm:prSet/>
      <dgm:spPr/>
      <dgm:t>
        <a:bodyPr/>
        <a:lstStyle/>
        <a:p>
          <a:pPr>
            <a:lnSpc>
              <a:spcPct val="100000"/>
            </a:lnSpc>
            <a:defRPr cap="all"/>
          </a:pPr>
          <a:r>
            <a:rPr lang="en-US" b="1"/>
            <a:t>Common Causes of Accidents</a:t>
          </a:r>
          <a:r>
            <a:rPr lang="en-US"/>
            <a:t>: Analysis of crash causes has identified key factors that contribute to accidents, guiding our priorities for safety interventions.</a:t>
          </a:r>
        </a:p>
      </dgm:t>
    </dgm:pt>
    <dgm:pt modelId="{BE7B2279-A3F9-455E-87F7-4790141DC52A}" type="parTrans" cxnId="{027BD8BA-95F2-489F-A773-8773627931C9}">
      <dgm:prSet/>
      <dgm:spPr/>
      <dgm:t>
        <a:bodyPr/>
        <a:lstStyle/>
        <a:p>
          <a:endParaRPr lang="en-US"/>
        </a:p>
      </dgm:t>
    </dgm:pt>
    <dgm:pt modelId="{1A501251-5599-4479-AF14-C4092A2DD1E3}" type="sibTrans" cxnId="{027BD8BA-95F2-489F-A773-8773627931C9}">
      <dgm:prSet/>
      <dgm:spPr/>
      <dgm:t>
        <a:bodyPr/>
        <a:lstStyle/>
        <a:p>
          <a:endParaRPr lang="en-US"/>
        </a:p>
      </dgm:t>
    </dgm:pt>
    <dgm:pt modelId="{ADCDADC1-D03D-447A-A64D-46284F42F27A}" type="pres">
      <dgm:prSet presAssocID="{91B400F8-3825-46AA-9834-5A8B62D91F32}" presName="root" presStyleCnt="0">
        <dgm:presLayoutVars>
          <dgm:dir/>
          <dgm:resizeHandles val="exact"/>
        </dgm:presLayoutVars>
      </dgm:prSet>
      <dgm:spPr/>
    </dgm:pt>
    <dgm:pt modelId="{10CA9F45-3558-4033-A80E-21F6353F7A20}" type="pres">
      <dgm:prSet presAssocID="{04AD81C3-A83A-4156-A555-C3BFAEA25E36}" presName="compNode" presStyleCnt="0"/>
      <dgm:spPr/>
    </dgm:pt>
    <dgm:pt modelId="{DA6D7416-BF14-42D6-8723-B936BFBCB71A}" type="pres">
      <dgm:prSet presAssocID="{04AD81C3-A83A-4156-A555-C3BFAEA25E36}" presName="iconBgRect" presStyleLbl="bgShp" presStyleIdx="0" presStyleCnt="4"/>
      <dgm:spPr/>
    </dgm:pt>
    <dgm:pt modelId="{CBF8DB95-43DF-4EDB-8A20-4E734BE68ACE}" type="pres">
      <dgm:prSet presAssocID="{04AD81C3-A83A-4156-A555-C3BFAEA25E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1354E3BC-F3BD-4D48-82AD-9F7340475C23}" type="pres">
      <dgm:prSet presAssocID="{04AD81C3-A83A-4156-A555-C3BFAEA25E36}" presName="spaceRect" presStyleCnt="0"/>
      <dgm:spPr/>
    </dgm:pt>
    <dgm:pt modelId="{2A84D92F-6D28-449F-BA13-E6F5F78F7EDC}" type="pres">
      <dgm:prSet presAssocID="{04AD81C3-A83A-4156-A555-C3BFAEA25E36}" presName="textRect" presStyleLbl="revTx" presStyleIdx="0" presStyleCnt="4">
        <dgm:presLayoutVars>
          <dgm:chMax val="1"/>
          <dgm:chPref val="1"/>
        </dgm:presLayoutVars>
      </dgm:prSet>
      <dgm:spPr/>
    </dgm:pt>
    <dgm:pt modelId="{D89F95AF-9C02-4F38-97EE-1F899D5D950B}" type="pres">
      <dgm:prSet presAssocID="{CA7BCFAE-9E4F-4247-BBB5-EDCE9E10B321}" presName="sibTrans" presStyleCnt="0"/>
      <dgm:spPr/>
    </dgm:pt>
    <dgm:pt modelId="{BAB20206-D0AE-4AAF-89AE-55BF2A4DDCA2}" type="pres">
      <dgm:prSet presAssocID="{A81E4361-069E-49DF-8042-DE105C6DC31B}" presName="compNode" presStyleCnt="0"/>
      <dgm:spPr/>
    </dgm:pt>
    <dgm:pt modelId="{1F9BAF0C-BFA2-491B-9B73-982A19759017}" type="pres">
      <dgm:prSet presAssocID="{A81E4361-069E-49DF-8042-DE105C6DC31B}" presName="iconBgRect" presStyleLbl="bgShp" presStyleIdx="1" presStyleCnt="4"/>
      <dgm:spPr/>
    </dgm:pt>
    <dgm:pt modelId="{702D7D9A-4DC9-4606-9145-02F5F779A9B6}" type="pres">
      <dgm:prSet presAssocID="{A81E4361-069E-49DF-8042-DE105C6DC3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icopter"/>
        </a:ext>
      </dgm:extLst>
    </dgm:pt>
    <dgm:pt modelId="{E17F4809-9B5B-4BD2-BFB6-60F36B6E87B7}" type="pres">
      <dgm:prSet presAssocID="{A81E4361-069E-49DF-8042-DE105C6DC31B}" presName="spaceRect" presStyleCnt="0"/>
      <dgm:spPr/>
    </dgm:pt>
    <dgm:pt modelId="{26E8DB2F-78CD-4469-951E-79B93678BB1D}" type="pres">
      <dgm:prSet presAssocID="{A81E4361-069E-49DF-8042-DE105C6DC31B}" presName="textRect" presStyleLbl="revTx" presStyleIdx="1" presStyleCnt="4">
        <dgm:presLayoutVars>
          <dgm:chMax val="1"/>
          <dgm:chPref val="1"/>
        </dgm:presLayoutVars>
      </dgm:prSet>
      <dgm:spPr/>
    </dgm:pt>
    <dgm:pt modelId="{BDEF2353-1CC0-49C1-9EE9-5B1BCBFAE315}" type="pres">
      <dgm:prSet presAssocID="{851464A1-E616-4F8C-97E4-1C54780F9DF1}" presName="sibTrans" presStyleCnt="0"/>
      <dgm:spPr/>
    </dgm:pt>
    <dgm:pt modelId="{1687A213-CDD0-40B5-9371-E46BC180F01F}" type="pres">
      <dgm:prSet presAssocID="{3E0C2790-C5F0-4566-BA55-02B781282B63}" presName="compNode" presStyleCnt="0"/>
      <dgm:spPr/>
    </dgm:pt>
    <dgm:pt modelId="{AFBF9512-F92A-4709-8B62-B116D9B5D99E}" type="pres">
      <dgm:prSet presAssocID="{3E0C2790-C5F0-4566-BA55-02B781282B63}" presName="iconBgRect" presStyleLbl="bgShp" presStyleIdx="2" presStyleCnt="4"/>
      <dgm:spPr/>
    </dgm:pt>
    <dgm:pt modelId="{5501849F-541E-4A50-B581-582C3F859D49}" type="pres">
      <dgm:prSet presAssocID="{3E0C2790-C5F0-4566-BA55-02B781282B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0915AA2E-F3D4-4E34-B449-4FE78A0518BC}" type="pres">
      <dgm:prSet presAssocID="{3E0C2790-C5F0-4566-BA55-02B781282B63}" presName="spaceRect" presStyleCnt="0"/>
      <dgm:spPr/>
    </dgm:pt>
    <dgm:pt modelId="{F5F32087-2915-445F-BBA4-877DCC31ABA4}" type="pres">
      <dgm:prSet presAssocID="{3E0C2790-C5F0-4566-BA55-02B781282B63}" presName="textRect" presStyleLbl="revTx" presStyleIdx="2" presStyleCnt="4">
        <dgm:presLayoutVars>
          <dgm:chMax val="1"/>
          <dgm:chPref val="1"/>
        </dgm:presLayoutVars>
      </dgm:prSet>
      <dgm:spPr/>
    </dgm:pt>
    <dgm:pt modelId="{AEE7A30D-274C-4B7C-959E-EE307F5560A0}" type="pres">
      <dgm:prSet presAssocID="{494D24FE-F370-4BB3-BAFB-29A57B94B955}" presName="sibTrans" presStyleCnt="0"/>
      <dgm:spPr/>
    </dgm:pt>
    <dgm:pt modelId="{C7D57C26-A3F0-4730-B326-148638E365A4}" type="pres">
      <dgm:prSet presAssocID="{A0C3F6E2-F903-4875-8AB3-F0F7BEE0469F}" presName="compNode" presStyleCnt="0"/>
      <dgm:spPr/>
    </dgm:pt>
    <dgm:pt modelId="{41B5607A-7EFB-47A4-81D7-4D32C99C4868}" type="pres">
      <dgm:prSet presAssocID="{A0C3F6E2-F903-4875-8AB3-F0F7BEE0469F}" presName="iconBgRect" presStyleLbl="bgShp" presStyleIdx="3" presStyleCnt="4"/>
      <dgm:spPr/>
    </dgm:pt>
    <dgm:pt modelId="{E7A74F97-68F0-4C1B-B16A-1E72D0DFA034}" type="pres">
      <dgm:prSet presAssocID="{A0C3F6E2-F903-4875-8AB3-F0F7BEE046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14E879CF-5DF4-4A7C-A43A-571286E9FAE7}" type="pres">
      <dgm:prSet presAssocID="{A0C3F6E2-F903-4875-8AB3-F0F7BEE0469F}" presName="spaceRect" presStyleCnt="0"/>
      <dgm:spPr/>
    </dgm:pt>
    <dgm:pt modelId="{D298F2D4-D213-41E5-876B-E6BDBF54DFA1}" type="pres">
      <dgm:prSet presAssocID="{A0C3F6E2-F903-4875-8AB3-F0F7BEE0469F}" presName="textRect" presStyleLbl="revTx" presStyleIdx="3" presStyleCnt="4">
        <dgm:presLayoutVars>
          <dgm:chMax val="1"/>
          <dgm:chPref val="1"/>
        </dgm:presLayoutVars>
      </dgm:prSet>
      <dgm:spPr/>
    </dgm:pt>
  </dgm:ptLst>
  <dgm:cxnLst>
    <dgm:cxn modelId="{838A1016-B743-4AD2-AAEC-563CE6C067FF}" srcId="{91B400F8-3825-46AA-9834-5A8B62D91F32}" destId="{A81E4361-069E-49DF-8042-DE105C6DC31B}" srcOrd="1" destOrd="0" parTransId="{3A8CB227-C4F2-429E-BF9A-D02B840C758F}" sibTransId="{851464A1-E616-4F8C-97E4-1C54780F9DF1}"/>
    <dgm:cxn modelId="{03E8A21B-18B0-4EBC-B25D-ECCB93303CDC}" type="presOf" srcId="{3E0C2790-C5F0-4566-BA55-02B781282B63}" destId="{F5F32087-2915-445F-BBA4-877DCC31ABA4}" srcOrd="0" destOrd="0" presId="urn:microsoft.com/office/officeart/2018/5/layout/IconCircleLabelList"/>
    <dgm:cxn modelId="{8B9FD022-841D-4CAC-B703-309EFFDE8B0A}" srcId="{91B400F8-3825-46AA-9834-5A8B62D91F32}" destId="{04AD81C3-A83A-4156-A555-C3BFAEA25E36}" srcOrd="0" destOrd="0" parTransId="{C21350F9-BD5B-40DE-8564-41257A9CEEBF}" sibTransId="{CA7BCFAE-9E4F-4247-BBB5-EDCE9E10B321}"/>
    <dgm:cxn modelId="{529DA95B-1C87-4E17-A595-85437183E36F}" type="presOf" srcId="{04AD81C3-A83A-4156-A555-C3BFAEA25E36}" destId="{2A84D92F-6D28-449F-BA13-E6F5F78F7EDC}" srcOrd="0" destOrd="0" presId="urn:microsoft.com/office/officeart/2018/5/layout/IconCircleLabelList"/>
    <dgm:cxn modelId="{746457AF-4DA2-430F-A268-D1B369DE0506}" type="presOf" srcId="{91B400F8-3825-46AA-9834-5A8B62D91F32}" destId="{ADCDADC1-D03D-447A-A64D-46284F42F27A}" srcOrd="0" destOrd="0" presId="urn:microsoft.com/office/officeart/2018/5/layout/IconCircleLabelList"/>
    <dgm:cxn modelId="{027BD8BA-95F2-489F-A773-8773627931C9}" srcId="{91B400F8-3825-46AA-9834-5A8B62D91F32}" destId="{A0C3F6E2-F903-4875-8AB3-F0F7BEE0469F}" srcOrd="3" destOrd="0" parTransId="{BE7B2279-A3F9-455E-87F7-4790141DC52A}" sibTransId="{1A501251-5599-4479-AF14-C4092A2DD1E3}"/>
    <dgm:cxn modelId="{252F98C0-5BFA-4119-89CD-B219C8BFB878}" type="presOf" srcId="{A81E4361-069E-49DF-8042-DE105C6DC31B}" destId="{26E8DB2F-78CD-4469-951E-79B93678BB1D}" srcOrd="0" destOrd="0" presId="urn:microsoft.com/office/officeart/2018/5/layout/IconCircleLabelList"/>
    <dgm:cxn modelId="{009127E3-C82F-4420-9328-CC4EEC2988DA}" srcId="{91B400F8-3825-46AA-9834-5A8B62D91F32}" destId="{3E0C2790-C5F0-4566-BA55-02B781282B63}" srcOrd="2" destOrd="0" parTransId="{FB42ACEC-2193-453E-BC26-8C7595C20914}" sibTransId="{494D24FE-F370-4BB3-BAFB-29A57B94B955}"/>
    <dgm:cxn modelId="{6349F6F3-9F2C-4A92-87BA-6757A3C9D185}" type="presOf" srcId="{A0C3F6E2-F903-4875-8AB3-F0F7BEE0469F}" destId="{D298F2D4-D213-41E5-876B-E6BDBF54DFA1}" srcOrd="0" destOrd="0" presId="urn:microsoft.com/office/officeart/2018/5/layout/IconCircleLabelList"/>
    <dgm:cxn modelId="{6C081C8F-0FBF-40CD-B39B-69CCFA34FDC0}" type="presParOf" srcId="{ADCDADC1-D03D-447A-A64D-46284F42F27A}" destId="{10CA9F45-3558-4033-A80E-21F6353F7A20}" srcOrd="0" destOrd="0" presId="urn:microsoft.com/office/officeart/2018/5/layout/IconCircleLabelList"/>
    <dgm:cxn modelId="{1AB89098-4483-4C02-B1E0-5B7AA9AC2C3F}" type="presParOf" srcId="{10CA9F45-3558-4033-A80E-21F6353F7A20}" destId="{DA6D7416-BF14-42D6-8723-B936BFBCB71A}" srcOrd="0" destOrd="0" presId="urn:microsoft.com/office/officeart/2018/5/layout/IconCircleLabelList"/>
    <dgm:cxn modelId="{D5A97E89-431C-4E11-A48A-469A4835831B}" type="presParOf" srcId="{10CA9F45-3558-4033-A80E-21F6353F7A20}" destId="{CBF8DB95-43DF-4EDB-8A20-4E734BE68ACE}" srcOrd="1" destOrd="0" presId="urn:microsoft.com/office/officeart/2018/5/layout/IconCircleLabelList"/>
    <dgm:cxn modelId="{27505766-A371-45B6-86DA-61A44F9673A7}" type="presParOf" srcId="{10CA9F45-3558-4033-A80E-21F6353F7A20}" destId="{1354E3BC-F3BD-4D48-82AD-9F7340475C23}" srcOrd="2" destOrd="0" presId="urn:microsoft.com/office/officeart/2018/5/layout/IconCircleLabelList"/>
    <dgm:cxn modelId="{346C25D8-856B-4332-B702-A215373BD07E}" type="presParOf" srcId="{10CA9F45-3558-4033-A80E-21F6353F7A20}" destId="{2A84D92F-6D28-449F-BA13-E6F5F78F7EDC}" srcOrd="3" destOrd="0" presId="urn:microsoft.com/office/officeart/2018/5/layout/IconCircleLabelList"/>
    <dgm:cxn modelId="{2D75A89F-6B41-48A9-9498-573D7F650716}" type="presParOf" srcId="{ADCDADC1-D03D-447A-A64D-46284F42F27A}" destId="{D89F95AF-9C02-4F38-97EE-1F899D5D950B}" srcOrd="1" destOrd="0" presId="urn:microsoft.com/office/officeart/2018/5/layout/IconCircleLabelList"/>
    <dgm:cxn modelId="{AEA1468E-04BA-4C97-AFBC-C1D242225014}" type="presParOf" srcId="{ADCDADC1-D03D-447A-A64D-46284F42F27A}" destId="{BAB20206-D0AE-4AAF-89AE-55BF2A4DDCA2}" srcOrd="2" destOrd="0" presId="urn:microsoft.com/office/officeart/2018/5/layout/IconCircleLabelList"/>
    <dgm:cxn modelId="{85790F03-1F92-4772-9CAB-EF3F122A76B2}" type="presParOf" srcId="{BAB20206-D0AE-4AAF-89AE-55BF2A4DDCA2}" destId="{1F9BAF0C-BFA2-491B-9B73-982A19759017}" srcOrd="0" destOrd="0" presId="urn:microsoft.com/office/officeart/2018/5/layout/IconCircleLabelList"/>
    <dgm:cxn modelId="{3B93205F-2A61-463A-8FB1-DDAABB446B99}" type="presParOf" srcId="{BAB20206-D0AE-4AAF-89AE-55BF2A4DDCA2}" destId="{702D7D9A-4DC9-4606-9145-02F5F779A9B6}" srcOrd="1" destOrd="0" presId="urn:microsoft.com/office/officeart/2018/5/layout/IconCircleLabelList"/>
    <dgm:cxn modelId="{CBCF8A6F-AE40-45E0-82F1-6764C0A138F6}" type="presParOf" srcId="{BAB20206-D0AE-4AAF-89AE-55BF2A4DDCA2}" destId="{E17F4809-9B5B-4BD2-BFB6-60F36B6E87B7}" srcOrd="2" destOrd="0" presId="urn:microsoft.com/office/officeart/2018/5/layout/IconCircleLabelList"/>
    <dgm:cxn modelId="{C4E43A46-E1C3-40BF-B432-608742840F49}" type="presParOf" srcId="{BAB20206-D0AE-4AAF-89AE-55BF2A4DDCA2}" destId="{26E8DB2F-78CD-4469-951E-79B93678BB1D}" srcOrd="3" destOrd="0" presId="urn:microsoft.com/office/officeart/2018/5/layout/IconCircleLabelList"/>
    <dgm:cxn modelId="{AC7198EE-6402-4EEA-A304-17A3E8C745BD}" type="presParOf" srcId="{ADCDADC1-D03D-447A-A64D-46284F42F27A}" destId="{BDEF2353-1CC0-49C1-9EE9-5B1BCBFAE315}" srcOrd="3" destOrd="0" presId="urn:microsoft.com/office/officeart/2018/5/layout/IconCircleLabelList"/>
    <dgm:cxn modelId="{3DE73713-2418-4584-BC80-F76C691DC993}" type="presParOf" srcId="{ADCDADC1-D03D-447A-A64D-46284F42F27A}" destId="{1687A213-CDD0-40B5-9371-E46BC180F01F}" srcOrd="4" destOrd="0" presId="urn:microsoft.com/office/officeart/2018/5/layout/IconCircleLabelList"/>
    <dgm:cxn modelId="{E6293B1B-FD23-45A6-AB84-4B23932DFF5E}" type="presParOf" srcId="{1687A213-CDD0-40B5-9371-E46BC180F01F}" destId="{AFBF9512-F92A-4709-8B62-B116D9B5D99E}" srcOrd="0" destOrd="0" presId="urn:microsoft.com/office/officeart/2018/5/layout/IconCircleLabelList"/>
    <dgm:cxn modelId="{76D834A0-69E8-4270-A52C-4415DD5D5085}" type="presParOf" srcId="{1687A213-CDD0-40B5-9371-E46BC180F01F}" destId="{5501849F-541E-4A50-B581-582C3F859D49}" srcOrd="1" destOrd="0" presId="urn:microsoft.com/office/officeart/2018/5/layout/IconCircleLabelList"/>
    <dgm:cxn modelId="{8EB1D28D-ED92-4048-9390-DEA5145A1568}" type="presParOf" srcId="{1687A213-CDD0-40B5-9371-E46BC180F01F}" destId="{0915AA2E-F3D4-4E34-B449-4FE78A0518BC}" srcOrd="2" destOrd="0" presId="urn:microsoft.com/office/officeart/2018/5/layout/IconCircleLabelList"/>
    <dgm:cxn modelId="{E6FC596C-0B56-4B57-AF5B-0C239C5743E6}" type="presParOf" srcId="{1687A213-CDD0-40B5-9371-E46BC180F01F}" destId="{F5F32087-2915-445F-BBA4-877DCC31ABA4}" srcOrd="3" destOrd="0" presId="urn:microsoft.com/office/officeart/2018/5/layout/IconCircleLabelList"/>
    <dgm:cxn modelId="{CC5AF055-352F-4785-853A-9BA8494BF1B6}" type="presParOf" srcId="{ADCDADC1-D03D-447A-A64D-46284F42F27A}" destId="{AEE7A30D-274C-4B7C-959E-EE307F5560A0}" srcOrd="5" destOrd="0" presId="urn:microsoft.com/office/officeart/2018/5/layout/IconCircleLabelList"/>
    <dgm:cxn modelId="{D9BD3B74-3288-4DE6-BEC8-4F44D63122E7}" type="presParOf" srcId="{ADCDADC1-D03D-447A-A64D-46284F42F27A}" destId="{C7D57C26-A3F0-4730-B326-148638E365A4}" srcOrd="6" destOrd="0" presId="urn:microsoft.com/office/officeart/2018/5/layout/IconCircleLabelList"/>
    <dgm:cxn modelId="{FB7B1775-4F94-4FA3-8AF1-3E2DB3475911}" type="presParOf" srcId="{C7D57C26-A3F0-4730-B326-148638E365A4}" destId="{41B5607A-7EFB-47A4-81D7-4D32C99C4868}" srcOrd="0" destOrd="0" presId="urn:microsoft.com/office/officeart/2018/5/layout/IconCircleLabelList"/>
    <dgm:cxn modelId="{D7FE9577-8DA2-4AF5-9994-596704015EDB}" type="presParOf" srcId="{C7D57C26-A3F0-4730-B326-148638E365A4}" destId="{E7A74F97-68F0-4C1B-B16A-1E72D0DFA034}" srcOrd="1" destOrd="0" presId="urn:microsoft.com/office/officeart/2018/5/layout/IconCircleLabelList"/>
    <dgm:cxn modelId="{4A302D90-15C6-40B5-B49E-C8B1AF440A88}" type="presParOf" srcId="{C7D57C26-A3F0-4730-B326-148638E365A4}" destId="{14E879CF-5DF4-4A7C-A43A-571286E9FAE7}" srcOrd="2" destOrd="0" presId="urn:microsoft.com/office/officeart/2018/5/layout/IconCircleLabelList"/>
    <dgm:cxn modelId="{23C3AAD7-0474-497C-93B2-D0307A016F51}" type="presParOf" srcId="{C7D57C26-A3F0-4730-B326-148638E365A4}" destId="{D298F2D4-D213-41E5-876B-E6BDBF54DFA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E4A07D-2A5F-48D0-8188-5619F28A6F7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556232-0563-4C72-86E4-B97B68094731}">
      <dgm:prSet/>
      <dgm:spPr/>
      <dgm:t>
        <a:bodyPr/>
        <a:lstStyle/>
        <a:p>
          <a:pPr>
            <a:defRPr b="1"/>
          </a:pPr>
          <a:r>
            <a:rPr lang="en-US" b="1"/>
            <a:t>Enhanced Monitoring During High-Risk Periods</a:t>
          </a:r>
          <a:endParaRPr lang="en-US"/>
        </a:p>
      </dgm:t>
    </dgm:pt>
    <dgm:pt modelId="{F2658790-E5AC-425D-83AE-1640C7D258E6}" type="parTrans" cxnId="{7B08983E-A6B0-4E90-98E7-A4680B2CCFD5}">
      <dgm:prSet/>
      <dgm:spPr/>
      <dgm:t>
        <a:bodyPr/>
        <a:lstStyle/>
        <a:p>
          <a:endParaRPr lang="en-US"/>
        </a:p>
      </dgm:t>
    </dgm:pt>
    <dgm:pt modelId="{9B8E51CE-58F8-4284-83DB-8DC85033CB0E}" type="sibTrans" cxnId="{7B08983E-A6B0-4E90-98E7-A4680B2CCFD5}">
      <dgm:prSet/>
      <dgm:spPr/>
      <dgm:t>
        <a:bodyPr/>
        <a:lstStyle/>
        <a:p>
          <a:endParaRPr lang="en-US"/>
        </a:p>
      </dgm:t>
    </dgm:pt>
    <dgm:pt modelId="{E144CEB5-6C2A-4094-86A5-2858DEEA7F6F}">
      <dgm:prSet/>
      <dgm:spPr/>
      <dgm:t>
        <a:bodyPr/>
        <a:lstStyle/>
        <a:p>
          <a:pPr>
            <a:defRPr b="1"/>
          </a:pPr>
          <a:r>
            <a:rPr lang="en-US" b="1"/>
            <a:t>Targeted Safety Measures in High-Risk Regions</a:t>
          </a:r>
          <a:endParaRPr lang="en-US"/>
        </a:p>
      </dgm:t>
    </dgm:pt>
    <dgm:pt modelId="{E3134AB1-C5F9-4566-AB6B-74691A992CC7}" type="parTrans" cxnId="{244AFF89-19A7-4CEF-929A-449A06747C5C}">
      <dgm:prSet/>
      <dgm:spPr/>
      <dgm:t>
        <a:bodyPr/>
        <a:lstStyle/>
        <a:p>
          <a:endParaRPr lang="en-US"/>
        </a:p>
      </dgm:t>
    </dgm:pt>
    <dgm:pt modelId="{FA75DDC6-B5D7-43CC-BB7A-388889D2FBC6}" type="sibTrans" cxnId="{244AFF89-19A7-4CEF-929A-449A06747C5C}">
      <dgm:prSet/>
      <dgm:spPr/>
      <dgm:t>
        <a:bodyPr/>
        <a:lstStyle/>
        <a:p>
          <a:endParaRPr lang="en-US"/>
        </a:p>
      </dgm:t>
    </dgm:pt>
    <dgm:pt modelId="{D71028C1-9E89-48C4-897F-A019C2750520}">
      <dgm:prSet/>
      <dgm:spPr/>
      <dgm:t>
        <a:bodyPr/>
        <a:lstStyle/>
        <a:p>
          <a:pPr>
            <a:defRPr b="1"/>
          </a:pPr>
          <a:r>
            <a:rPr lang="en-US" b="1"/>
            <a:t>Focus on Human Factors and Maintenance</a:t>
          </a:r>
          <a:endParaRPr lang="en-US"/>
        </a:p>
      </dgm:t>
    </dgm:pt>
    <dgm:pt modelId="{A0F1CB3F-456A-46F9-A865-A755EDEDF4D3}" type="parTrans" cxnId="{F76EC312-478B-44C8-B3E9-4A7238305424}">
      <dgm:prSet/>
      <dgm:spPr/>
      <dgm:t>
        <a:bodyPr/>
        <a:lstStyle/>
        <a:p>
          <a:endParaRPr lang="en-US"/>
        </a:p>
      </dgm:t>
    </dgm:pt>
    <dgm:pt modelId="{2116DDB4-5B74-4974-907A-39310A6F1C04}" type="sibTrans" cxnId="{F76EC312-478B-44C8-B3E9-4A7238305424}">
      <dgm:prSet/>
      <dgm:spPr/>
      <dgm:t>
        <a:bodyPr/>
        <a:lstStyle/>
        <a:p>
          <a:endParaRPr lang="en-US"/>
        </a:p>
      </dgm:t>
    </dgm:pt>
    <dgm:pt modelId="{EC4BEA99-8C22-400C-9853-B83C94A9BA78}">
      <dgm:prSet/>
      <dgm:spPr/>
      <dgm:t>
        <a:bodyPr/>
        <a:lstStyle/>
        <a:p>
          <a:pPr>
            <a:defRPr b="1"/>
          </a:pPr>
          <a:r>
            <a:rPr lang="en-US" b="1"/>
            <a:t>Stakeholder Communication Strategy</a:t>
          </a:r>
          <a:r>
            <a:rPr lang="en-US"/>
            <a:t>:</a:t>
          </a:r>
        </a:p>
      </dgm:t>
    </dgm:pt>
    <dgm:pt modelId="{890FC9C4-B527-4957-9050-8FE4AE9056A1}" type="parTrans" cxnId="{975B112E-7BC0-482E-B9C2-509AC7B1BF74}">
      <dgm:prSet/>
      <dgm:spPr/>
      <dgm:t>
        <a:bodyPr/>
        <a:lstStyle/>
        <a:p>
          <a:endParaRPr lang="en-US"/>
        </a:p>
      </dgm:t>
    </dgm:pt>
    <dgm:pt modelId="{8DF10E49-A56A-4B82-A6F2-CCB9B158EBFC}" type="sibTrans" cxnId="{975B112E-7BC0-482E-B9C2-509AC7B1BF74}">
      <dgm:prSet/>
      <dgm:spPr/>
      <dgm:t>
        <a:bodyPr/>
        <a:lstStyle/>
        <a:p>
          <a:endParaRPr lang="en-US"/>
        </a:p>
      </dgm:t>
    </dgm:pt>
    <dgm:pt modelId="{179A0126-6D3F-474F-8E1D-04C4D4A884E3}">
      <dgm:prSet/>
      <dgm:spPr/>
      <dgm:t>
        <a:bodyPr/>
        <a:lstStyle/>
        <a:p>
          <a:r>
            <a:rPr lang="en-US" b="1"/>
            <a:t>Transparency with Data</a:t>
          </a:r>
        </a:p>
        <a:p>
          <a:r>
            <a:rPr lang="en-US" b="1"/>
            <a:t>Engagement with Regulatory Bodie</a:t>
          </a:r>
          <a:endParaRPr lang="en-US"/>
        </a:p>
      </dgm:t>
    </dgm:pt>
    <dgm:pt modelId="{75E3785E-47A9-494F-953D-5AE0C9D73736}" type="parTrans" cxnId="{6D136AD7-9E42-4ED0-8E36-EDA31BE94DB8}">
      <dgm:prSet/>
      <dgm:spPr/>
      <dgm:t>
        <a:bodyPr/>
        <a:lstStyle/>
        <a:p>
          <a:endParaRPr lang="en-US"/>
        </a:p>
      </dgm:t>
    </dgm:pt>
    <dgm:pt modelId="{1A6F1FEA-B88A-404B-A3E5-8115292B4E96}" type="sibTrans" cxnId="{6D136AD7-9E42-4ED0-8E36-EDA31BE94DB8}">
      <dgm:prSet/>
      <dgm:spPr/>
      <dgm:t>
        <a:bodyPr/>
        <a:lstStyle/>
        <a:p>
          <a:endParaRPr lang="en-US"/>
        </a:p>
      </dgm:t>
    </dgm:pt>
    <dgm:pt modelId="{40C243EF-7A5B-400C-9D7E-01C51B739FB9}">
      <dgm:prSet/>
      <dgm:spPr/>
      <dgm:t>
        <a:bodyPr/>
        <a:lstStyle/>
        <a:p>
          <a:pPr>
            <a:defRPr b="1"/>
          </a:pPr>
          <a:r>
            <a:rPr lang="en-US" b="1"/>
            <a:t>Continuous Improvement</a:t>
          </a:r>
          <a:endParaRPr lang="en-US"/>
        </a:p>
      </dgm:t>
    </dgm:pt>
    <dgm:pt modelId="{8C28B06F-0180-47F7-9D25-5EF3DBF83607}" type="parTrans" cxnId="{0892262B-9344-4CF3-A432-C58DE5944386}">
      <dgm:prSet/>
      <dgm:spPr/>
      <dgm:t>
        <a:bodyPr/>
        <a:lstStyle/>
        <a:p>
          <a:endParaRPr lang="en-US"/>
        </a:p>
      </dgm:t>
    </dgm:pt>
    <dgm:pt modelId="{EE54DB88-4846-4720-A54A-7F52D745D3BD}" type="sibTrans" cxnId="{0892262B-9344-4CF3-A432-C58DE5944386}">
      <dgm:prSet/>
      <dgm:spPr/>
      <dgm:t>
        <a:bodyPr/>
        <a:lstStyle/>
        <a:p>
          <a:endParaRPr lang="en-US"/>
        </a:p>
      </dgm:t>
    </dgm:pt>
    <dgm:pt modelId="{DE5D6D2C-9B86-4EA7-B83F-0A85F846D113}">
      <dgm:prSet/>
      <dgm:spPr/>
      <dgm:t>
        <a:bodyPr/>
        <a:lstStyle/>
        <a:p>
          <a:r>
            <a:rPr lang="en-US"/>
            <a:t>Data Analysis → Identified Risks → Strategic Actions → Improved Safety Outcomes</a:t>
          </a:r>
        </a:p>
      </dgm:t>
    </dgm:pt>
    <dgm:pt modelId="{10FB412D-87AD-4DCF-863C-136B9A9113BB}" type="parTrans" cxnId="{54AFA230-7ABD-4983-9DE5-FD3108D3EE01}">
      <dgm:prSet/>
      <dgm:spPr/>
      <dgm:t>
        <a:bodyPr/>
        <a:lstStyle/>
        <a:p>
          <a:endParaRPr lang="en-US"/>
        </a:p>
      </dgm:t>
    </dgm:pt>
    <dgm:pt modelId="{04782001-0B49-4274-BE74-E527202C7C8C}" type="sibTrans" cxnId="{54AFA230-7ABD-4983-9DE5-FD3108D3EE01}">
      <dgm:prSet/>
      <dgm:spPr/>
      <dgm:t>
        <a:bodyPr/>
        <a:lstStyle/>
        <a:p>
          <a:endParaRPr lang="en-US"/>
        </a:p>
      </dgm:t>
    </dgm:pt>
    <dgm:pt modelId="{6056761D-BD46-4CA3-89E6-D018DCB70CE7}" type="pres">
      <dgm:prSet presAssocID="{36E4A07D-2A5F-48D0-8188-5619F28A6F74}" presName="root" presStyleCnt="0">
        <dgm:presLayoutVars>
          <dgm:dir/>
          <dgm:resizeHandles val="exact"/>
        </dgm:presLayoutVars>
      </dgm:prSet>
      <dgm:spPr/>
    </dgm:pt>
    <dgm:pt modelId="{72D1CD48-0B00-40F3-8733-C52876B3DE75}" type="pres">
      <dgm:prSet presAssocID="{07556232-0563-4C72-86E4-B97B68094731}" presName="compNode" presStyleCnt="0"/>
      <dgm:spPr/>
    </dgm:pt>
    <dgm:pt modelId="{6B363106-96CD-47B6-9FB9-C4657CEECE71}" type="pres">
      <dgm:prSet presAssocID="{07556232-0563-4C72-86E4-B97B680947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2F128DB3-9B93-45D8-B842-205AD72EE16E}" type="pres">
      <dgm:prSet presAssocID="{07556232-0563-4C72-86E4-B97B68094731}" presName="iconSpace" presStyleCnt="0"/>
      <dgm:spPr/>
    </dgm:pt>
    <dgm:pt modelId="{5C8E5123-9EC4-4EE5-BFEE-0944B9880576}" type="pres">
      <dgm:prSet presAssocID="{07556232-0563-4C72-86E4-B97B68094731}" presName="parTx" presStyleLbl="revTx" presStyleIdx="0" presStyleCnt="10">
        <dgm:presLayoutVars>
          <dgm:chMax val="0"/>
          <dgm:chPref val="0"/>
        </dgm:presLayoutVars>
      </dgm:prSet>
      <dgm:spPr/>
    </dgm:pt>
    <dgm:pt modelId="{95F7EBD0-8A89-4AF1-B103-39CA18E9680C}" type="pres">
      <dgm:prSet presAssocID="{07556232-0563-4C72-86E4-B97B68094731}" presName="txSpace" presStyleCnt="0"/>
      <dgm:spPr/>
    </dgm:pt>
    <dgm:pt modelId="{C2EB4A80-7C25-4E6F-96E6-5B799B61580B}" type="pres">
      <dgm:prSet presAssocID="{07556232-0563-4C72-86E4-B97B68094731}" presName="desTx" presStyleLbl="revTx" presStyleIdx="1" presStyleCnt="10">
        <dgm:presLayoutVars/>
      </dgm:prSet>
      <dgm:spPr/>
    </dgm:pt>
    <dgm:pt modelId="{27977B9A-C6AC-4610-8AF3-FB12417A62B6}" type="pres">
      <dgm:prSet presAssocID="{9B8E51CE-58F8-4284-83DB-8DC85033CB0E}" presName="sibTrans" presStyleCnt="0"/>
      <dgm:spPr/>
    </dgm:pt>
    <dgm:pt modelId="{74EE562D-9497-40C3-9743-A19397342C49}" type="pres">
      <dgm:prSet presAssocID="{E144CEB5-6C2A-4094-86A5-2858DEEA7F6F}" presName="compNode" presStyleCnt="0"/>
      <dgm:spPr/>
    </dgm:pt>
    <dgm:pt modelId="{2CA3A173-B084-4623-97BC-E833FBFBAEFC}" type="pres">
      <dgm:prSet presAssocID="{E144CEB5-6C2A-4094-86A5-2858DEEA7F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55EEC081-87CF-4EBB-8E7E-0786C6E83CF4}" type="pres">
      <dgm:prSet presAssocID="{E144CEB5-6C2A-4094-86A5-2858DEEA7F6F}" presName="iconSpace" presStyleCnt="0"/>
      <dgm:spPr/>
    </dgm:pt>
    <dgm:pt modelId="{A6342EA3-30EE-43FB-8F15-9E68530D991A}" type="pres">
      <dgm:prSet presAssocID="{E144CEB5-6C2A-4094-86A5-2858DEEA7F6F}" presName="parTx" presStyleLbl="revTx" presStyleIdx="2" presStyleCnt="10">
        <dgm:presLayoutVars>
          <dgm:chMax val="0"/>
          <dgm:chPref val="0"/>
        </dgm:presLayoutVars>
      </dgm:prSet>
      <dgm:spPr/>
    </dgm:pt>
    <dgm:pt modelId="{DE081CBA-5534-46BE-8449-6F9312A653D8}" type="pres">
      <dgm:prSet presAssocID="{E144CEB5-6C2A-4094-86A5-2858DEEA7F6F}" presName="txSpace" presStyleCnt="0"/>
      <dgm:spPr/>
    </dgm:pt>
    <dgm:pt modelId="{36847B81-BB72-4CB0-A9A3-7459097DC424}" type="pres">
      <dgm:prSet presAssocID="{E144CEB5-6C2A-4094-86A5-2858DEEA7F6F}" presName="desTx" presStyleLbl="revTx" presStyleIdx="3" presStyleCnt="10">
        <dgm:presLayoutVars/>
      </dgm:prSet>
      <dgm:spPr/>
    </dgm:pt>
    <dgm:pt modelId="{D440018E-DE58-4FD5-A5D4-D204E78236E8}" type="pres">
      <dgm:prSet presAssocID="{FA75DDC6-B5D7-43CC-BB7A-388889D2FBC6}" presName="sibTrans" presStyleCnt="0"/>
      <dgm:spPr/>
    </dgm:pt>
    <dgm:pt modelId="{90702C42-B7A9-4B35-AA8F-AEAD4E7E85B4}" type="pres">
      <dgm:prSet presAssocID="{D71028C1-9E89-48C4-897F-A019C2750520}" presName="compNode" presStyleCnt="0"/>
      <dgm:spPr/>
    </dgm:pt>
    <dgm:pt modelId="{D75D11D7-27E8-4A7A-BC97-CC35BF899AD8}" type="pres">
      <dgm:prSet presAssocID="{D71028C1-9E89-48C4-897F-A019C27505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FD6654D0-647C-4D98-B710-8C1E51B8E060}" type="pres">
      <dgm:prSet presAssocID="{D71028C1-9E89-48C4-897F-A019C2750520}" presName="iconSpace" presStyleCnt="0"/>
      <dgm:spPr/>
    </dgm:pt>
    <dgm:pt modelId="{E95918E5-4CD5-4BB3-99E1-561D233D87AD}" type="pres">
      <dgm:prSet presAssocID="{D71028C1-9E89-48C4-897F-A019C2750520}" presName="parTx" presStyleLbl="revTx" presStyleIdx="4" presStyleCnt="10">
        <dgm:presLayoutVars>
          <dgm:chMax val="0"/>
          <dgm:chPref val="0"/>
        </dgm:presLayoutVars>
      </dgm:prSet>
      <dgm:spPr/>
    </dgm:pt>
    <dgm:pt modelId="{C4685B1D-D8BE-4D6E-BB67-6EEFBBC7A2C5}" type="pres">
      <dgm:prSet presAssocID="{D71028C1-9E89-48C4-897F-A019C2750520}" presName="txSpace" presStyleCnt="0"/>
      <dgm:spPr/>
    </dgm:pt>
    <dgm:pt modelId="{422A749E-E8BA-45A1-B660-C88EF6F29667}" type="pres">
      <dgm:prSet presAssocID="{D71028C1-9E89-48C4-897F-A019C2750520}" presName="desTx" presStyleLbl="revTx" presStyleIdx="5" presStyleCnt="10">
        <dgm:presLayoutVars/>
      </dgm:prSet>
      <dgm:spPr/>
    </dgm:pt>
    <dgm:pt modelId="{16658301-4E9F-48F7-96E4-6CBA4314546C}" type="pres">
      <dgm:prSet presAssocID="{2116DDB4-5B74-4974-907A-39310A6F1C04}" presName="sibTrans" presStyleCnt="0"/>
      <dgm:spPr/>
    </dgm:pt>
    <dgm:pt modelId="{337AA8EF-8B5D-4497-95C9-F7AE236B3187}" type="pres">
      <dgm:prSet presAssocID="{EC4BEA99-8C22-400C-9853-B83C94A9BA78}" presName="compNode" presStyleCnt="0"/>
      <dgm:spPr/>
    </dgm:pt>
    <dgm:pt modelId="{15D2426B-8A4A-4DF6-B6A0-DC2C7EAA6EE5}" type="pres">
      <dgm:prSet presAssocID="{EC4BEA99-8C22-400C-9853-B83C94A9BA7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23C9F3FE-07E8-4576-8D4B-53A194AC0DD2}" type="pres">
      <dgm:prSet presAssocID="{EC4BEA99-8C22-400C-9853-B83C94A9BA78}" presName="iconSpace" presStyleCnt="0"/>
      <dgm:spPr/>
    </dgm:pt>
    <dgm:pt modelId="{509D8CA1-9E21-425B-BA52-7C474C739137}" type="pres">
      <dgm:prSet presAssocID="{EC4BEA99-8C22-400C-9853-B83C94A9BA78}" presName="parTx" presStyleLbl="revTx" presStyleIdx="6" presStyleCnt="10">
        <dgm:presLayoutVars>
          <dgm:chMax val="0"/>
          <dgm:chPref val="0"/>
        </dgm:presLayoutVars>
      </dgm:prSet>
      <dgm:spPr/>
    </dgm:pt>
    <dgm:pt modelId="{10C72F29-A39B-4720-8C0C-CD19C6B12D45}" type="pres">
      <dgm:prSet presAssocID="{EC4BEA99-8C22-400C-9853-B83C94A9BA78}" presName="txSpace" presStyleCnt="0"/>
      <dgm:spPr/>
    </dgm:pt>
    <dgm:pt modelId="{077EDF12-5214-4140-81CB-5C4B0996048E}" type="pres">
      <dgm:prSet presAssocID="{EC4BEA99-8C22-400C-9853-B83C94A9BA78}" presName="desTx" presStyleLbl="revTx" presStyleIdx="7" presStyleCnt="10">
        <dgm:presLayoutVars/>
      </dgm:prSet>
      <dgm:spPr/>
    </dgm:pt>
    <dgm:pt modelId="{45A7F850-F752-46F0-A27E-441F8C506D33}" type="pres">
      <dgm:prSet presAssocID="{8DF10E49-A56A-4B82-A6F2-CCB9B158EBFC}" presName="sibTrans" presStyleCnt="0"/>
      <dgm:spPr/>
    </dgm:pt>
    <dgm:pt modelId="{71E6AB91-7C8E-483C-B7B8-481B49E83CE2}" type="pres">
      <dgm:prSet presAssocID="{40C243EF-7A5B-400C-9D7E-01C51B739FB9}" presName="compNode" presStyleCnt="0"/>
      <dgm:spPr/>
    </dgm:pt>
    <dgm:pt modelId="{73470873-180D-49EA-A69F-E344E3A64367}" type="pres">
      <dgm:prSet presAssocID="{40C243EF-7A5B-400C-9D7E-01C51B739F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05DC392-0C3B-4F3C-AF62-D68D2A53C848}" type="pres">
      <dgm:prSet presAssocID="{40C243EF-7A5B-400C-9D7E-01C51B739FB9}" presName="iconSpace" presStyleCnt="0"/>
      <dgm:spPr/>
    </dgm:pt>
    <dgm:pt modelId="{6265DD81-7C35-4E6E-9D1A-D6C5C210081B}" type="pres">
      <dgm:prSet presAssocID="{40C243EF-7A5B-400C-9D7E-01C51B739FB9}" presName="parTx" presStyleLbl="revTx" presStyleIdx="8" presStyleCnt="10">
        <dgm:presLayoutVars>
          <dgm:chMax val="0"/>
          <dgm:chPref val="0"/>
        </dgm:presLayoutVars>
      </dgm:prSet>
      <dgm:spPr/>
    </dgm:pt>
    <dgm:pt modelId="{3C4201DE-9866-48FD-BDA9-CDBA9079BDED}" type="pres">
      <dgm:prSet presAssocID="{40C243EF-7A5B-400C-9D7E-01C51B739FB9}" presName="txSpace" presStyleCnt="0"/>
      <dgm:spPr/>
    </dgm:pt>
    <dgm:pt modelId="{A6CDB4DD-7FB0-471B-9EFD-CB81ABA50971}" type="pres">
      <dgm:prSet presAssocID="{40C243EF-7A5B-400C-9D7E-01C51B739FB9}" presName="desTx" presStyleLbl="revTx" presStyleIdx="9" presStyleCnt="10">
        <dgm:presLayoutVars/>
      </dgm:prSet>
      <dgm:spPr/>
    </dgm:pt>
  </dgm:ptLst>
  <dgm:cxnLst>
    <dgm:cxn modelId="{6CF56A00-14D4-499C-8F6E-B5677E86C600}" type="presOf" srcId="{07556232-0563-4C72-86E4-B97B68094731}" destId="{5C8E5123-9EC4-4EE5-BFEE-0944B9880576}" srcOrd="0" destOrd="0" presId="urn:microsoft.com/office/officeart/2018/2/layout/IconLabelDescriptionList"/>
    <dgm:cxn modelId="{F76EC312-478B-44C8-B3E9-4A7238305424}" srcId="{36E4A07D-2A5F-48D0-8188-5619F28A6F74}" destId="{D71028C1-9E89-48C4-897F-A019C2750520}" srcOrd="2" destOrd="0" parTransId="{A0F1CB3F-456A-46F9-A865-A755EDEDF4D3}" sibTransId="{2116DDB4-5B74-4974-907A-39310A6F1C04}"/>
    <dgm:cxn modelId="{0892262B-9344-4CF3-A432-C58DE5944386}" srcId="{36E4A07D-2A5F-48D0-8188-5619F28A6F74}" destId="{40C243EF-7A5B-400C-9D7E-01C51B739FB9}" srcOrd="4" destOrd="0" parTransId="{8C28B06F-0180-47F7-9D25-5EF3DBF83607}" sibTransId="{EE54DB88-4846-4720-A54A-7F52D745D3BD}"/>
    <dgm:cxn modelId="{975B112E-7BC0-482E-B9C2-509AC7B1BF74}" srcId="{36E4A07D-2A5F-48D0-8188-5619F28A6F74}" destId="{EC4BEA99-8C22-400C-9853-B83C94A9BA78}" srcOrd="3" destOrd="0" parTransId="{890FC9C4-B527-4957-9050-8FE4AE9056A1}" sibTransId="{8DF10E49-A56A-4B82-A6F2-CCB9B158EBFC}"/>
    <dgm:cxn modelId="{54AFA230-7ABD-4983-9DE5-FD3108D3EE01}" srcId="{40C243EF-7A5B-400C-9D7E-01C51B739FB9}" destId="{DE5D6D2C-9B86-4EA7-B83F-0A85F846D113}" srcOrd="0" destOrd="0" parTransId="{10FB412D-87AD-4DCF-863C-136B9A9113BB}" sibTransId="{04782001-0B49-4274-BE74-E527202C7C8C}"/>
    <dgm:cxn modelId="{7B08983E-A6B0-4E90-98E7-A4680B2CCFD5}" srcId="{36E4A07D-2A5F-48D0-8188-5619F28A6F74}" destId="{07556232-0563-4C72-86E4-B97B68094731}" srcOrd="0" destOrd="0" parTransId="{F2658790-E5AC-425D-83AE-1640C7D258E6}" sibTransId="{9B8E51CE-58F8-4284-83DB-8DC85033CB0E}"/>
    <dgm:cxn modelId="{8BABDD63-0A3D-4683-9F26-02C1934620A2}" type="presOf" srcId="{179A0126-6D3F-474F-8E1D-04C4D4A884E3}" destId="{077EDF12-5214-4140-81CB-5C4B0996048E}" srcOrd="0" destOrd="0" presId="urn:microsoft.com/office/officeart/2018/2/layout/IconLabelDescriptionList"/>
    <dgm:cxn modelId="{86CB084C-5322-49CA-8628-49EEC1D5F277}" type="presOf" srcId="{36E4A07D-2A5F-48D0-8188-5619F28A6F74}" destId="{6056761D-BD46-4CA3-89E6-D018DCB70CE7}" srcOrd="0" destOrd="0" presId="urn:microsoft.com/office/officeart/2018/2/layout/IconLabelDescriptionList"/>
    <dgm:cxn modelId="{2238BF55-0707-4436-8603-8ADD2C9C7B50}" type="presOf" srcId="{E144CEB5-6C2A-4094-86A5-2858DEEA7F6F}" destId="{A6342EA3-30EE-43FB-8F15-9E68530D991A}" srcOrd="0" destOrd="0" presId="urn:microsoft.com/office/officeart/2018/2/layout/IconLabelDescriptionList"/>
    <dgm:cxn modelId="{244AFF89-19A7-4CEF-929A-449A06747C5C}" srcId="{36E4A07D-2A5F-48D0-8188-5619F28A6F74}" destId="{E144CEB5-6C2A-4094-86A5-2858DEEA7F6F}" srcOrd="1" destOrd="0" parTransId="{E3134AB1-C5F9-4566-AB6B-74691A992CC7}" sibTransId="{FA75DDC6-B5D7-43CC-BB7A-388889D2FBC6}"/>
    <dgm:cxn modelId="{10A6499F-28AD-48A3-AE6C-3D1C9977C290}" type="presOf" srcId="{DE5D6D2C-9B86-4EA7-B83F-0A85F846D113}" destId="{A6CDB4DD-7FB0-471B-9EFD-CB81ABA50971}" srcOrd="0" destOrd="0" presId="urn:microsoft.com/office/officeart/2018/2/layout/IconLabelDescriptionList"/>
    <dgm:cxn modelId="{5943909F-9155-44E9-8EEE-3A3B97716F97}" type="presOf" srcId="{40C243EF-7A5B-400C-9D7E-01C51B739FB9}" destId="{6265DD81-7C35-4E6E-9D1A-D6C5C210081B}" srcOrd="0" destOrd="0" presId="urn:microsoft.com/office/officeart/2018/2/layout/IconLabelDescriptionList"/>
    <dgm:cxn modelId="{6D136AD7-9E42-4ED0-8E36-EDA31BE94DB8}" srcId="{EC4BEA99-8C22-400C-9853-B83C94A9BA78}" destId="{179A0126-6D3F-474F-8E1D-04C4D4A884E3}" srcOrd="0" destOrd="0" parTransId="{75E3785E-47A9-494F-953D-5AE0C9D73736}" sibTransId="{1A6F1FEA-B88A-404B-A3E5-8115292B4E96}"/>
    <dgm:cxn modelId="{5E707FDC-B842-40E8-BC0B-99D8D6B5A89D}" type="presOf" srcId="{D71028C1-9E89-48C4-897F-A019C2750520}" destId="{E95918E5-4CD5-4BB3-99E1-561D233D87AD}" srcOrd="0" destOrd="0" presId="urn:microsoft.com/office/officeart/2018/2/layout/IconLabelDescriptionList"/>
    <dgm:cxn modelId="{BDCBB1FB-184A-42DF-9211-AEB35B062686}" type="presOf" srcId="{EC4BEA99-8C22-400C-9853-B83C94A9BA78}" destId="{509D8CA1-9E21-425B-BA52-7C474C739137}" srcOrd="0" destOrd="0" presId="urn:microsoft.com/office/officeart/2018/2/layout/IconLabelDescriptionList"/>
    <dgm:cxn modelId="{7FE41A0F-7C0C-4730-B869-48D4D51F361E}" type="presParOf" srcId="{6056761D-BD46-4CA3-89E6-D018DCB70CE7}" destId="{72D1CD48-0B00-40F3-8733-C52876B3DE75}" srcOrd="0" destOrd="0" presId="urn:microsoft.com/office/officeart/2018/2/layout/IconLabelDescriptionList"/>
    <dgm:cxn modelId="{6B2A2634-3E71-4FE9-BCB7-CF03D8C216C4}" type="presParOf" srcId="{72D1CD48-0B00-40F3-8733-C52876B3DE75}" destId="{6B363106-96CD-47B6-9FB9-C4657CEECE71}" srcOrd="0" destOrd="0" presId="urn:microsoft.com/office/officeart/2018/2/layout/IconLabelDescriptionList"/>
    <dgm:cxn modelId="{FE5E1E7B-3412-4726-914F-90AB38904807}" type="presParOf" srcId="{72D1CD48-0B00-40F3-8733-C52876B3DE75}" destId="{2F128DB3-9B93-45D8-B842-205AD72EE16E}" srcOrd="1" destOrd="0" presId="urn:microsoft.com/office/officeart/2018/2/layout/IconLabelDescriptionList"/>
    <dgm:cxn modelId="{445640B4-93CD-4698-96DE-7858D023522E}" type="presParOf" srcId="{72D1CD48-0B00-40F3-8733-C52876B3DE75}" destId="{5C8E5123-9EC4-4EE5-BFEE-0944B9880576}" srcOrd="2" destOrd="0" presId="urn:microsoft.com/office/officeart/2018/2/layout/IconLabelDescriptionList"/>
    <dgm:cxn modelId="{60AAB54F-370B-4C71-A557-DA8EAAA7164C}" type="presParOf" srcId="{72D1CD48-0B00-40F3-8733-C52876B3DE75}" destId="{95F7EBD0-8A89-4AF1-B103-39CA18E9680C}" srcOrd="3" destOrd="0" presId="urn:microsoft.com/office/officeart/2018/2/layout/IconLabelDescriptionList"/>
    <dgm:cxn modelId="{D010E04B-A990-4B03-B75C-5F9D4F4AF16B}" type="presParOf" srcId="{72D1CD48-0B00-40F3-8733-C52876B3DE75}" destId="{C2EB4A80-7C25-4E6F-96E6-5B799B61580B}" srcOrd="4" destOrd="0" presId="urn:microsoft.com/office/officeart/2018/2/layout/IconLabelDescriptionList"/>
    <dgm:cxn modelId="{24AD8329-0BD5-4059-B4A6-03559C4539A3}" type="presParOf" srcId="{6056761D-BD46-4CA3-89E6-D018DCB70CE7}" destId="{27977B9A-C6AC-4610-8AF3-FB12417A62B6}" srcOrd="1" destOrd="0" presId="urn:microsoft.com/office/officeart/2018/2/layout/IconLabelDescriptionList"/>
    <dgm:cxn modelId="{F216B5AD-F3C0-47FE-8129-7B26F7250836}" type="presParOf" srcId="{6056761D-BD46-4CA3-89E6-D018DCB70CE7}" destId="{74EE562D-9497-40C3-9743-A19397342C49}" srcOrd="2" destOrd="0" presId="urn:microsoft.com/office/officeart/2018/2/layout/IconLabelDescriptionList"/>
    <dgm:cxn modelId="{D36BB68D-1857-4784-8EFD-32668A0E89D4}" type="presParOf" srcId="{74EE562D-9497-40C3-9743-A19397342C49}" destId="{2CA3A173-B084-4623-97BC-E833FBFBAEFC}" srcOrd="0" destOrd="0" presId="urn:microsoft.com/office/officeart/2018/2/layout/IconLabelDescriptionList"/>
    <dgm:cxn modelId="{89F227AA-71C7-4CF4-9984-E236CAB5C37A}" type="presParOf" srcId="{74EE562D-9497-40C3-9743-A19397342C49}" destId="{55EEC081-87CF-4EBB-8E7E-0786C6E83CF4}" srcOrd="1" destOrd="0" presId="urn:microsoft.com/office/officeart/2018/2/layout/IconLabelDescriptionList"/>
    <dgm:cxn modelId="{7A3B0B75-8676-4F6C-AD14-EF0B3E49E15D}" type="presParOf" srcId="{74EE562D-9497-40C3-9743-A19397342C49}" destId="{A6342EA3-30EE-43FB-8F15-9E68530D991A}" srcOrd="2" destOrd="0" presId="urn:microsoft.com/office/officeart/2018/2/layout/IconLabelDescriptionList"/>
    <dgm:cxn modelId="{95046D39-441F-4B1B-A901-1C69C8BD073C}" type="presParOf" srcId="{74EE562D-9497-40C3-9743-A19397342C49}" destId="{DE081CBA-5534-46BE-8449-6F9312A653D8}" srcOrd="3" destOrd="0" presId="urn:microsoft.com/office/officeart/2018/2/layout/IconLabelDescriptionList"/>
    <dgm:cxn modelId="{34FEF9C9-0265-481D-9FDE-6A264E8F9544}" type="presParOf" srcId="{74EE562D-9497-40C3-9743-A19397342C49}" destId="{36847B81-BB72-4CB0-A9A3-7459097DC424}" srcOrd="4" destOrd="0" presId="urn:microsoft.com/office/officeart/2018/2/layout/IconLabelDescriptionList"/>
    <dgm:cxn modelId="{2C81E6F5-4A1C-45A8-A6B2-A9CE2347B6D3}" type="presParOf" srcId="{6056761D-BD46-4CA3-89E6-D018DCB70CE7}" destId="{D440018E-DE58-4FD5-A5D4-D204E78236E8}" srcOrd="3" destOrd="0" presId="urn:microsoft.com/office/officeart/2018/2/layout/IconLabelDescriptionList"/>
    <dgm:cxn modelId="{BCCFC435-6744-40C0-BB82-4128119460A5}" type="presParOf" srcId="{6056761D-BD46-4CA3-89E6-D018DCB70CE7}" destId="{90702C42-B7A9-4B35-AA8F-AEAD4E7E85B4}" srcOrd="4" destOrd="0" presId="urn:microsoft.com/office/officeart/2018/2/layout/IconLabelDescriptionList"/>
    <dgm:cxn modelId="{DF36BED0-4B0D-4B78-B46C-FDB2F0767EEE}" type="presParOf" srcId="{90702C42-B7A9-4B35-AA8F-AEAD4E7E85B4}" destId="{D75D11D7-27E8-4A7A-BC97-CC35BF899AD8}" srcOrd="0" destOrd="0" presId="urn:microsoft.com/office/officeart/2018/2/layout/IconLabelDescriptionList"/>
    <dgm:cxn modelId="{F90AD1F8-AC9E-4FCA-803D-B79A31E27CAD}" type="presParOf" srcId="{90702C42-B7A9-4B35-AA8F-AEAD4E7E85B4}" destId="{FD6654D0-647C-4D98-B710-8C1E51B8E060}" srcOrd="1" destOrd="0" presId="urn:microsoft.com/office/officeart/2018/2/layout/IconLabelDescriptionList"/>
    <dgm:cxn modelId="{E29B4DB8-470E-403B-98BC-ACE3FA8BBF4F}" type="presParOf" srcId="{90702C42-B7A9-4B35-AA8F-AEAD4E7E85B4}" destId="{E95918E5-4CD5-4BB3-99E1-561D233D87AD}" srcOrd="2" destOrd="0" presId="urn:microsoft.com/office/officeart/2018/2/layout/IconLabelDescriptionList"/>
    <dgm:cxn modelId="{0BD4D582-E7D5-42FD-B720-34FB2A45CE44}" type="presParOf" srcId="{90702C42-B7A9-4B35-AA8F-AEAD4E7E85B4}" destId="{C4685B1D-D8BE-4D6E-BB67-6EEFBBC7A2C5}" srcOrd="3" destOrd="0" presId="urn:microsoft.com/office/officeart/2018/2/layout/IconLabelDescriptionList"/>
    <dgm:cxn modelId="{00E1DB31-19E2-48E1-9F91-0B636A193B8F}" type="presParOf" srcId="{90702C42-B7A9-4B35-AA8F-AEAD4E7E85B4}" destId="{422A749E-E8BA-45A1-B660-C88EF6F29667}" srcOrd="4" destOrd="0" presId="urn:microsoft.com/office/officeart/2018/2/layout/IconLabelDescriptionList"/>
    <dgm:cxn modelId="{E17A4099-8F83-41E7-AABA-1500E0735C67}" type="presParOf" srcId="{6056761D-BD46-4CA3-89E6-D018DCB70CE7}" destId="{16658301-4E9F-48F7-96E4-6CBA4314546C}" srcOrd="5" destOrd="0" presId="urn:microsoft.com/office/officeart/2018/2/layout/IconLabelDescriptionList"/>
    <dgm:cxn modelId="{924786D6-C44E-4F43-BB60-29CA8D3D7072}" type="presParOf" srcId="{6056761D-BD46-4CA3-89E6-D018DCB70CE7}" destId="{337AA8EF-8B5D-4497-95C9-F7AE236B3187}" srcOrd="6" destOrd="0" presId="urn:microsoft.com/office/officeart/2018/2/layout/IconLabelDescriptionList"/>
    <dgm:cxn modelId="{09089510-ED58-4369-923B-7EACEA1DF845}" type="presParOf" srcId="{337AA8EF-8B5D-4497-95C9-F7AE236B3187}" destId="{15D2426B-8A4A-4DF6-B6A0-DC2C7EAA6EE5}" srcOrd="0" destOrd="0" presId="urn:microsoft.com/office/officeart/2018/2/layout/IconLabelDescriptionList"/>
    <dgm:cxn modelId="{B5CA0E99-EF1F-4B54-91DE-1C61A20FE9E4}" type="presParOf" srcId="{337AA8EF-8B5D-4497-95C9-F7AE236B3187}" destId="{23C9F3FE-07E8-4576-8D4B-53A194AC0DD2}" srcOrd="1" destOrd="0" presId="urn:microsoft.com/office/officeart/2018/2/layout/IconLabelDescriptionList"/>
    <dgm:cxn modelId="{197A8D87-1E02-4930-9243-76B7B274921D}" type="presParOf" srcId="{337AA8EF-8B5D-4497-95C9-F7AE236B3187}" destId="{509D8CA1-9E21-425B-BA52-7C474C739137}" srcOrd="2" destOrd="0" presId="urn:microsoft.com/office/officeart/2018/2/layout/IconLabelDescriptionList"/>
    <dgm:cxn modelId="{A320743A-7501-44A4-A844-170143367E13}" type="presParOf" srcId="{337AA8EF-8B5D-4497-95C9-F7AE236B3187}" destId="{10C72F29-A39B-4720-8C0C-CD19C6B12D45}" srcOrd="3" destOrd="0" presId="urn:microsoft.com/office/officeart/2018/2/layout/IconLabelDescriptionList"/>
    <dgm:cxn modelId="{B196E200-E0EF-45D5-906F-3CBE7B5A68A0}" type="presParOf" srcId="{337AA8EF-8B5D-4497-95C9-F7AE236B3187}" destId="{077EDF12-5214-4140-81CB-5C4B0996048E}" srcOrd="4" destOrd="0" presId="urn:microsoft.com/office/officeart/2018/2/layout/IconLabelDescriptionList"/>
    <dgm:cxn modelId="{7BDE32B3-B293-4C25-84D1-8219C3CA290D}" type="presParOf" srcId="{6056761D-BD46-4CA3-89E6-D018DCB70CE7}" destId="{45A7F850-F752-46F0-A27E-441F8C506D33}" srcOrd="7" destOrd="0" presId="urn:microsoft.com/office/officeart/2018/2/layout/IconLabelDescriptionList"/>
    <dgm:cxn modelId="{745C0EE7-C245-4CF1-9F75-FC22ADD8FBF7}" type="presParOf" srcId="{6056761D-BD46-4CA3-89E6-D018DCB70CE7}" destId="{71E6AB91-7C8E-483C-B7B8-481B49E83CE2}" srcOrd="8" destOrd="0" presId="urn:microsoft.com/office/officeart/2018/2/layout/IconLabelDescriptionList"/>
    <dgm:cxn modelId="{42CF5F7F-EB65-449B-AA60-6B2525818FFA}" type="presParOf" srcId="{71E6AB91-7C8E-483C-B7B8-481B49E83CE2}" destId="{73470873-180D-49EA-A69F-E344E3A64367}" srcOrd="0" destOrd="0" presId="urn:microsoft.com/office/officeart/2018/2/layout/IconLabelDescriptionList"/>
    <dgm:cxn modelId="{F7354F46-FDD2-4EDC-815C-87B60502C909}" type="presParOf" srcId="{71E6AB91-7C8E-483C-B7B8-481B49E83CE2}" destId="{405DC392-0C3B-4F3C-AF62-D68D2A53C848}" srcOrd="1" destOrd="0" presId="urn:microsoft.com/office/officeart/2018/2/layout/IconLabelDescriptionList"/>
    <dgm:cxn modelId="{D781E13D-4A68-4C94-9F3A-067103358663}" type="presParOf" srcId="{71E6AB91-7C8E-483C-B7B8-481B49E83CE2}" destId="{6265DD81-7C35-4E6E-9D1A-D6C5C210081B}" srcOrd="2" destOrd="0" presId="urn:microsoft.com/office/officeart/2018/2/layout/IconLabelDescriptionList"/>
    <dgm:cxn modelId="{70FB6431-8F46-41C8-8798-3EE5E6A0A506}" type="presParOf" srcId="{71E6AB91-7C8E-483C-B7B8-481B49E83CE2}" destId="{3C4201DE-9866-48FD-BDA9-CDBA9079BDED}" srcOrd="3" destOrd="0" presId="urn:microsoft.com/office/officeart/2018/2/layout/IconLabelDescriptionList"/>
    <dgm:cxn modelId="{9ED434AA-E286-496D-9674-09BEFA42950C}" type="presParOf" srcId="{71E6AB91-7C8E-483C-B7B8-481B49E83CE2}" destId="{A6CDB4DD-7FB0-471B-9EFD-CB81ABA509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9FC29-5288-4B02-85EB-61BD6A04089C}">
      <dsp:nvSpPr>
        <dsp:cNvPr id="0" name=""/>
        <dsp:cNvSpPr/>
      </dsp:nvSpPr>
      <dsp:spPr>
        <a:xfrm>
          <a:off x="0" y="68068"/>
          <a:ext cx="7559504"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Introduction</a:t>
          </a:r>
          <a:endParaRPr lang="en-US" sz="2900" kern="1200"/>
        </a:p>
      </dsp:txBody>
      <dsp:txXfrm>
        <a:off x="33955" y="102023"/>
        <a:ext cx="7491594" cy="627655"/>
      </dsp:txXfrm>
    </dsp:sp>
    <dsp:sp modelId="{D56C0012-A360-4375-BEB2-79CF003E55A3}">
      <dsp:nvSpPr>
        <dsp:cNvPr id="0" name=""/>
        <dsp:cNvSpPr/>
      </dsp:nvSpPr>
      <dsp:spPr>
        <a:xfrm>
          <a:off x="0" y="847153"/>
          <a:ext cx="7559504"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Trends in Accidents and Fatalities</a:t>
          </a:r>
          <a:endParaRPr lang="en-US" sz="2900" kern="1200"/>
        </a:p>
      </dsp:txBody>
      <dsp:txXfrm>
        <a:off x="33955" y="881108"/>
        <a:ext cx="7491594" cy="627655"/>
      </dsp:txXfrm>
    </dsp:sp>
    <dsp:sp modelId="{53146434-1A7F-4EE4-BDF9-0DA835762C81}">
      <dsp:nvSpPr>
        <dsp:cNvPr id="0" name=""/>
        <dsp:cNvSpPr/>
      </dsp:nvSpPr>
      <dsp:spPr>
        <a:xfrm>
          <a:off x="0" y="1626238"/>
          <a:ext cx="7559504" cy="69556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Comparative Safety Performance</a:t>
          </a:r>
          <a:endParaRPr lang="en-US" sz="2900" kern="1200"/>
        </a:p>
      </dsp:txBody>
      <dsp:txXfrm>
        <a:off x="33955" y="1660193"/>
        <a:ext cx="7491594" cy="627655"/>
      </dsp:txXfrm>
    </dsp:sp>
    <dsp:sp modelId="{62AB8C3B-E024-4C3F-8E98-C62151384A76}">
      <dsp:nvSpPr>
        <dsp:cNvPr id="0" name=""/>
        <dsp:cNvSpPr/>
      </dsp:nvSpPr>
      <dsp:spPr>
        <a:xfrm>
          <a:off x="0" y="2405323"/>
          <a:ext cx="7559504"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Seasonal Trends in Accidents</a:t>
          </a:r>
          <a:endParaRPr lang="en-US" sz="2900" kern="1200"/>
        </a:p>
      </dsp:txBody>
      <dsp:txXfrm>
        <a:off x="33955" y="2439278"/>
        <a:ext cx="7491594" cy="627655"/>
      </dsp:txXfrm>
    </dsp:sp>
    <dsp:sp modelId="{BB6EE77B-A4BC-4D26-8591-7786D9D361EE}">
      <dsp:nvSpPr>
        <dsp:cNvPr id="0" name=""/>
        <dsp:cNvSpPr/>
      </dsp:nvSpPr>
      <dsp:spPr>
        <a:xfrm>
          <a:off x="0" y="3184408"/>
          <a:ext cx="7559504" cy="69556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Geographical Distribution of Incidents</a:t>
          </a:r>
          <a:endParaRPr lang="en-US" sz="2900" kern="1200"/>
        </a:p>
      </dsp:txBody>
      <dsp:txXfrm>
        <a:off x="33955" y="3218363"/>
        <a:ext cx="7491594" cy="627655"/>
      </dsp:txXfrm>
    </dsp:sp>
    <dsp:sp modelId="{19EBF1DD-D70F-4429-AFB2-B3011981E050}">
      <dsp:nvSpPr>
        <dsp:cNvPr id="0" name=""/>
        <dsp:cNvSpPr/>
      </dsp:nvSpPr>
      <dsp:spPr>
        <a:xfrm>
          <a:off x="0" y="3963493"/>
          <a:ext cx="7559504"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Common Causes of Crashes</a:t>
          </a:r>
          <a:endParaRPr lang="en-US" sz="2900" kern="1200"/>
        </a:p>
      </dsp:txBody>
      <dsp:txXfrm>
        <a:off x="33955" y="3997448"/>
        <a:ext cx="7491594" cy="627655"/>
      </dsp:txXfrm>
    </dsp:sp>
    <dsp:sp modelId="{13751A67-B2D7-4589-8320-2FA849DB04F6}">
      <dsp:nvSpPr>
        <dsp:cNvPr id="0" name=""/>
        <dsp:cNvSpPr/>
      </dsp:nvSpPr>
      <dsp:spPr>
        <a:xfrm>
          <a:off x="0" y="4742578"/>
          <a:ext cx="7559504"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Conclusion and Strategic Recommendations</a:t>
          </a:r>
          <a:endParaRPr lang="en-US" sz="2900" kern="1200"/>
        </a:p>
      </dsp:txBody>
      <dsp:txXfrm>
        <a:off x="33955" y="4776533"/>
        <a:ext cx="7491594" cy="627655"/>
      </dsp:txXfrm>
    </dsp:sp>
    <dsp:sp modelId="{9199B1BE-C3C4-41CE-BE92-CB3D39049494}">
      <dsp:nvSpPr>
        <dsp:cNvPr id="0" name=""/>
        <dsp:cNvSpPr/>
      </dsp:nvSpPr>
      <dsp:spPr>
        <a:xfrm>
          <a:off x="0" y="5521663"/>
          <a:ext cx="7559504" cy="69556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Q&amp;A</a:t>
          </a:r>
          <a:endParaRPr lang="en-US" sz="2900" kern="1200"/>
        </a:p>
      </dsp:txBody>
      <dsp:txXfrm>
        <a:off x="33955" y="5555618"/>
        <a:ext cx="7491594"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27AA0-FBE1-4D14-8420-6D8730E19CBD}">
      <dsp:nvSpPr>
        <dsp:cNvPr id="0" name=""/>
        <dsp:cNvSpPr/>
      </dsp:nvSpPr>
      <dsp:spPr>
        <a:xfrm>
          <a:off x="0" y="170646"/>
          <a:ext cx="7559504"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Purpose of Analysis</a:t>
          </a:r>
          <a:r>
            <a:rPr lang="en-US" sz="2300" b="0" i="0" kern="1200"/>
            <a:t>:</a:t>
          </a:r>
          <a:endParaRPr lang="en-US" sz="2300" kern="1200"/>
        </a:p>
      </dsp:txBody>
      <dsp:txXfrm>
        <a:off x="26930" y="197576"/>
        <a:ext cx="7505644" cy="497795"/>
      </dsp:txXfrm>
    </dsp:sp>
    <dsp:sp modelId="{8088E9C9-0C02-4BF2-BF94-790739A3FC7E}">
      <dsp:nvSpPr>
        <dsp:cNvPr id="0" name=""/>
        <dsp:cNvSpPr/>
      </dsp:nvSpPr>
      <dsp:spPr>
        <a:xfrm>
          <a:off x="0" y="722301"/>
          <a:ext cx="7559504"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Utilize comprehensive safety data to drive strategic decisions, enhance safety protocols, and bolster regulatory compliance.</a:t>
          </a:r>
          <a:endParaRPr lang="en-US" sz="1800" kern="1200"/>
        </a:p>
      </dsp:txBody>
      <dsp:txXfrm>
        <a:off x="0" y="722301"/>
        <a:ext cx="7559504" cy="571320"/>
      </dsp:txXfrm>
    </dsp:sp>
    <dsp:sp modelId="{F804264E-B7F6-4B60-9A7A-F79ADE30CFA1}">
      <dsp:nvSpPr>
        <dsp:cNvPr id="0" name=""/>
        <dsp:cNvSpPr/>
      </dsp:nvSpPr>
      <dsp:spPr>
        <a:xfrm>
          <a:off x="0" y="1293621"/>
          <a:ext cx="7559504" cy="55165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Strategic Objectives</a:t>
          </a:r>
          <a:r>
            <a:rPr lang="en-US" sz="2300" b="0" i="0" kern="1200"/>
            <a:t>:</a:t>
          </a:r>
          <a:endParaRPr lang="en-US" sz="2300" kern="1200"/>
        </a:p>
      </dsp:txBody>
      <dsp:txXfrm>
        <a:off x="26930" y="1320551"/>
        <a:ext cx="7505644" cy="497795"/>
      </dsp:txXfrm>
    </dsp:sp>
    <dsp:sp modelId="{00A1B8F6-C985-4E66-805A-BBD755EA8D50}">
      <dsp:nvSpPr>
        <dsp:cNvPr id="0" name=""/>
        <dsp:cNvSpPr/>
      </dsp:nvSpPr>
      <dsp:spPr>
        <a:xfrm>
          <a:off x="0" y="1845276"/>
          <a:ext cx="7559504" cy="171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i="0" kern="1200"/>
            <a:t>Risk Management</a:t>
          </a:r>
          <a:r>
            <a:rPr lang="en-US" sz="1800" b="0" i="0" kern="1200"/>
            <a:t>: Identify and mitigate safety risks to enhance operational reliability.</a:t>
          </a:r>
          <a:endParaRPr lang="en-US" sz="1800" kern="1200"/>
        </a:p>
        <a:p>
          <a:pPr marL="171450" lvl="1" indent="-171450" algn="l" defTabSz="800100">
            <a:lnSpc>
              <a:spcPct val="90000"/>
            </a:lnSpc>
            <a:spcBef>
              <a:spcPct val="0"/>
            </a:spcBef>
            <a:spcAft>
              <a:spcPct val="20000"/>
            </a:spcAft>
            <a:buChar char="•"/>
          </a:pPr>
          <a:r>
            <a:rPr lang="en-US" sz="1800" b="1" i="0" kern="1200"/>
            <a:t>Regulatory Leadership</a:t>
          </a:r>
          <a:r>
            <a:rPr lang="en-US" sz="1800" b="0" i="0" kern="1200"/>
            <a:t>: Exceed safety standards to lead the industry and build stakeholder trust.</a:t>
          </a:r>
          <a:endParaRPr lang="en-US" sz="1800" kern="1200"/>
        </a:p>
        <a:p>
          <a:pPr marL="171450" lvl="1" indent="-171450" algn="l" defTabSz="800100">
            <a:lnSpc>
              <a:spcPct val="90000"/>
            </a:lnSpc>
            <a:spcBef>
              <a:spcPct val="0"/>
            </a:spcBef>
            <a:spcAft>
              <a:spcPct val="20000"/>
            </a:spcAft>
            <a:buChar char="•"/>
          </a:pPr>
          <a:r>
            <a:rPr lang="en-US" sz="1800" b="1" i="0" kern="1200"/>
            <a:t>Operational Improvement</a:t>
          </a:r>
          <a:r>
            <a:rPr lang="en-US" sz="1800" b="0" i="0" kern="1200"/>
            <a:t>: Translate safety insights into actionable improvements that boost customer satisfaction and operational efficiency.</a:t>
          </a:r>
          <a:endParaRPr lang="en-US" sz="1800" kern="1200"/>
        </a:p>
      </dsp:txBody>
      <dsp:txXfrm>
        <a:off x="0" y="1845276"/>
        <a:ext cx="7559504" cy="1713960"/>
      </dsp:txXfrm>
    </dsp:sp>
    <dsp:sp modelId="{841BF8BB-2DD6-4948-81A7-458DA2A1A4A5}">
      <dsp:nvSpPr>
        <dsp:cNvPr id="0" name=""/>
        <dsp:cNvSpPr/>
      </dsp:nvSpPr>
      <dsp:spPr>
        <a:xfrm>
          <a:off x="0" y="3559236"/>
          <a:ext cx="7559504" cy="55165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Visualization</a:t>
          </a:r>
          <a:r>
            <a:rPr lang="en-US" sz="2300" b="0" i="0" kern="1200"/>
            <a:t>:</a:t>
          </a:r>
          <a:endParaRPr lang="en-US" sz="2300" kern="1200"/>
        </a:p>
      </dsp:txBody>
      <dsp:txXfrm>
        <a:off x="26930" y="3586166"/>
        <a:ext cx="7505644" cy="497795"/>
      </dsp:txXfrm>
    </dsp:sp>
    <dsp:sp modelId="{3BEAB8E1-E885-45A3-B6BE-5614D67CE2CB}">
      <dsp:nvSpPr>
        <dsp:cNvPr id="0" name=""/>
        <dsp:cNvSpPr/>
      </dsp:nvSpPr>
      <dsp:spPr>
        <a:xfrm>
          <a:off x="0" y="4110891"/>
          <a:ext cx="7559504"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An infographic that links safety data analysis with key business outcomes:</a:t>
          </a:r>
          <a:endParaRPr lang="en-US" sz="1800" kern="1200"/>
        </a:p>
        <a:p>
          <a:pPr marL="342900" lvl="2" indent="-171450" algn="l" defTabSz="800100">
            <a:lnSpc>
              <a:spcPct val="90000"/>
            </a:lnSpc>
            <a:spcBef>
              <a:spcPct val="0"/>
            </a:spcBef>
            <a:spcAft>
              <a:spcPct val="20000"/>
            </a:spcAft>
            <a:buChar char="•"/>
          </a:pPr>
          <a:r>
            <a:rPr lang="en-US" sz="1800" b="1" i="0" kern="1200"/>
            <a:t>Data Insights</a:t>
          </a:r>
          <a:r>
            <a:rPr lang="en-US" sz="1800" b="0" i="0" kern="1200"/>
            <a:t> → </a:t>
          </a:r>
          <a:r>
            <a:rPr lang="en-US" sz="1800" b="1" i="0" kern="1200"/>
            <a:t>Strategic Actions</a:t>
          </a:r>
          <a:r>
            <a:rPr lang="en-US" sz="1800" b="0" i="0" kern="1200"/>
            <a:t> → </a:t>
          </a:r>
          <a:r>
            <a:rPr lang="en-US" sz="1800" b="1" i="0" kern="1200"/>
            <a:t>Enhanced Safety &amp; Compliance</a:t>
          </a:r>
          <a:r>
            <a:rPr lang="en-US" sz="1800" b="0" i="0" kern="1200"/>
            <a:t> → </a:t>
          </a:r>
          <a:r>
            <a:rPr lang="en-US" sz="1800" b="1" i="0" kern="1200"/>
            <a:t>Improved Business Performance</a:t>
          </a:r>
          <a:endParaRPr lang="en-US" sz="1800" kern="1200"/>
        </a:p>
      </dsp:txBody>
      <dsp:txXfrm>
        <a:off x="0" y="4110891"/>
        <a:ext cx="7559504" cy="880785"/>
      </dsp:txXfrm>
    </dsp:sp>
    <dsp:sp modelId="{76AECD31-6FBE-4115-A26E-D3CCCE76A44A}">
      <dsp:nvSpPr>
        <dsp:cNvPr id="0" name=""/>
        <dsp:cNvSpPr/>
      </dsp:nvSpPr>
      <dsp:spPr>
        <a:xfrm>
          <a:off x="0" y="4991676"/>
          <a:ext cx="7559504"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Key Takeaway</a:t>
          </a:r>
          <a:r>
            <a:rPr lang="en-US" sz="2300" b="0" i="0" kern="1200"/>
            <a:t>:</a:t>
          </a:r>
          <a:endParaRPr lang="en-US" sz="2300" kern="1200"/>
        </a:p>
      </dsp:txBody>
      <dsp:txXfrm>
        <a:off x="26930" y="5018606"/>
        <a:ext cx="7505644" cy="497795"/>
      </dsp:txXfrm>
    </dsp:sp>
    <dsp:sp modelId="{EE32D7F7-9FA0-4227-A512-59C7CC28B2F8}">
      <dsp:nvSpPr>
        <dsp:cNvPr id="0" name=""/>
        <dsp:cNvSpPr/>
      </dsp:nvSpPr>
      <dsp:spPr>
        <a:xfrm>
          <a:off x="0" y="5543331"/>
          <a:ext cx="7559504"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“Empowering strategic decisions with data-driven insights to achieve excellence in airline safety and operations.”</a:t>
          </a:r>
          <a:endParaRPr lang="en-US" sz="1800" kern="1200"/>
        </a:p>
      </dsp:txBody>
      <dsp:txXfrm>
        <a:off x="0" y="5543331"/>
        <a:ext cx="7559504" cy="571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D7416-BF14-42D6-8723-B936BFBCB71A}">
      <dsp:nvSpPr>
        <dsp:cNvPr id="0" name=""/>
        <dsp:cNvSpPr/>
      </dsp:nvSpPr>
      <dsp:spPr>
        <a:xfrm>
          <a:off x="538167" y="3111"/>
          <a:ext cx="1090494" cy="109049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F8DB95-43DF-4EDB-8A20-4E734BE68ACE}">
      <dsp:nvSpPr>
        <dsp:cNvPr id="0" name=""/>
        <dsp:cNvSpPr/>
      </dsp:nvSpPr>
      <dsp:spPr>
        <a:xfrm>
          <a:off x="770567" y="235511"/>
          <a:ext cx="625693" cy="625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4D92F-6D28-449F-BA13-E6F5F78F7EDC}">
      <dsp:nvSpPr>
        <dsp:cNvPr id="0" name=""/>
        <dsp:cNvSpPr/>
      </dsp:nvSpPr>
      <dsp:spPr>
        <a:xfrm>
          <a:off x="189566" y="1433267"/>
          <a:ext cx="1787695" cy="154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Safety Trends</a:t>
          </a:r>
          <a:r>
            <a:rPr lang="en-US" sz="1100" kern="1200"/>
            <a:t>: Historical data analysis reveals a general trend of improving safety, with periodic spikes in accidents highlighting areas for targeted improvements.</a:t>
          </a:r>
        </a:p>
      </dsp:txBody>
      <dsp:txXfrm>
        <a:off x="189566" y="1433267"/>
        <a:ext cx="1787695" cy="1546077"/>
      </dsp:txXfrm>
    </dsp:sp>
    <dsp:sp modelId="{1F9BAF0C-BFA2-491B-9B73-982A19759017}">
      <dsp:nvSpPr>
        <dsp:cNvPr id="0" name=""/>
        <dsp:cNvSpPr/>
      </dsp:nvSpPr>
      <dsp:spPr>
        <a:xfrm>
          <a:off x="2638709" y="3111"/>
          <a:ext cx="1090494" cy="109049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2D7D9A-4DC9-4606-9145-02F5F779A9B6}">
      <dsp:nvSpPr>
        <dsp:cNvPr id="0" name=""/>
        <dsp:cNvSpPr/>
      </dsp:nvSpPr>
      <dsp:spPr>
        <a:xfrm>
          <a:off x="2871109" y="235511"/>
          <a:ext cx="625693" cy="625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E8DB2F-78CD-4469-951E-79B93678BB1D}">
      <dsp:nvSpPr>
        <dsp:cNvPr id="0" name=""/>
        <dsp:cNvSpPr/>
      </dsp:nvSpPr>
      <dsp:spPr>
        <a:xfrm>
          <a:off x="2290108" y="1433267"/>
          <a:ext cx="1787695" cy="154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Comparative Performance</a:t>
          </a:r>
          <a:r>
            <a:rPr lang="en-US" sz="1100" kern="1200"/>
            <a:t>: Our airline's safety performance, when benchmarked against the industry, shows areas of strength as well as opportunities for enhancement to align with the best practices.</a:t>
          </a:r>
        </a:p>
      </dsp:txBody>
      <dsp:txXfrm>
        <a:off x="2290108" y="1433267"/>
        <a:ext cx="1787695" cy="1546077"/>
      </dsp:txXfrm>
    </dsp:sp>
    <dsp:sp modelId="{AFBF9512-F92A-4709-8B62-B116D9B5D99E}">
      <dsp:nvSpPr>
        <dsp:cNvPr id="0" name=""/>
        <dsp:cNvSpPr/>
      </dsp:nvSpPr>
      <dsp:spPr>
        <a:xfrm>
          <a:off x="4739251" y="3111"/>
          <a:ext cx="1090494" cy="109049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1849F-541E-4A50-B581-582C3F859D49}">
      <dsp:nvSpPr>
        <dsp:cNvPr id="0" name=""/>
        <dsp:cNvSpPr/>
      </dsp:nvSpPr>
      <dsp:spPr>
        <a:xfrm>
          <a:off x="4971651" y="235511"/>
          <a:ext cx="625693" cy="6256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32087-2915-445F-BBA4-877DCC31ABA4}">
      <dsp:nvSpPr>
        <dsp:cNvPr id="0" name=""/>
        <dsp:cNvSpPr/>
      </dsp:nvSpPr>
      <dsp:spPr>
        <a:xfrm>
          <a:off x="4390650" y="1433267"/>
          <a:ext cx="1787695" cy="154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Seasonal and Geographical Risks</a:t>
          </a:r>
          <a:r>
            <a:rPr lang="en-US" sz="1100" kern="1200"/>
            <a:t>: Certain times of the year and specific regions exhibit higher risks, necessitating focused safety measures during these periods and in these areas.</a:t>
          </a:r>
        </a:p>
      </dsp:txBody>
      <dsp:txXfrm>
        <a:off x="4390650" y="1433267"/>
        <a:ext cx="1787695" cy="1546077"/>
      </dsp:txXfrm>
    </dsp:sp>
    <dsp:sp modelId="{41B5607A-7EFB-47A4-81D7-4D32C99C4868}">
      <dsp:nvSpPr>
        <dsp:cNvPr id="0" name=""/>
        <dsp:cNvSpPr/>
      </dsp:nvSpPr>
      <dsp:spPr>
        <a:xfrm>
          <a:off x="2638709" y="3426268"/>
          <a:ext cx="1090494" cy="109049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74F97-68F0-4C1B-B16A-1E72D0DFA034}">
      <dsp:nvSpPr>
        <dsp:cNvPr id="0" name=""/>
        <dsp:cNvSpPr/>
      </dsp:nvSpPr>
      <dsp:spPr>
        <a:xfrm>
          <a:off x="2871109" y="3658668"/>
          <a:ext cx="625693" cy="6256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98F2D4-D213-41E5-876B-E6BDBF54DFA1}">
      <dsp:nvSpPr>
        <dsp:cNvPr id="0" name=""/>
        <dsp:cNvSpPr/>
      </dsp:nvSpPr>
      <dsp:spPr>
        <a:xfrm>
          <a:off x="2290108" y="4856424"/>
          <a:ext cx="1787695" cy="154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Common Causes of Accidents</a:t>
          </a:r>
          <a:r>
            <a:rPr lang="en-US" sz="1100" kern="1200"/>
            <a:t>: Analysis of crash causes has identified key factors that contribute to accidents, guiding our priorities for safety interventions.</a:t>
          </a:r>
        </a:p>
      </dsp:txBody>
      <dsp:txXfrm>
        <a:off x="2290108" y="4856424"/>
        <a:ext cx="1787695" cy="1546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63106-96CD-47B6-9FB9-C4657CEECE71}">
      <dsp:nvSpPr>
        <dsp:cNvPr id="0" name=""/>
        <dsp:cNvSpPr/>
      </dsp:nvSpPr>
      <dsp:spPr>
        <a:xfrm>
          <a:off x="3557" y="1196949"/>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E5123-9EC4-4EE5-BFEE-0944B9880576}">
      <dsp:nvSpPr>
        <dsp:cNvPr id="0" name=""/>
        <dsp:cNvSpPr/>
      </dsp:nvSpPr>
      <dsp:spPr>
        <a:xfrm>
          <a:off x="3557" y="1926429"/>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Enhanced Monitoring During High-Risk Periods</a:t>
          </a:r>
          <a:endParaRPr lang="en-US" sz="1400" kern="1200"/>
        </a:p>
      </dsp:txBody>
      <dsp:txXfrm>
        <a:off x="3557" y="1926429"/>
        <a:ext cx="1843593" cy="590076"/>
      </dsp:txXfrm>
    </dsp:sp>
    <dsp:sp modelId="{C2EB4A80-7C25-4E6F-96E6-5B799B61580B}">
      <dsp:nvSpPr>
        <dsp:cNvPr id="0" name=""/>
        <dsp:cNvSpPr/>
      </dsp:nvSpPr>
      <dsp:spPr>
        <a:xfrm>
          <a:off x="3557" y="2555678"/>
          <a:ext cx="1843593" cy="599916"/>
        </a:xfrm>
        <a:prstGeom prst="rect">
          <a:avLst/>
        </a:prstGeom>
        <a:noFill/>
        <a:ln>
          <a:noFill/>
        </a:ln>
        <a:effectLst/>
      </dsp:spPr>
      <dsp:style>
        <a:lnRef idx="0">
          <a:scrgbClr r="0" g="0" b="0"/>
        </a:lnRef>
        <a:fillRef idx="0">
          <a:scrgbClr r="0" g="0" b="0"/>
        </a:fillRef>
        <a:effectRef idx="0">
          <a:scrgbClr r="0" g="0" b="0"/>
        </a:effectRef>
        <a:fontRef idx="minor"/>
      </dsp:style>
    </dsp:sp>
    <dsp:sp modelId="{2CA3A173-B084-4623-97BC-E833FBFBAEFC}">
      <dsp:nvSpPr>
        <dsp:cNvPr id="0" name=""/>
        <dsp:cNvSpPr/>
      </dsp:nvSpPr>
      <dsp:spPr>
        <a:xfrm>
          <a:off x="2169780" y="1196949"/>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342EA3-30EE-43FB-8F15-9E68530D991A}">
      <dsp:nvSpPr>
        <dsp:cNvPr id="0" name=""/>
        <dsp:cNvSpPr/>
      </dsp:nvSpPr>
      <dsp:spPr>
        <a:xfrm>
          <a:off x="2169780" y="1926429"/>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Targeted Safety Measures in High-Risk Regions</a:t>
          </a:r>
          <a:endParaRPr lang="en-US" sz="1400" kern="1200"/>
        </a:p>
      </dsp:txBody>
      <dsp:txXfrm>
        <a:off x="2169780" y="1926429"/>
        <a:ext cx="1843593" cy="590076"/>
      </dsp:txXfrm>
    </dsp:sp>
    <dsp:sp modelId="{36847B81-BB72-4CB0-A9A3-7459097DC424}">
      <dsp:nvSpPr>
        <dsp:cNvPr id="0" name=""/>
        <dsp:cNvSpPr/>
      </dsp:nvSpPr>
      <dsp:spPr>
        <a:xfrm>
          <a:off x="2169780" y="2555678"/>
          <a:ext cx="1843593" cy="599916"/>
        </a:xfrm>
        <a:prstGeom prst="rect">
          <a:avLst/>
        </a:prstGeom>
        <a:noFill/>
        <a:ln>
          <a:noFill/>
        </a:ln>
        <a:effectLst/>
      </dsp:spPr>
      <dsp:style>
        <a:lnRef idx="0">
          <a:scrgbClr r="0" g="0" b="0"/>
        </a:lnRef>
        <a:fillRef idx="0">
          <a:scrgbClr r="0" g="0" b="0"/>
        </a:fillRef>
        <a:effectRef idx="0">
          <a:scrgbClr r="0" g="0" b="0"/>
        </a:effectRef>
        <a:fontRef idx="minor"/>
      </dsp:style>
    </dsp:sp>
    <dsp:sp modelId="{D75D11D7-27E8-4A7A-BC97-CC35BF899AD8}">
      <dsp:nvSpPr>
        <dsp:cNvPr id="0" name=""/>
        <dsp:cNvSpPr/>
      </dsp:nvSpPr>
      <dsp:spPr>
        <a:xfrm>
          <a:off x="4336003" y="1196949"/>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918E5-4CD5-4BB3-99E1-561D233D87AD}">
      <dsp:nvSpPr>
        <dsp:cNvPr id="0" name=""/>
        <dsp:cNvSpPr/>
      </dsp:nvSpPr>
      <dsp:spPr>
        <a:xfrm>
          <a:off x="4336003" y="1926429"/>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Focus on Human Factors and Maintenance</a:t>
          </a:r>
          <a:endParaRPr lang="en-US" sz="1400" kern="1200"/>
        </a:p>
      </dsp:txBody>
      <dsp:txXfrm>
        <a:off x="4336003" y="1926429"/>
        <a:ext cx="1843593" cy="590076"/>
      </dsp:txXfrm>
    </dsp:sp>
    <dsp:sp modelId="{422A749E-E8BA-45A1-B660-C88EF6F29667}">
      <dsp:nvSpPr>
        <dsp:cNvPr id="0" name=""/>
        <dsp:cNvSpPr/>
      </dsp:nvSpPr>
      <dsp:spPr>
        <a:xfrm>
          <a:off x="4336003" y="2555678"/>
          <a:ext cx="1843593" cy="599916"/>
        </a:xfrm>
        <a:prstGeom prst="rect">
          <a:avLst/>
        </a:prstGeom>
        <a:noFill/>
        <a:ln>
          <a:noFill/>
        </a:ln>
        <a:effectLst/>
      </dsp:spPr>
      <dsp:style>
        <a:lnRef idx="0">
          <a:scrgbClr r="0" g="0" b="0"/>
        </a:lnRef>
        <a:fillRef idx="0">
          <a:scrgbClr r="0" g="0" b="0"/>
        </a:fillRef>
        <a:effectRef idx="0">
          <a:scrgbClr r="0" g="0" b="0"/>
        </a:effectRef>
        <a:fontRef idx="minor"/>
      </dsp:style>
    </dsp:sp>
    <dsp:sp modelId="{15D2426B-8A4A-4DF6-B6A0-DC2C7EAA6EE5}">
      <dsp:nvSpPr>
        <dsp:cNvPr id="0" name=""/>
        <dsp:cNvSpPr/>
      </dsp:nvSpPr>
      <dsp:spPr>
        <a:xfrm>
          <a:off x="6502225" y="1196949"/>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9D8CA1-9E21-425B-BA52-7C474C739137}">
      <dsp:nvSpPr>
        <dsp:cNvPr id="0" name=""/>
        <dsp:cNvSpPr/>
      </dsp:nvSpPr>
      <dsp:spPr>
        <a:xfrm>
          <a:off x="6502225" y="1926429"/>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Stakeholder Communication Strategy</a:t>
          </a:r>
          <a:r>
            <a:rPr lang="en-US" sz="1400" kern="1200"/>
            <a:t>:</a:t>
          </a:r>
        </a:p>
      </dsp:txBody>
      <dsp:txXfrm>
        <a:off x="6502225" y="1926429"/>
        <a:ext cx="1843593" cy="590076"/>
      </dsp:txXfrm>
    </dsp:sp>
    <dsp:sp modelId="{077EDF12-5214-4140-81CB-5C4B0996048E}">
      <dsp:nvSpPr>
        <dsp:cNvPr id="0" name=""/>
        <dsp:cNvSpPr/>
      </dsp:nvSpPr>
      <dsp:spPr>
        <a:xfrm>
          <a:off x="6502225" y="2555678"/>
          <a:ext cx="1843593" cy="599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Transparency with Data</a:t>
          </a:r>
        </a:p>
        <a:p>
          <a:pPr marL="0" lvl="0" indent="0" algn="l" defTabSz="488950">
            <a:lnSpc>
              <a:spcPct val="90000"/>
            </a:lnSpc>
            <a:spcBef>
              <a:spcPct val="0"/>
            </a:spcBef>
            <a:spcAft>
              <a:spcPct val="35000"/>
            </a:spcAft>
            <a:buNone/>
          </a:pPr>
          <a:r>
            <a:rPr lang="en-US" sz="1100" b="1" kern="1200"/>
            <a:t>Engagement with Regulatory Bodie</a:t>
          </a:r>
          <a:endParaRPr lang="en-US" sz="1100" kern="1200"/>
        </a:p>
      </dsp:txBody>
      <dsp:txXfrm>
        <a:off x="6502225" y="2555678"/>
        <a:ext cx="1843593" cy="599916"/>
      </dsp:txXfrm>
    </dsp:sp>
    <dsp:sp modelId="{73470873-180D-49EA-A69F-E344E3A64367}">
      <dsp:nvSpPr>
        <dsp:cNvPr id="0" name=""/>
        <dsp:cNvSpPr/>
      </dsp:nvSpPr>
      <dsp:spPr>
        <a:xfrm>
          <a:off x="8668448" y="1196949"/>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5DD81-7C35-4E6E-9D1A-D6C5C210081B}">
      <dsp:nvSpPr>
        <dsp:cNvPr id="0" name=""/>
        <dsp:cNvSpPr/>
      </dsp:nvSpPr>
      <dsp:spPr>
        <a:xfrm>
          <a:off x="8668448" y="1926429"/>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Continuous Improvement</a:t>
          </a:r>
          <a:endParaRPr lang="en-US" sz="1400" kern="1200"/>
        </a:p>
      </dsp:txBody>
      <dsp:txXfrm>
        <a:off x="8668448" y="1926429"/>
        <a:ext cx="1843593" cy="590076"/>
      </dsp:txXfrm>
    </dsp:sp>
    <dsp:sp modelId="{A6CDB4DD-7FB0-471B-9EFD-CB81ABA50971}">
      <dsp:nvSpPr>
        <dsp:cNvPr id="0" name=""/>
        <dsp:cNvSpPr/>
      </dsp:nvSpPr>
      <dsp:spPr>
        <a:xfrm>
          <a:off x="8668448" y="2555678"/>
          <a:ext cx="1843593" cy="599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Data Analysis → Identified Risks → Strategic Actions → Improved Safety Outcomes</a:t>
          </a:r>
        </a:p>
      </dsp:txBody>
      <dsp:txXfrm>
        <a:off x="8668448" y="2555678"/>
        <a:ext cx="1843593" cy="5999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2B97-CF00-5C18-7BC1-1169FC487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36DECA-810B-C8D7-3B90-F6EF32B8E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03ECFC-A110-AA7A-F54E-5A0F2B4D4DC0}"/>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5" name="Footer Placeholder 4">
            <a:extLst>
              <a:ext uri="{FF2B5EF4-FFF2-40B4-BE49-F238E27FC236}">
                <a16:creationId xmlns:a16="http://schemas.microsoft.com/office/drawing/2014/main" id="{79B0D053-1BAB-BDE1-2954-BB2CF19B3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DAFE9-2024-4570-CB26-2D72C2BB26D6}"/>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185671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4D02-F4D7-958B-4624-56E57E36D3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F0F8CE-0EB6-E611-DA9C-39D53A80D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8139C-C5FC-7840-428D-8D74096A19A4}"/>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5" name="Footer Placeholder 4">
            <a:extLst>
              <a:ext uri="{FF2B5EF4-FFF2-40B4-BE49-F238E27FC236}">
                <a16:creationId xmlns:a16="http://schemas.microsoft.com/office/drawing/2014/main" id="{A04F4C2D-A620-9334-7FDB-5AFC26B64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DB2EA-5195-33F2-F684-20FA3099F685}"/>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379692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57201-68D2-596E-8495-8853FEE542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FE9EE5-4274-8E30-4FC0-1361179A3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07164-4581-879F-32D5-4357DD03288C}"/>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5" name="Footer Placeholder 4">
            <a:extLst>
              <a:ext uri="{FF2B5EF4-FFF2-40B4-BE49-F238E27FC236}">
                <a16:creationId xmlns:a16="http://schemas.microsoft.com/office/drawing/2014/main" id="{F30FB685-AE0E-F550-F0C9-7A7386F83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36E29-9C0D-5AA2-755D-162C7083F2DB}"/>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451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C5F7-05F8-941D-EB49-356B84E7E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1E6D0-C762-9A54-7ADF-60C81F8E9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8210D-03DA-E509-79DD-9D0EDA47C616}"/>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5" name="Footer Placeholder 4">
            <a:extLst>
              <a:ext uri="{FF2B5EF4-FFF2-40B4-BE49-F238E27FC236}">
                <a16:creationId xmlns:a16="http://schemas.microsoft.com/office/drawing/2014/main" id="{E3A3E51F-9D63-8B2C-3F61-1E2A9BC35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B5ABF-406D-E9AE-24DE-07DE33CA10A3}"/>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58206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F952-F5DD-8E87-3ED6-A4F8BFC924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47EBB-7654-9BE5-98EA-18968F018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EB031-20C8-0924-A529-A2A184C6AE17}"/>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5" name="Footer Placeholder 4">
            <a:extLst>
              <a:ext uri="{FF2B5EF4-FFF2-40B4-BE49-F238E27FC236}">
                <a16:creationId xmlns:a16="http://schemas.microsoft.com/office/drawing/2014/main" id="{EF411777-12DD-9EB0-9DFA-E81C14DC0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AB2D9-E281-E88E-F21E-9C5758561729}"/>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198381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1FD2-02AA-354B-FCEE-C8F5DE1E1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D3BC6-F791-0C1F-BC94-2CFA5AFDF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8EE49F-0196-B96F-C704-0AC18DE1E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62DE9C-E5AB-B022-B4CE-BA6C34D110AB}"/>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6" name="Footer Placeholder 5">
            <a:extLst>
              <a:ext uri="{FF2B5EF4-FFF2-40B4-BE49-F238E27FC236}">
                <a16:creationId xmlns:a16="http://schemas.microsoft.com/office/drawing/2014/main" id="{AB540339-2001-2EB3-0026-F68E707CD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44A1E-7EA6-3774-1D3C-C2DD2658E11F}"/>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278560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AEE8-3DC9-6A6B-E9BD-483BB25888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0B797-D3C3-3AD4-EF3C-3B3BC1F2A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E2C79-033D-F5BE-1FBD-8062806F0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56FFE4-B620-E1B8-3BF4-F382908B8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70A4D-A407-F3FD-5340-A5C1DC62A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2FADA1-638D-DA1D-7357-D1FF03F5E5FF}"/>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8" name="Footer Placeholder 7">
            <a:extLst>
              <a:ext uri="{FF2B5EF4-FFF2-40B4-BE49-F238E27FC236}">
                <a16:creationId xmlns:a16="http://schemas.microsoft.com/office/drawing/2014/main" id="{F99EFB75-CDB8-8DA3-45B8-34B5C488B1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0FE58B-8E55-8529-44AE-B24A17A8C8D7}"/>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342437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B503-7D27-250C-DE2C-41DE527423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C8E4D-2D25-25F1-6977-AD44F39B7921}"/>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4" name="Footer Placeholder 3">
            <a:extLst>
              <a:ext uri="{FF2B5EF4-FFF2-40B4-BE49-F238E27FC236}">
                <a16:creationId xmlns:a16="http://schemas.microsoft.com/office/drawing/2014/main" id="{3A6DED76-7A42-B969-731D-91E601608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18411D-5BD8-0331-3802-0EE8DA44BDC4}"/>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329872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A18E3-9000-E0E9-74AD-1BC2B065AE87}"/>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3" name="Footer Placeholder 2">
            <a:extLst>
              <a:ext uri="{FF2B5EF4-FFF2-40B4-BE49-F238E27FC236}">
                <a16:creationId xmlns:a16="http://schemas.microsoft.com/office/drawing/2014/main" id="{AEC6CD5A-7ED2-EF0C-AC31-1E6660603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B2DE32-E97E-8B30-622A-14AB0F43E327}"/>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1794924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7875-7381-8E3F-66AD-B89169464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40A79-00F6-5FC0-0403-F0DFB8B0C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A72842-CD53-4AE6-CE70-A7C07AA0D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C7B01-FE4B-0BC3-3BCB-6DCAED85BE46}"/>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6" name="Footer Placeholder 5">
            <a:extLst>
              <a:ext uri="{FF2B5EF4-FFF2-40B4-BE49-F238E27FC236}">
                <a16:creationId xmlns:a16="http://schemas.microsoft.com/office/drawing/2014/main" id="{417EDE32-C1FB-ADE7-7AC1-B76C59EE9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58D7F-AF3A-9EF4-EF3D-68290C3852DB}"/>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107614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DFD6-73AA-AFA0-A95B-46F3C3D94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7629A-9956-7818-9518-81D5825DF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77EE4-D320-F8B7-CB88-E9A6EF678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50BD3-5C29-20D7-4DF8-B6DA6B327DC6}"/>
              </a:ext>
            </a:extLst>
          </p:cNvPr>
          <p:cNvSpPr>
            <a:spLocks noGrp="1"/>
          </p:cNvSpPr>
          <p:nvPr>
            <p:ph type="dt" sz="half" idx="10"/>
          </p:nvPr>
        </p:nvSpPr>
        <p:spPr/>
        <p:txBody>
          <a:bodyPr/>
          <a:lstStyle/>
          <a:p>
            <a:fld id="{FB8BD566-A077-4B6E-B422-FD147CC02305}" type="datetimeFigureOut">
              <a:rPr lang="en-US" smtClean="0"/>
              <a:t>4/21/2024</a:t>
            </a:fld>
            <a:endParaRPr lang="en-US"/>
          </a:p>
        </p:txBody>
      </p:sp>
      <p:sp>
        <p:nvSpPr>
          <p:cNvPr id="6" name="Footer Placeholder 5">
            <a:extLst>
              <a:ext uri="{FF2B5EF4-FFF2-40B4-BE49-F238E27FC236}">
                <a16:creationId xmlns:a16="http://schemas.microsoft.com/office/drawing/2014/main" id="{607B0F11-6D06-2714-957F-5C73E9928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A530C-199B-7095-F6F0-BD40E67A681F}"/>
              </a:ext>
            </a:extLst>
          </p:cNvPr>
          <p:cNvSpPr>
            <a:spLocks noGrp="1"/>
          </p:cNvSpPr>
          <p:nvPr>
            <p:ph type="sldNum" sz="quarter" idx="12"/>
          </p:nvPr>
        </p:nvSpPr>
        <p:spPr/>
        <p:txBody>
          <a:bodyPr/>
          <a:lstStyle/>
          <a:p>
            <a:fld id="{D21754BD-613B-4FF8-BFF3-CF2CF2D9C7D6}" type="slidenum">
              <a:rPr lang="en-US" smtClean="0"/>
              <a:t>‹#›</a:t>
            </a:fld>
            <a:endParaRPr lang="en-US"/>
          </a:p>
        </p:txBody>
      </p:sp>
    </p:spTree>
    <p:extLst>
      <p:ext uri="{BB962C8B-B14F-4D97-AF65-F5344CB8AC3E}">
        <p14:creationId xmlns:p14="http://schemas.microsoft.com/office/powerpoint/2010/main" val="122966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0CC50-DF77-A6DB-F976-BB6EA18F3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09AEF1-57FD-5B63-BDE4-01789EDED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BD5AA-5162-FB7B-9DCA-185386575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BD566-A077-4B6E-B422-FD147CC02305}" type="datetimeFigureOut">
              <a:rPr lang="en-US" smtClean="0"/>
              <a:t>4/21/2024</a:t>
            </a:fld>
            <a:endParaRPr lang="en-US"/>
          </a:p>
        </p:txBody>
      </p:sp>
      <p:sp>
        <p:nvSpPr>
          <p:cNvPr id="5" name="Footer Placeholder 4">
            <a:extLst>
              <a:ext uri="{FF2B5EF4-FFF2-40B4-BE49-F238E27FC236}">
                <a16:creationId xmlns:a16="http://schemas.microsoft.com/office/drawing/2014/main" id="{AFFD435C-5068-2091-2D81-0EAE01156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1BB89-AC02-C903-DBC4-392596D5A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754BD-613B-4FF8-BFF3-CF2CF2D9C7D6}" type="slidenum">
              <a:rPr lang="en-US" smtClean="0"/>
              <a:t>‹#›</a:t>
            </a:fld>
            <a:endParaRPr lang="en-US"/>
          </a:p>
        </p:txBody>
      </p:sp>
    </p:spTree>
    <p:extLst>
      <p:ext uri="{BB962C8B-B14F-4D97-AF65-F5344CB8AC3E}">
        <p14:creationId xmlns:p14="http://schemas.microsoft.com/office/powerpoint/2010/main" val="439321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50">
            <a:extLst>
              <a:ext uri="{FF2B5EF4-FFF2-40B4-BE49-F238E27FC236}">
                <a16:creationId xmlns:a16="http://schemas.microsoft.com/office/drawing/2014/main" id="{1F9866A9-B167-4D75-8F7F-360025AD6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52" name="Color">
              <a:extLst>
                <a:ext uri="{FF2B5EF4-FFF2-40B4-BE49-F238E27FC236}">
                  <a16:creationId xmlns:a16="http://schemas.microsoft.com/office/drawing/2014/main" id="{C2DD07C1-6CFB-48E5-AD0E-AC091042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olor">
              <a:extLst>
                <a:ext uri="{FF2B5EF4-FFF2-40B4-BE49-F238E27FC236}">
                  <a16:creationId xmlns:a16="http://schemas.microsoft.com/office/drawing/2014/main" id="{F9A8FC0F-BD29-4D9A-ABF1-D75E3A26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phic 6" descr="Airplane">
            <a:extLst>
              <a:ext uri="{FF2B5EF4-FFF2-40B4-BE49-F238E27FC236}">
                <a16:creationId xmlns:a16="http://schemas.microsoft.com/office/drawing/2014/main" id="{61742971-6A4C-A97A-E9B5-EF0E8CED99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5030" y="1065276"/>
            <a:ext cx="4727448" cy="4727448"/>
          </a:xfrm>
          <a:prstGeom prst="rect">
            <a:avLst/>
          </a:prstGeom>
        </p:spPr>
      </p:pic>
      <p:grpSp>
        <p:nvGrpSpPr>
          <p:cNvPr id="70" name="Group 5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6" name="Freeform: Shape 5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5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5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5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4" name="Freeform: Shape 5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5" name="Freeform: Shape 6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6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1882EF3-5137-6049-762B-4B9BC236FCE0}"/>
              </a:ext>
            </a:extLst>
          </p:cNvPr>
          <p:cNvSpPr>
            <a:spLocks noGrp="1"/>
          </p:cNvSpPr>
          <p:nvPr>
            <p:ph type="ctrTitle"/>
          </p:nvPr>
        </p:nvSpPr>
        <p:spPr>
          <a:xfrm>
            <a:off x="789708" y="1014574"/>
            <a:ext cx="5633531" cy="2226769"/>
          </a:xfrm>
        </p:spPr>
        <p:txBody>
          <a:bodyPr anchor="ctr">
            <a:normAutofit/>
          </a:bodyPr>
          <a:lstStyle/>
          <a:p>
            <a:pPr algn="l"/>
            <a:r>
              <a:rPr lang="en-US" sz="4800" dirty="0">
                <a:solidFill>
                  <a:schemeClr val="bg1"/>
                </a:solidFill>
              </a:rPr>
              <a:t>Executive Summary Of Airline Safety Analysis</a:t>
            </a:r>
          </a:p>
        </p:txBody>
      </p:sp>
      <p:sp>
        <p:nvSpPr>
          <p:cNvPr id="3" name="Subtitle 2">
            <a:extLst>
              <a:ext uri="{FF2B5EF4-FFF2-40B4-BE49-F238E27FC236}">
                <a16:creationId xmlns:a16="http://schemas.microsoft.com/office/drawing/2014/main" id="{D0F4E1D6-4826-320F-DA76-8C026DB9A4A5}"/>
              </a:ext>
            </a:extLst>
          </p:cNvPr>
          <p:cNvSpPr>
            <a:spLocks noGrp="1"/>
          </p:cNvSpPr>
          <p:nvPr>
            <p:ph type="subTitle" idx="1"/>
          </p:nvPr>
        </p:nvSpPr>
        <p:spPr>
          <a:xfrm>
            <a:off x="789708" y="3640633"/>
            <a:ext cx="5631417" cy="2487212"/>
          </a:xfrm>
        </p:spPr>
        <p:txBody>
          <a:bodyPr anchor="ctr">
            <a:normAutofit/>
          </a:bodyPr>
          <a:lstStyle/>
          <a:p>
            <a:r>
              <a:rPr lang="en-US" dirty="0">
                <a:solidFill>
                  <a:schemeClr val="tx2"/>
                </a:solidFill>
              </a:rPr>
              <a:t>Insights and Strategic Recommendations</a:t>
            </a:r>
          </a:p>
          <a:p>
            <a:r>
              <a:rPr lang="en-US" dirty="0">
                <a:solidFill>
                  <a:schemeClr val="tx2"/>
                </a:solidFill>
              </a:rPr>
              <a:t>04/21/2024</a:t>
            </a:r>
          </a:p>
          <a:p>
            <a:r>
              <a:rPr lang="en-US" dirty="0">
                <a:solidFill>
                  <a:schemeClr val="tx2"/>
                </a:solidFill>
              </a:rPr>
              <a:t>Kalyan Pothineni</a:t>
            </a:r>
          </a:p>
          <a:p>
            <a:r>
              <a:rPr lang="en-US" dirty="0">
                <a:solidFill>
                  <a:schemeClr val="tx2"/>
                </a:solidFill>
              </a:rPr>
              <a:t>DSC640</a:t>
            </a:r>
          </a:p>
        </p:txBody>
      </p:sp>
    </p:spTree>
    <p:extLst>
      <p:ext uri="{BB962C8B-B14F-4D97-AF65-F5344CB8AC3E}">
        <p14:creationId xmlns:p14="http://schemas.microsoft.com/office/powerpoint/2010/main" val="418075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38533-DBB4-CB25-60EC-741638DC09A0}"/>
              </a:ext>
            </a:extLst>
          </p:cNvPr>
          <p:cNvSpPr>
            <a:spLocks noGrp="1"/>
          </p:cNvSpPr>
          <p:nvPr>
            <p:ph type="title"/>
          </p:nvPr>
        </p:nvSpPr>
        <p:spPr>
          <a:xfrm>
            <a:off x="838200" y="557188"/>
            <a:ext cx="10515600" cy="1133499"/>
          </a:xfrm>
        </p:spPr>
        <p:txBody>
          <a:bodyPr>
            <a:normAutofit/>
          </a:bodyPr>
          <a:lstStyle/>
          <a:p>
            <a:pPr algn="ctr"/>
            <a:r>
              <a:rPr lang="en-US" sz="5200"/>
              <a:t>Strategic Recommendations</a:t>
            </a:r>
          </a:p>
        </p:txBody>
      </p:sp>
      <p:graphicFrame>
        <p:nvGraphicFramePr>
          <p:cNvPr id="29" name="Content Placeholder 2">
            <a:extLst>
              <a:ext uri="{FF2B5EF4-FFF2-40B4-BE49-F238E27FC236}">
                <a16:creationId xmlns:a16="http://schemas.microsoft.com/office/drawing/2014/main" id="{53188199-E1E4-1698-9407-F9FA25B5297E}"/>
              </a:ext>
            </a:extLst>
          </p:cNvPr>
          <p:cNvGraphicFramePr>
            <a:graphicFrameLocks noGrp="1"/>
          </p:cNvGraphicFramePr>
          <p:nvPr>
            <p:ph idx="1"/>
            <p:extLst>
              <p:ext uri="{D42A27DB-BD31-4B8C-83A1-F6EECF244321}">
                <p14:modId xmlns:p14="http://schemas.microsoft.com/office/powerpoint/2010/main" val="286510975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4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5" name="Freeform: Shape 1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CA3DC04-5FC7-ECD9-7607-EA6DB2CEFBB4}"/>
              </a:ext>
            </a:extLst>
          </p:cNvPr>
          <p:cNvSpPr>
            <a:spLocks noGrp="1"/>
          </p:cNvSpPr>
          <p:nvPr>
            <p:ph type="title"/>
          </p:nvPr>
        </p:nvSpPr>
        <p:spPr>
          <a:xfrm>
            <a:off x="789708" y="666351"/>
            <a:ext cx="10558405" cy="3044335"/>
          </a:xfrm>
        </p:spPr>
        <p:txBody>
          <a:bodyPr vert="horz" lIns="91440" tIns="45720" rIns="91440" bIns="45720" rtlCol="0" anchor="b">
            <a:normAutofit/>
          </a:bodyPr>
          <a:lstStyle/>
          <a:p>
            <a:pPr algn="ctr"/>
            <a:r>
              <a:rPr lang="en-US" sz="4800" kern="1200">
                <a:solidFill>
                  <a:schemeClr val="bg1"/>
                </a:solidFill>
                <a:latin typeface="+mj-lt"/>
                <a:ea typeface="+mj-ea"/>
                <a:cs typeface="+mj-cs"/>
              </a:rPr>
              <a:t>Thank you</a:t>
            </a:r>
          </a:p>
        </p:txBody>
      </p:sp>
      <p:sp>
        <p:nvSpPr>
          <p:cNvPr id="3" name="Content Placeholder 2">
            <a:extLst>
              <a:ext uri="{FF2B5EF4-FFF2-40B4-BE49-F238E27FC236}">
                <a16:creationId xmlns:a16="http://schemas.microsoft.com/office/drawing/2014/main" id="{FE98100A-F139-617F-BA45-295C6DE499C8}"/>
              </a:ext>
            </a:extLst>
          </p:cNvPr>
          <p:cNvSpPr>
            <a:spLocks noGrp="1"/>
          </p:cNvSpPr>
          <p:nvPr>
            <p:ph idx="1"/>
          </p:nvPr>
        </p:nvSpPr>
        <p:spPr>
          <a:xfrm>
            <a:off x="789708" y="3866064"/>
            <a:ext cx="10558405" cy="2234485"/>
          </a:xfrm>
        </p:spPr>
        <p:txBody>
          <a:bodyPr vert="horz" lIns="91440" tIns="45720" rIns="91440" bIns="45720" rtlCol="0" anchor="t">
            <a:normAutofit/>
          </a:bodyPr>
          <a:lstStyle/>
          <a:p>
            <a:pPr marL="0" indent="0" algn="ctr">
              <a:buNone/>
            </a:pPr>
            <a:r>
              <a:rPr lang="en-US" sz="2400" kern="1200">
                <a:solidFill>
                  <a:schemeClr val="bg1"/>
                </a:solidFill>
                <a:latin typeface="+mn-lt"/>
                <a:ea typeface="+mn-ea"/>
                <a:cs typeface="+mn-cs"/>
              </a:rPr>
              <a:t>We welcome your questions and feedback</a:t>
            </a:r>
          </a:p>
        </p:txBody>
      </p:sp>
    </p:spTree>
    <p:extLst>
      <p:ext uri="{BB962C8B-B14F-4D97-AF65-F5344CB8AC3E}">
        <p14:creationId xmlns:p14="http://schemas.microsoft.com/office/powerpoint/2010/main" val="143911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C7C12E0-6AE5-8E98-7C32-F61EF678F4ED}"/>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Content</a:t>
            </a:r>
          </a:p>
        </p:txBody>
      </p:sp>
      <p:graphicFrame>
        <p:nvGraphicFramePr>
          <p:cNvPr id="5" name="Content Placeholder 2">
            <a:extLst>
              <a:ext uri="{FF2B5EF4-FFF2-40B4-BE49-F238E27FC236}">
                <a16:creationId xmlns:a16="http://schemas.microsoft.com/office/drawing/2014/main" id="{DD38CE0B-B7BA-301D-9780-F8BEA5CB125F}"/>
              </a:ext>
            </a:extLst>
          </p:cNvPr>
          <p:cNvGraphicFramePr>
            <a:graphicFrameLocks noGrp="1"/>
          </p:cNvGraphicFramePr>
          <p:nvPr>
            <p:ph idx="1"/>
            <p:extLst>
              <p:ext uri="{D42A27DB-BD31-4B8C-83A1-F6EECF244321}">
                <p14:modId xmlns:p14="http://schemas.microsoft.com/office/powerpoint/2010/main" val="4240138485"/>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86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60C9964-A3AB-D9D5-B746-73EF9CF21654}"/>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Introduction</a:t>
            </a:r>
          </a:p>
        </p:txBody>
      </p:sp>
      <p:graphicFrame>
        <p:nvGraphicFramePr>
          <p:cNvPr id="5" name="Content Placeholder 2">
            <a:extLst>
              <a:ext uri="{FF2B5EF4-FFF2-40B4-BE49-F238E27FC236}">
                <a16:creationId xmlns:a16="http://schemas.microsoft.com/office/drawing/2014/main" id="{EC75DE76-EFAB-E1B5-B2A0-3ECB591EB77B}"/>
              </a:ext>
            </a:extLst>
          </p:cNvPr>
          <p:cNvGraphicFramePr>
            <a:graphicFrameLocks noGrp="1"/>
          </p:cNvGraphicFramePr>
          <p:nvPr>
            <p:ph idx="1"/>
            <p:extLst>
              <p:ext uri="{D42A27DB-BD31-4B8C-83A1-F6EECF244321}">
                <p14:modId xmlns:p14="http://schemas.microsoft.com/office/powerpoint/2010/main" val="853556330"/>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51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19560-7741-6F7C-3276-8BCF5A43A962}"/>
              </a:ext>
            </a:extLst>
          </p:cNvPr>
          <p:cNvSpPr>
            <a:spLocks noGrp="1"/>
          </p:cNvSpPr>
          <p:nvPr>
            <p:ph type="title"/>
          </p:nvPr>
        </p:nvSpPr>
        <p:spPr>
          <a:xfrm>
            <a:off x="630936" y="502920"/>
            <a:ext cx="3419856" cy="1463040"/>
          </a:xfrm>
        </p:spPr>
        <p:txBody>
          <a:bodyPr anchor="ctr">
            <a:normAutofit/>
          </a:bodyPr>
          <a:lstStyle/>
          <a:p>
            <a:r>
              <a:rPr lang="en-US" sz="3000" b="1" dirty="0"/>
              <a:t>Trends in Accidents and Fatalities</a:t>
            </a:r>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E5FA97-F8E7-B292-B273-3301DB45E090}"/>
              </a:ext>
            </a:extLst>
          </p:cNvPr>
          <p:cNvSpPr>
            <a:spLocks noGrp="1"/>
          </p:cNvSpPr>
          <p:nvPr>
            <p:ph idx="1"/>
          </p:nvPr>
        </p:nvSpPr>
        <p:spPr>
          <a:xfrm>
            <a:off x="4654295" y="502920"/>
            <a:ext cx="6894576" cy="1463040"/>
          </a:xfrm>
        </p:spPr>
        <p:txBody>
          <a:bodyPr anchor="ctr">
            <a:normAutofit/>
          </a:bodyPr>
          <a:lstStyle/>
          <a:p>
            <a:pPr marL="0" indent="0">
              <a:buNone/>
            </a:pPr>
            <a:r>
              <a:rPr lang="en-US" sz="1600" dirty="0">
                <a:solidFill>
                  <a:schemeClr val="accent6">
                    <a:lumMod val="75000"/>
                  </a:schemeClr>
                </a:solidFill>
              </a:rPr>
              <a:t>The line graph illustrates the annual trend of total accidents (red) and fatalities (blue) over time. This visualization helps identify periods of increased accidents or improvements in safety, which are critical for assessing the effectiveness of safety measures implemented over the years.</a:t>
            </a:r>
          </a:p>
          <a:p>
            <a:pPr marL="0" indent="0">
              <a:buNone/>
            </a:pPr>
            <a:endParaRPr lang="en-US" sz="1500" dirty="0"/>
          </a:p>
        </p:txBody>
      </p:sp>
      <p:pic>
        <p:nvPicPr>
          <p:cNvPr id="5" name="Picture 4">
            <a:extLst>
              <a:ext uri="{FF2B5EF4-FFF2-40B4-BE49-F238E27FC236}">
                <a16:creationId xmlns:a16="http://schemas.microsoft.com/office/drawing/2014/main" id="{4D93FD11-AFDF-0938-31E2-BFF2E9A78260}"/>
              </a:ext>
            </a:extLst>
          </p:cNvPr>
          <p:cNvPicPr>
            <a:picLocks noChangeAspect="1"/>
          </p:cNvPicPr>
          <p:nvPr/>
        </p:nvPicPr>
        <p:blipFill>
          <a:blip r:embed="rId2"/>
          <a:stretch>
            <a:fillRect/>
          </a:stretch>
        </p:blipFill>
        <p:spPr>
          <a:xfrm>
            <a:off x="749983" y="1965960"/>
            <a:ext cx="10445829" cy="4698040"/>
          </a:xfrm>
          <a:prstGeom prst="rect">
            <a:avLst/>
          </a:prstGeom>
        </p:spPr>
      </p:pic>
    </p:spTree>
    <p:extLst>
      <p:ext uri="{BB962C8B-B14F-4D97-AF65-F5344CB8AC3E}">
        <p14:creationId xmlns:p14="http://schemas.microsoft.com/office/powerpoint/2010/main" val="11802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19560-7741-6F7C-3276-8BCF5A43A962}"/>
              </a:ext>
            </a:extLst>
          </p:cNvPr>
          <p:cNvSpPr>
            <a:spLocks noGrp="1"/>
          </p:cNvSpPr>
          <p:nvPr>
            <p:ph type="title"/>
          </p:nvPr>
        </p:nvSpPr>
        <p:spPr>
          <a:xfrm>
            <a:off x="630936" y="639520"/>
            <a:ext cx="3429000" cy="1719072"/>
          </a:xfrm>
        </p:spPr>
        <p:txBody>
          <a:bodyPr anchor="b">
            <a:normAutofit/>
          </a:bodyPr>
          <a:lstStyle/>
          <a:p>
            <a:r>
              <a:rPr lang="en-US" sz="3800" b="1" dirty="0"/>
              <a:t>Comparative Safety Performance</a:t>
            </a:r>
          </a:p>
        </p:txBody>
      </p:sp>
      <p:sp>
        <p:nvSpPr>
          <p:cNvPr id="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E5FA97-F8E7-B292-B273-3301DB45E090}"/>
              </a:ext>
            </a:extLst>
          </p:cNvPr>
          <p:cNvSpPr>
            <a:spLocks noGrp="1"/>
          </p:cNvSpPr>
          <p:nvPr>
            <p:ph idx="1"/>
          </p:nvPr>
        </p:nvSpPr>
        <p:spPr>
          <a:xfrm>
            <a:off x="630936" y="2807208"/>
            <a:ext cx="3429000" cy="3410712"/>
          </a:xfrm>
        </p:spPr>
        <p:txBody>
          <a:bodyPr anchor="t">
            <a:normAutofit/>
          </a:bodyPr>
          <a:lstStyle/>
          <a:p>
            <a:pPr marL="0" indent="0">
              <a:buNone/>
            </a:pPr>
            <a:r>
              <a:rPr lang="en-US" sz="2200" dirty="0">
                <a:solidFill>
                  <a:schemeClr val="accent6">
                    <a:lumMod val="75000"/>
                  </a:schemeClr>
                </a:solidFill>
              </a:rPr>
              <a:t>The bar chart compares the number of incidents for each airline across two different periods. This allows us to see which airlines have improved or worsened in terms of safety, providing a perspective on the airline's performance relative to the industry.</a:t>
            </a:r>
          </a:p>
          <a:p>
            <a:pPr marL="0" indent="0">
              <a:buNone/>
            </a:pPr>
            <a:endParaRPr lang="en-US" sz="2200" dirty="0"/>
          </a:p>
        </p:txBody>
      </p:sp>
      <p:pic>
        <p:nvPicPr>
          <p:cNvPr id="5" name="Picture 4" descr="A graph with different colored lines&#10;&#10;Description automatically generated">
            <a:extLst>
              <a:ext uri="{FF2B5EF4-FFF2-40B4-BE49-F238E27FC236}">
                <a16:creationId xmlns:a16="http://schemas.microsoft.com/office/drawing/2014/main" id="{2A5BA8A4-F379-8A8F-71E3-DE49411D09D5}"/>
              </a:ext>
            </a:extLst>
          </p:cNvPr>
          <p:cNvPicPr>
            <a:picLocks noChangeAspect="1"/>
          </p:cNvPicPr>
          <p:nvPr/>
        </p:nvPicPr>
        <p:blipFill>
          <a:blip r:embed="rId2"/>
          <a:stretch>
            <a:fillRect/>
          </a:stretch>
        </p:blipFill>
        <p:spPr>
          <a:xfrm>
            <a:off x="4305300" y="639521"/>
            <a:ext cx="7632700" cy="5935560"/>
          </a:xfrm>
          <a:prstGeom prst="rect">
            <a:avLst/>
          </a:prstGeom>
        </p:spPr>
      </p:pic>
    </p:spTree>
    <p:extLst>
      <p:ext uri="{BB962C8B-B14F-4D97-AF65-F5344CB8AC3E}">
        <p14:creationId xmlns:p14="http://schemas.microsoft.com/office/powerpoint/2010/main" val="189398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19560-7741-6F7C-3276-8BCF5A43A962}"/>
              </a:ext>
            </a:extLst>
          </p:cNvPr>
          <p:cNvSpPr>
            <a:spLocks noGrp="1"/>
          </p:cNvSpPr>
          <p:nvPr>
            <p:ph type="title"/>
          </p:nvPr>
        </p:nvSpPr>
        <p:spPr>
          <a:xfrm>
            <a:off x="630936" y="502920"/>
            <a:ext cx="3419856" cy="1463040"/>
          </a:xfrm>
        </p:spPr>
        <p:txBody>
          <a:bodyPr anchor="ctr">
            <a:normAutofit/>
          </a:bodyPr>
          <a:lstStyle/>
          <a:p>
            <a:r>
              <a:rPr lang="en-US" sz="3000" b="1" dirty="0"/>
              <a:t>Seasonal Trends in Accidents</a:t>
            </a:r>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E5FA97-F8E7-B292-B273-3301DB45E090}"/>
              </a:ext>
            </a:extLst>
          </p:cNvPr>
          <p:cNvSpPr>
            <a:spLocks noGrp="1"/>
          </p:cNvSpPr>
          <p:nvPr>
            <p:ph idx="1"/>
          </p:nvPr>
        </p:nvSpPr>
        <p:spPr>
          <a:xfrm>
            <a:off x="4654295" y="502920"/>
            <a:ext cx="6894576" cy="1463040"/>
          </a:xfrm>
        </p:spPr>
        <p:txBody>
          <a:bodyPr anchor="ctr">
            <a:normAutofit/>
          </a:bodyPr>
          <a:lstStyle/>
          <a:p>
            <a:pPr marL="0" indent="0">
              <a:buNone/>
            </a:pPr>
            <a:r>
              <a:rPr lang="en-US" sz="1600" dirty="0">
                <a:solidFill>
                  <a:schemeClr val="accent6">
                    <a:lumMod val="75000"/>
                  </a:schemeClr>
                </a:solidFill>
              </a:rPr>
              <a:t>The red line shows the number of accidents each month, while the blue line represents the number of fatalities. You can observe any seasonal peaks or trends in this visualization, which may indicate times of the year when accidents are more frequent and potentially more severe.</a:t>
            </a:r>
          </a:p>
          <a:p>
            <a:pPr marL="0" indent="0">
              <a:buNone/>
            </a:pPr>
            <a:endParaRPr lang="en-US" sz="1500" dirty="0"/>
          </a:p>
        </p:txBody>
      </p:sp>
      <p:pic>
        <p:nvPicPr>
          <p:cNvPr id="4" name="Picture 3">
            <a:extLst>
              <a:ext uri="{FF2B5EF4-FFF2-40B4-BE49-F238E27FC236}">
                <a16:creationId xmlns:a16="http://schemas.microsoft.com/office/drawing/2014/main" id="{0D1AE779-3E73-F111-DC24-AC1B4D92EE62}"/>
              </a:ext>
            </a:extLst>
          </p:cNvPr>
          <p:cNvPicPr>
            <a:picLocks noChangeAspect="1"/>
          </p:cNvPicPr>
          <p:nvPr/>
        </p:nvPicPr>
        <p:blipFill>
          <a:blip r:embed="rId2"/>
          <a:stretch>
            <a:fillRect/>
          </a:stretch>
        </p:blipFill>
        <p:spPr>
          <a:xfrm>
            <a:off x="907288" y="1965960"/>
            <a:ext cx="10377424" cy="4786335"/>
          </a:xfrm>
          <a:prstGeom prst="rect">
            <a:avLst/>
          </a:prstGeom>
        </p:spPr>
      </p:pic>
    </p:spTree>
    <p:extLst>
      <p:ext uri="{BB962C8B-B14F-4D97-AF65-F5344CB8AC3E}">
        <p14:creationId xmlns:p14="http://schemas.microsoft.com/office/powerpoint/2010/main" val="119341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19560-7741-6F7C-3276-8BCF5A43A962}"/>
              </a:ext>
            </a:extLst>
          </p:cNvPr>
          <p:cNvSpPr>
            <a:spLocks noGrp="1"/>
          </p:cNvSpPr>
          <p:nvPr>
            <p:ph type="title"/>
          </p:nvPr>
        </p:nvSpPr>
        <p:spPr>
          <a:xfrm>
            <a:off x="630936" y="502920"/>
            <a:ext cx="3419856" cy="1463040"/>
          </a:xfrm>
        </p:spPr>
        <p:txBody>
          <a:bodyPr anchor="ctr">
            <a:normAutofit/>
          </a:bodyPr>
          <a:lstStyle/>
          <a:p>
            <a:r>
              <a:rPr lang="en-US" sz="3000" b="1" dirty="0"/>
              <a:t>Geographical Distribution of Accidents</a:t>
            </a:r>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E5FA97-F8E7-B292-B273-3301DB45E090}"/>
              </a:ext>
            </a:extLst>
          </p:cNvPr>
          <p:cNvSpPr>
            <a:spLocks noGrp="1"/>
          </p:cNvSpPr>
          <p:nvPr>
            <p:ph idx="1"/>
          </p:nvPr>
        </p:nvSpPr>
        <p:spPr>
          <a:xfrm>
            <a:off x="4654295" y="502920"/>
            <a:ext cx="6894576" cy="1463040"/>
          </a:xfrm>
        </p:spPr>
        <p:txBody>
          <a:bodyPr anchor="ctr">
            <a:normAutofit/>
          </a:bodyPr>
          <a:lstStyle/>
          <a:p>
            <a:pPr marL="0" indent="0">
              <a:buNone/>
            </a:pPr>
            <a:r>
              <a:rPr lang="en-US" sz="1600" dirty="0">
                <a:solidFill>
                  <a:schemeClr val="accent6">
                    <a:lumMod val="75000"/>
                  </a:schemeClr>
                </a:solidFill>
              </a:rPr>
              <a:t>Car chart of the top 10 countries by number of airplane accidents. Analysis of high-risk geographical areas</a:t>
            </a:r>
          </a:p>
          <a:p>
            <a:pPr marL="0" indent="0">
              <a:buNone/>
            </a:pPr>
            <a:endParaRPr lang="en-US" sz="1500" dirty="0"/>
          </a:p>
        </p:txBody>
      </p:sp>
      <p:pic>
        <p:nvPicPr>
          <p:cNvPr id="5" name="Picture 4">
            <a:extLst>
              <a:ext uri="{FF2B5EF4-FFF2-40B4-BE49-F238E27FC236}">
                <a16:creationId xmlns:a16="http://schemas.microsoft.com/office/drawing/2014/main" id="{64937F68-9C91-70E9-E43A-8F532D5B3AE2}"/>
              </a:ext>
            </a:extLst>
          </p:cNvPr>
          <p:cNvPicPr>
            <a:picLocks noChangeAspect="1"/>
          </p:cNvPicPr>
          <p:nvPr/>
        </p:nvPicPr>
        <p:blipFill>
          <a:blip r:embed="rId2"/>
          <a:stretch>
            <a:fillRect/>
          </a:stretch>
        </p:blipFill>
        <p:spPr>
          <a:xfrm>
            <a:off x="643129" y="1965960"/>
            <a:ext cx="10033000" cy="4541520"/>
          </a:xfrm>
          <a:prstGeom prst="rect">
            <a:avLst/>
          </a:prstGeom>
        </p:spPr>
      </p:pic>
    </p:spTree>
    <p:extLst>
      <p:ext uri="{BB962C8B-B14F-4D97-AF65-F5344CB8AC3E}">
        <p14:creationId xmlns:p14="http://schemas.microsoft.com/office/powerpoint/2010/main" val="5260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19560-7741-6F7C-3276-8BCF5A43A962}"/>
              </a:ext>
            </a:extLst>
          </p:cNvPr>
          <p:cNvSpPr>
            <a:spLocks noGrp="1"/>
          </p:cNvSpPr>
          <p:nvPr>
            <p:ph type="title"/>
          </p:nvPr>
        </p:nvSpPr>
        <p:spPr>
          <a:xfrm>
            <a:off x="630936" y="502920"/>
            <a:ext cx="3419856" cy="1463040"/>
          </a:xfrm>
        </p:spPr>
        <p:txBody>
          <a:bodyPr anchor="ctr">
            <a:normAutofit/>
          </a:bodyPr>
          <a:lstStyle/>
          <a:p>
            <a:r>
              <a:rPr lang="en-US" sz="3000" b="1" dirty="0"/>
              <a:t>Common Causes of Crashes</a:t>
            </a:r>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E5FA97-F8E7-B292-B273-3301DB45E090}"/>
              </a:ext>
            </a:extLst>
          </p:cNvPr>
          <p:cNvSpPr>
            <a:spLocks noGrp="1"/>
          </p:cNvSpPr>
          <p:nvPr>
            <p:ph idx="1"/>
          </p:nvPr>
        </p:nvSpPr>
        <p:spPr>
          <a:xfrm>
            <a:off x="4654295" y="502920"/>
            <a:ext cx="6894576" cy="1463040"/>
          </a:xfrm>
        </p:spPr>
        <p:txBody>
          <a:bodyPr anchor="ctr">
            <a:normAutofit/>
          </a:bodyPr>
          <a:lstStyle/>
          <a:p>
            <a:pPr marL="0" indent="0">
              <a:buNone/>
            </a:pPr>
            <a:r>
              <a:rPr lang="en-US" sz="1600" dirty="0">
                <a:solidFill>
                  <a:schemeClr val="accent6">
                    <a:lumMod val="75000"/>
                  </a:schemeClr>
                </a:solidFill>
              </a:rPr>
              <a:t>This visualization lists the most frequently mentioned keywords in the summaries of crash reports, which can give insights into common factors or conditions associated with airplane crashes</a:t>
            </a:r>
            <a:endParaRPr lang="en-US" sz="1500" dirty="0"/>
          </a:p>
        </p:txBody>
      </p:sp>
      <p:pic>
        <p:nvPicPr>
          <p:cNvPr id="4" name="Picture 3">
            <a:extLst>
              <a:ext uri="{FF2B5EF4-FFF2-40B4-BE49-F238E27FC236}">
                <a16:creationId xmlns:a16="http://schemas.microsoft.com/office/drawing/2014/main" id="{7FDD3B79-E740-6DB7-8F7E-8712AB67E1BF}"/>
              </a:ext>
            </a:extLst>
          </p:cNvPr>
          <p:cNvPicPr>
            <a:picLocks noChangeAspect="1"/>
          </p:cNvPicPr>
          <p:nvPr/>
        </p:nvPicPr>
        <p:blipFill>
          <a:blip r:embed="rId2"/>
          <a:stretch>
            <a:fillRect/>
          </a:stretch>
        </p:blipFill>
        <p:spPr>
          <a:xfrm>
            <a:off x="643129" y="1926907"/>
            <a:ext cx="10294112" cy="4473893"/>
          </a:xfrm>
          <a:prstGeom prst="rect">
            <a:avLst/>
          </a:prstGeom>
        </p:spPr>
      </p:pic>
    </p:spTree>
    <p:extLst>
      <p:ext uri="{BB962C8B-B14F-4D97-AF65-F5344CB8AC3E}">
        <p14:creationId xmlns:p14="http://schemas.microsoft.com/office/powerpoint/2010/main" val="292370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8" name="Freeform: Shape 3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E3C4FE3-5CA2-88DA-F9BA-30496594FEA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Key Findings</a:t>
            </a:r>
          </a:p>
        </p:txBody>
      </p:sp>
      <p:graphicFrame>
        <p:nvGraphicFramePr>
          <p:cNvPr id="5" name="Content Placeholder 2">
            <a:extLst>
              <a:ext uri="{FF2B5EF4-FFF2-40B4-BE49-F238E27FC236}">
                <a16:creationId xmlns:a16="http://schemas.microsoft.com/office/drawing/2014/main" id="{56475524-F9BC-CEB5-5BF3-B9775D33A0C1}"/>
              </a:ext>
            </a:extLst>
          </p:cNvPr>
          <p:cNvGraphicFramePr>
            <a:graphicFrameLocks noGrp="1"/>
          </p:cNvGraphicFramePr>
          <p:nvPr>
            <p:ph idx="1"/>
            <p:extLst>
              <p:ext uri="{D42A27DB-BD31-4B8C-83A1-F6EECF244321}">
                <p14:modId xmlns:p14="http://schemas.microsoft.com/office/powerpoint/2010/main" val="324113028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809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534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Executive Summary Of Airline Safety Analysis</vt:lpstr>
      <vt:lpstr>Content</vt:lpstr>
      <vt:lpstr>Introduction</vt:lpstr>
      <vt:lpstr>Trends in Accidents and Fatalities</vt:lpstr>
      <vt:lpstr>Comparative Safety Performance</vt:lpstr>
      <vt:lpstr>Seasonal Trends in Accidents</vt:lpstr>
      <vt:lpstr>Geographical Distribution of Accidents</vt:lpstr>
      <vt:lpstr>Common Causes of Crashes</vt:lpstr>
      <vt:lpstr>Key Findings</vt:lpstr>
      <vt:lpstr>Strategic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Of Airline Safety Analysis</dc:title>
  <dc:creator>Pothineni, Kalyan</dc:creator>
  <cp:lastModifiedBy>Pothineni, Kalyan</cp:lastModifiedBy>
  <cp:revision>3</cp:revision>
  <dcterms:created xsi:type="dcterms:W3CDTF">2024-04-21T14:20:54Z</dcterms:created>
  <dcterms:modified xsi:type="dcterms:W3CDTF">2024-04-21T15:24:31Z</dcterms:modified>
</cp:coreProperties>
</file>