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77" r:id="rId3"/>
    <p:sldId id="283" r:id="rId4"/>
    <p:sldId id="276" r:id="rId5"/>
    <p:sldId id="271" r:id="rId6"/>
    <p:sldId id="292" r:id="rId7"/>
    <p:sldId id="290" r:id="rId8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13BAB-E40A-4865-92A5-E1C2841946EB}" type="datetimeFigureOut">
              <a:rPr lang="bg-BG" smtClean="0"/>
              <a:t>16.4.2024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EA0007-94F9-4223-A099-553A2A3BD3A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64556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6" name="Google Shape;26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7" name="Google Shape;26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6" name="Google Shape;3746;gedfa3e31c0_2_208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7" name="Google Shape;3747;gedfa3e31c0_2_208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0" name="Google Shape;4060;gedfa3e31c0_2_20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1" name="Google Shape;4061;gedfa3e31c0_2_20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" name="Google Shape;3696;gedfa3e31c0_2_19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7" name="Google Shape;3697;gedfa3e31c0_2_19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0" name="Google Shape;3370;gf11272de0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1" name="Google Shape;3371;gf11272de0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5" name="Google Shape;4465;gedfa3e31c0_2_21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6" name="Google Shape;4466;gedfa3e31c0_2_21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10" name="Google Shape;10;p2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8" name="Google Shape;48;p2"/>
          <p:cNvSpPr txBox="1">
            <a:spLocks noGrp="1"/>
          </p:cNvSpPr>
          <p:nvPr>
            <p:ph type="ctrTitle"/>
          </p:nvPr>
        </p:nvSpPr>
        <p:spPr>
          <a:xfrm>
            <a:off x="1756800" y="1591500"/>
            <a:ext cx="8678400" cy="2299200"/>
          </a:xfrm>
          <a:prstGeom prst="rect">
            <a:avLst/>
          </a:prstGeom>
          <a:effectLst>
            <a:outerShdw blurRad="142875" algn="bl" rotWithShape="0">
              <a:schemeClr val="accent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666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subTitle" idx="1"/>
          </p:nvPr>
        </p:nvSpPr>
        <p:spPr>
          <a:xfrm>
            <a:off x="3064200" y="4502364"/>
            <a:ext cx="6063600" cy="4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grpSp>
        <p:nvGrpSpPr>
          <p:cNvPr id="50" name="Google Shape;50;p2"/>
          <p:cNvGrpSpPr/>
          <p:nvPr/>
        </p:nvGrpSpPr>
        <p:grpSpPr>
          <a:xfrm>
            <a:off x="-14" y="809085"/>
            <a:ext cx="1712580" cy="782400"/>
            <a:chOff x="-11" y="606814"/>
            <a:chExt cx="1284435" cy="586800"/>
          </a:xfrm>
        </p:grpSpPr>
        <p:sp>
          <p:nvSpPr>
            <p:cNvPr id="51" name="Google Shape;51;p2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2" name="Google Shape;52;p2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53" name="Google Shape;53;p2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59" name="Google Shape;59;p2"/>
          <p:cNvGrpSpPr/>
          <p:nvPr/>
        </p:nvGrpSpPr>
        <p:grpSpPr>
          <a:xfrm rot="5400000">
            <a:off x="113467" y="2466167"/>
            <a:ext cx="131869" cy="737453"/>
            <a:chOff x="4898850" y="4820550"/>
            <a:chExt cx="98902" cy="553090"/>
          </a:xfrm>
        </p:grpSpPr>
        <p:sp>
          <p:nvSpPr>
            <p:cNvPr id="60" name="Google Shape;60;p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" name="Google Shape;65;p2"/>
          <p:cNvGrpSpPr/>
          <p:nvPr/>
        </p:nvGrpSpPr>
        <p:grpSpPr>
          <a:xfrm>
            <a:off x="-1886073" y="4078305"/>
            <a:ext cx="3063733" cy="463200"/>
            <a:chOff x="-1414555" y="3058729"/>
            <a:chExt cx="2297800" cy="347400"/>
          </a:xfrm>
        </p:grpSpPr>
        <p:sp>
          <p:nvSpPr>
            <p:cNvPr id="66" name="Google Shape;66;p2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8" name="Google Shape;68;p2"/>
          <p:cNvGrpSpPr/>
          <p:nvPr/>
        </p:nvGrpSpPr>
        <p:grpSpPr>
          <a:xfrm flipH="1">
            <a:off x="-1065672" y="5518673"/>
            <a:ext cx="2430688" cy="262659"/>
            <a:chOff x="7857346" y="4002005"/>
            <a:chExt cx="1823016" cy="196994"/>
          </a:xfrm>
        </p:grpSpPr>
        <p:sp>
          <p:nvSpPr>
            <p:cNvPr id="69" name="Google Shape;69;p2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2" name="Google Shape;72;p2"/>
          <p:cNvSpPr/>
          <p:nvPr/>
        </p:nvSpPr>
        <p:spPr>
          <a:xfrm rot="10800000">
            <a:off x="10703527" y="330530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" name="Google Shape;73;p2"/>
          <p:cNvSpPr/>
          <p:nvPr/>
        </p:nvSpPr>
        <p:spPr>
          <a:xfrm rot="10800000">
            <a:off x="11409615" y="514543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" name="Google Shape;74;p2"/>
          <p:cNvSpPr/>
          <p:nvPr/>
        </p:nvSpPr>
        <p:spPr>
          <a:xfrm rot="5400000">
            <a:off x="10941549" y="-46508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5" name="Google Shape;75;p2"/>
          <p:cNvGrpSpPr/>
          <p:nvPr/>
        </p:nvGrpSpPr>
        <p:grpSpPr>
          <a:xfrm>
            <a:off x="10417076" y="1330617"/>
            <a:ext cx="2027976" cy="402753"/>
            <a:chOff x="5642557" y="-150670"/>
            <a:chExt cx="1520982" cy="302065"/>
          </a:xfrm>
        </p:grpSpPr>
        <p:sp>
          <p:nvSpPr>
            <p:cNvPr id="76" name="Google Shape;76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" name="Google Shape;81;p2"/>
          <p:cNvGrpSpPr/>
          <p:nvPr/>
        </p:nvGrpSpPr>
        <p:grpSpPr>
          <a:xfrm>
            <a:off x="11327985" y="2284705"/>
            <a:ext cx="1177683" cy="322788"/>
            <a:chOff x="2300350" y="2601250"/>
            <a:chExt cx="2275275" cy="623625"/>
          </a:xfrm>
        </p:grpSpPr>
        <p:sp>
          <p:nvSpPr>
            <p:cNvPr id="82" name="Google Shape;82;p2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8" name="Google Shape;88;p2"/>
          <p:cNvGrpSpPr/>
          <p:nvPr/>
        </p:nvGrpSpPr>
        <p:grpSpPr>
          <a:xfrm>
            <a:off x="11023189" y="4308089"/>
            <a:ext cx="1474635" cy="178625"/>
            <a:chOff x="8183182" y="663852"/>
            <a:chExt cx="1475028" cy="178673"/>
          </a:xfrm>
        </p:grpSpPr>
        <p:grpSp>
          <p:nvGrpSpPr>
            <p:cNvPr id="89" name="Google Shape;89;p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0" name="Google Shape;100;p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" name="Google Shape;101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11" name="Google Shape;111;p2"/>
          <p:cNvGrpSpPr/>
          <p:nvPr/>
        </p:nvGrpSpPr>
        <p:grpSpPr>
          <a:xfrm rot="5400000">
            <a:off x="11360346" y="5235565"/>
            <a:ext cx="402753" cy="2027976"/>
            <a:chOff x="-108754" y="2690919"/>
            <a:chExt cx="302065" cy="1520982"/>
          </a:xfrm>
        </p:grpSpPr>
        <p:sp>
          <p:nvSpPr>
            <p:cNvPr id="112" name="Google Shape;112;p2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7" name="Google Shape;117;p2"/>
          <p:cNvGrpSpPr/>
          <p:nvPr/>
        </p:nvGrpSpPr>
        <p:grpSpPr>
          <a:xfrm>
            <a:off x="2280476" y="-143943"/>
            <a:ext cx="2027976" cy="402753"/>
            <a:chOff x="5642557" y="-150670"/>
            <a:chExt cx="1520982" cy="302065"/>
          </a:xfrm>
        </p:grpSpPr>
        <p:sp>
          <p:nvSpPr>
            <p:cNvPr id="118" name="Google Shape;118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3" name="Google Shape;123;p2"/>
          <p:cNvGrpSpPr/>
          <p:nvPr/>
        </p:nvGrpSpPr>
        <p:grpSpPr>
          <a:xfrm>
            <a:off x="8561193" y="-1940395"/>
            <a:ext cx="463200" cy="3063733"/>
            <a:chOff x="6420895" y="-1455296"/>
            <a:chExt cx="347400" cy="2297800"/>
          </a:xfrm>
        </p:grpSpPr>
        <p:sp>
          <p:nvSpPr>
            <p:cNvPr id="124" name="Google Shape;124;p2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" name="Google Shape;125;p2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6" name="Google Shape;126;p2"/>
          <p:cNvSpPr/>
          <p:nvPr/>
        </p:nvSpPr>
        <p:spPr>
          <a:xfrm rot="10800000">
            <a:off x="1365016" y="5852619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280420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3" name="Google Shape;783;p11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784" name="Google Shape;784;p11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5" name="Google Shape;785;p11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6" name="Google Shape;786;p11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7" name="Google Shape;787;p11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8" name="Google Shape;788;p11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9" name="Google Shape;789;p11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0" name="Google Shape;790;p11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1" name="Google Shape;791;p11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2" name="Google Shape;792;p11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3" name="Google Shape;793;p11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4" name="Google Shape;794;p11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5" name="Google Shape;795;p11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6" name="Google Shape;796;p11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7" name="Google Shape;797;p11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8" name="Google Shape;798;p11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9" name="Google Shape;799;p11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0" name="Google Shape;800;p11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1" name="Google Shape;801;p11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2" name="Google Shape;802;p11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3" name="Google Shape;803;p11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4" name="Google Shape;804;p11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5" name="Google Shape;805;p11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6" name="Google Shape;806;p11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7" name="Google Shape;807;p11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8" name="Google Shape;808;p11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9" name="Google Shape;809;p11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0" name="Google Shape;810;p11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1" name="Google Shape;811;p11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2" name="Google Shape;812;p11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3" name="Google Shape;813;p11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4" name="Google Shape;814;p11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5" name="Google Shape;815;p11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6" name="Google Shape;816;p11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7" name="Google Shape;817;p11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8" name="Google Shape;818;p11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9" name="Google Shape;819;p11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0" name="Google Shape;820;p11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1" name="Google Shape;821;p11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22" name="Google Shape;822;p11"/>
          <p:cNvSpPr txBox="1">
            <a:spLocks noGrp="1"/>
          </p:cNvSpPr>
          <p:nvPr>
            <p:ph type="title" hasCustomPrompt="1"/>
          </p:nvPr>
        </p:nvSpPr>
        <p:spPr>
          <a:xfrm>
            <a:off x="950800" y="1771449"/>
            <a:ext cx="10290400" cy="2228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823" name="Google Shape;823;p11"/>
          <p:cNvSpPr txBox="1">
            <a:spLocks noGrp="1"/>
          </p:cNvSpPr>
          <p:nvPr>
            <p:ph type="subTitle" idx="1"/>
          </p:nvPr>
        </p:nvSpPr>
        <p:spPr>
          <a:xfrm>
            <a:off x="2716000" y="4101100"/>
            <a:ext cx="6760000" cy="4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824" name="Google Shape;824;p11"/>
          <p:cNvSpPr/>
          <p:nvPr/>
        </p:nvSpPr>
        <p:spPr>
          <a:xfrm rot="-5400000">
            <a:off x="465083" y="344002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25" name="Google Shape;825;p11"/>
          <p:cNvGrpSpPr/>
          <p:nvPr/>
        </p:nvGrpSpPr>
        <p:grpSpPr>
          <a:xfrm>
            <a:off x="2280476" y="-143943"/>
            <a:ext cx="2027976" cy="402753"/>
            <a:chOff x="5642557" y="-150670"/>
            <a:chExt cx="1520982" cy="302065"/>
          </a:xfrm>
        </p:grpSpPr>
        <p:sp>
          <p:nvSpPr>
            <p:cNvPr id="826" name="Google Shape;826;p11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7" name="Google Shape;827;p11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8" name="Google Shape;828;p11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9" name="Google Shape;829;p11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0" name="Google Shape;830;p11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31" name="Google Shape;831;p11"/>
          <p:cNvGrpSpPr/>
          <p:nvPr/>
        </p:nvGrpSpPr>
        <p:grpSpPr>
          <a:xfrm rot="5400000">
            <a:off x="113467" y="2466167"/>
            <a:ext cx="131869" cy="737453"/>
            <a:chOff x="4898850" y="4820550"/>
            <a:chExt cx="98902" cy="553090"/>
          </a:xfrm>
        </p:grpSpPr>
        <p:sp>
          <p:nvSpPr>
            <p:cNvPr id="832" name="Google Shape;832;p11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3" name="Google Shape;833;p11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4" name="Google Shape;834;p11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5" name="Google Shape;835;p11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6" name="Google Shape;836;p11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37" name="Google Shape;837;p11"/>
          <p:cNvSpPr/>
          <p:nvPr/>
        </p:nvSpPr>
        <p:spPr>
          <a:xfrm>
            <a:off x="-1886073" y="445070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8" name="Google Shape;838;p11"/>
          <p:cNvSpPr/>
          <p:nvPr/>
        </p:nvSpPr>
        <p:spPr>
          <a:xfrm>
            <a:off x="-1481940" y="407830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39" name="Google Shape;839;p11"/>
          <p:cNvGrpSpPr/>
          <p:nvPr/>
        </p:nvGrpSpPr>
        <p:grpSpPr>
          <a:xfrm flipH="1">
            <a:off x="-1065672" y="5518673"/>
            <a:ext cx="2430688" cy="262659"/>
            <a:chOff x="7857346" y="4002005"/>
            <a:chExt cx="1823016" cy="196994"/>
          </a:xfrm>
        </p:grpSpPr>
        <p:sp>
          <p:nvSpPr>
            <p:cNvPr id="840" name="Google Shape;840;p11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1" name="Google Shape;841;p11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2" name="Google Shape;842;p11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43" name="Google Shape;843;p11"/>
          <p:cNvGrpSpPr/>
          <p:nvPr/>
        </p:nvGrpSpPr>
        <p:grpSpPr>
          <a:xfrm rot="-5400000" flipH="1">
            <a:off x="4880661" y="6509307"/>
            <a:ext cx="2430688" cy="395524"/>
            <a:chOff x="7857346" y="3902355"/>
            <a:chExt cx="1823016" cy="296643"/>
          </a:xfrm>
        </p:grpSpPr>
        <p:sp>
          <p:nvSpPr>
            <p:cNvPr id="844" name="Google Shape;844;p11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5" name="Google Shape;845;p11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6" name="Google Shape;846;p11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7" name="Google Shape;847;p11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8" name="Google Shape;848;p11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9" name="Google Shape;849;p11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50" name="Google Shape;850;p11"/>
          <p:cNvSpPr/>
          <p:nvPr/>
        </p:nvSpPr>
        <p:spPr>
          <a:xfrm rot="5400000">
            <a:off x="7276793" y="-65599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1" name="Google Shape;851;p11"/>
          <p:cNvSpPr/>
          <p:nvPr/>
        </p:nvSpPr>
        <p:spPr>
          <a:xfrm rot="5400000">
            <a:off x="7649193" y="-251861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2" name="Google Shape;852;p11"/>
          <p:cNvSpPr/>
          <p:nvPr/>
        </p:nvSpPr>
        <p:spPr>
          <a:xfrm rot="10800000">
            <a:off x="10703527" y="330530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3" name="Google Shape;853;p11"/>
          <p:cNvSpPr/>
          <p:nvPr/>
        </p:nvSpPr>
        <p:spPr>
          <a:xfrm rot="5400000">
            <a:off x="10944515" y="5605042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4" name="Google Shape;854;p11"/>
          <p:cNvSpPr/>
          <p:nvPr/>
        </p:nvSpPr>
        <p:spPr>
          <a:xfrm>
            <a:off x="11409616" y="-1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55" name="Google Shape;855;p11"/>
          <p:cNvGrpSpPr/>
          <p:nvPr/>
        </p:nvGrpSpPr>
        <p:grpSpPr>
          <a:xfrm>
            <a:off x="10620276" y="416217"/>
            <a:ext cx="2027976" cy="402753"/>
            <a:chOff x="5642557" y="-150670"/>
            <a:chExt cx="1520982" cy="302065"/>
          </a:xfrm>
        </p:grpSpPr>
        <p:sp>
          <p:nvSpPr>
            <p:cNvPr id="856" name="Google Shape;856;p11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7" name="Google Shape;857;p11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8" name="Google Shape;858;p11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9" name="Google Shape;859;p11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0" name="Google Shape;860;p11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61" name="Google Shape;861;p11"/>
          <p:cNvGrpSpPr/>
          <p:nvPr/>
        </p:nvGrpSpPr>
        <p:grpSpPr>
          <a:xfrm>
            <a:off x="11327985" y="4321638"/>
            <a:ext cx="1177683" cy="322788"/>
            <a:chOff x="2300350" y="2601250"/>
            <a:chExt cx="2275275" cy="623625"/>
          </a:xfrm>
        </p:grpSpPr>
        <p:sp>
          <p:nvSpPr>
            <p:cNvPr id="862" name="Google Shape;862;p11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3" name="Google Shape;863;p11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4" name="Google Shape;864;p11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5" name="Google Shape;865;p11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6" name="Google Shape;866;p11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7" name="Google Shape;867;p11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68" name="Google Shape;868;p11"/>
          <p:cNvGrpSpPr/>
          <p:nvPr/>
        </p:nvGrpSpPr>
        <p:grpSpPr>
          <a:xfrm>
            <a:off x="11023189" y="2480989"/>
            <a:ext cx="1474635" cy="178625"/>
            <a:chOff x="8183182" y="663852"/>
            <a:chExt cx="1475028" cy="178673"/>
          </a:xfrm>
        </p:grpSpPr>
        <p:grpSp>
          <p:nvGrpSpPr>
            <p:cNvPr id="869" name="Google Shape;869;p11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870" name="Google Shape;870;p1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1" name="Google Shape;871;p1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2" name="Google Shape;872;p1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3" name="Google Shape;873;p1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4" name="Google Shape;874;p1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5" name="Google Shape;875;p1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6" name="Google Shape;876;p1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7" name="Google Shape;877;p1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8" name="Google Shape;878;p1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9" name="Google Shape;879;p1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80" name="Google Shape;880;p11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881" name="Google Shape;881;p1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2" name="Google Shape;882;p1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3" name="Google Shape;883;p1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4" name="Google Shape;884;p1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5" name="Google Shape;885;p1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6" name="Google Shape;886;p1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7" name="Google Shape;887;p1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8" name="Google Shape;888;p1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9" name="Google Shape;889;p1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0" name="Google Shape;890;p1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891" name="Google Shape;891;p11"/>
          <p:cNvGrpSpPr/>
          <p:nvPr/>
        </p:nvGrpSpPr>
        <p:grpSpPr>
          <a:xfrm>
            <a:off x="7263069" y="6048159"/>
            <a:ext cx="1670529" cy="68000"/>
            <a:chOff x="2915381" y="4104819"/>
            <a:chExt cx="1252897" cy="51000"/>
          </a:xfrm>
        </p:grpSpPr>
        <p:sp>
          <p:nvSpPr>
            <p:cNvPr id="892" name="Google Shape;892;p11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3" name="Google Shape;893;p11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4" name="Google Shape;894;p11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5" name="Google Shape;895;p11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6" name="Google Shape;896;p11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7" name="Google Shape;897;p11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8" name="Google Shape;898;p11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9" name="Google Shape;899;p11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0" name="Google Shape;900;p11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1" name="Google Shape;901;p11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2" name="Google Shape;902;p11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3" name="Google Shape;903;p11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4" name="Google Shape;904;p11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5" name="Google Shape;905;p11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06" name="Google Shape;906;p11"/>
          <p:cNvGrpSpPr/>
          <p:nvPr/>
        </p:nvGrpSpPr>
        <p:grpSpPr>
          <a:xfrm>
            <a:off x="-313351" y="1106326"/>
            <a:ext cx="1474635" cy="178625"/>
            <a:chOff x="8183182" y="663852"/>
            <a:chExt cx="1475028" cy="178673"/>
          </a:xfrm>
        </p:grpSpPr>
        <p:grpSp>
          <p:nvGrpSpPr>
            <p:cNvPr id="907" name="Google Shape;907;p11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08" name="Google Shape;908;p1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9" name="Google Shape;909;p1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0" name="Google Shape;910;p1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1" name="Google Shape;911;p1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2" name="Google Shape;912;p1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3" name="Google Shape;913;p1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4" name="Google Shape;914;p1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5" name="Google Shape;915;p1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6" name="Google Shape;916;p1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7" name="Google Shape;917;p1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18" name="Google Shape;918;p11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919" name="Google Shape;919;p1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0" name="Google Shape;920;p1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1" name="Google Shape;921;p1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2" name="Google Shape;922;p1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3" name="Google Shape;923;p1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4" name="Google Shape;924;p1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5" name="Google Shape;925;p1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6" name="Google Shape;926;p1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7" name="Google Shape;927;p1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8" name="Google Shape;928;p1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9328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923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1" name="Google Shape;931;p13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932" name="Google Shape;932;p13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3" name="Google Shape;933;p13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4" name="Google Shape;934;p13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5" name="Google Shape;935;p13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6" name="Google Shape;936;p13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7" name="Google Shape;937;p13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8" name="Google Shape;938;p13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9" name="Google Shape;939;p13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0" name="Google Shape;940;p13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1" name="Google Shape;941;p13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2" name="Google Shape;942;p13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3" name="Google Shape;943;p13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4" name="Google Shape;944;p13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5" name="Google Shape;945;p13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6" name="Google Shape;946;p13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7" name="Google Shape;947;p13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8" name="Google Shape;948;p13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9" name="Google Shape;949;p13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0" name="Google Shape;950;p13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1" name="Google Shape;951;p13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2" name="Google Shape;952;p13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3" name="Google Shape;953;p13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4" name="Google Shape;954;p13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5" name="Google Shape;955;p13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6" name="Google Shape;956;p13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7" name="Google Shape;957;p13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8" name="Google Shape;958;p13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9" name="Google Shape;959;p13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0" name="Google Shape;960;p13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1" name="Google Shape;961;p13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2" name="Google Shape;962;p13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3" name="Google Shape;963;p13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4" name="Google Shape;964;p13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5" name="Google Shape;965;p13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6" name="Google Shape;966;p13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7" name="Google Shape;967;p13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8" name="Google Shape;968;p13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9" name="Google Shape;969;p13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70" name="Google Shape;970;p13"/>
          <p:cNvSpPr txBox="1">
            <a:spLocks noGrp="1"/>
          </p:cNvSpPr>
          <p:nvPr>
            <p:ph type="title"/>
          </p:nvPr>
        </p:nvSpPr>
        <p:spPr>
          <a:xfrm>
            <a:off x="950800" y="719200"/>
            <a:ext cx="102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971" name="Google Shape;971;p13"/>
          <p:cNvSpPr txBox="1">
            <a:spLocks noGrp="1"/>
          </p:cNvSpPr>
          <p:nvPr>
            <p:ph type="title" idx="2"/>
          </p:nvPr>
        </p:nvSpPr>
        <p:spPr>
          <a:xfrm>
            <a:off x="1035400" y="2643273"/>
            <a:ext cx="29780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972" name="Google Shape;972;p13"/>
          <p:cNvSpPr txBox="1">
            <a:spLocks noGrp="1"/>
          </p:cNvSpPr>
          <p:nvPr>
            <p:ph type="subTitle" idx="1"/>
          </p:nvPr>
        </p:nvSpPr>
        <p:spPr>
          <a:xfrm>
            <a:off x="1035400" y="3188072"/>
            <a:ext cx="2978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3" name="Google Shape;973;p13"/>
          <p:cNvSpPr txBox="1">
            <a:spLocks noGrp="1"/>
          </p:cNvSpPr>
          <p:nvPr>
            <p:ph type="title" idx="3" hasCustomPrompt="1"/>
          </p:nvPr>
        </p:nvSpPr>
        <p:spPr>
          <a:xfrm>
            <a:off x="1035400" y="1793709"/>
            <a:ext cx="2978000" cy="6464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74" name="Google Shape;974;p13"/>
          <p:cNvSpPr txBox="1">
            <a:spLocks noGrp="1"/>
          </p:cNvSpPr>
          <p:nvPr>
            <p:ph type="title" idx="4"/>
          </p:nvPr>
        </p:nvSpPr>
        <p:spPr>
          <a:xfrm>
            <a:off x="4628200" y="2643273"/>
            <a:ext cx="29356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975" name="Google Shape;975;p13"/>
          <p:cNvSpPr txBox="1">
            <a:spLocks noGrp="1"/>
          </p:cNvSpPr>
          <p:nvPr>
            <p:ph type="subTitle" idx="5"/>
          </p:nvPr>
        </p:nvSpPr>
        <p:spPr>
          <a:xfrm>
            <a:off x="4628200" y="3188072"/>
            <a:ext cx="29356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6" name="Google Shape;976;p13"/>
          <p:cNvSpPr txBox="1">
            <a:spLocks noGrp="1"/>
          </p:cNvSpPr>
          <p:nvPr>
            <p:ph type="title" idx="6" hasCustomPrompt="1"/>
          </p:nvPr>
        </p:nvSpPr>
        <p:spPr>
          <a:xfrm>
            <a:off x="4628200" y="1793709"/>
            <a:ext cx="2935600" cy="6464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77" name="Google Shape;977;p13"/>
          <p:cNvSpPr txBox="1">
            <a:spLocks noGrp="1"/>
          </p:cNvSpPr>
          <p:nvPr>
            <p:ph type="title" idx="7"/>
          </p:nvPr>
        </p:nvSpPr>
        <p:spPr>
          <a:xfrm>
            <a:off x="8199800" y="2643273"/>
            <a:ext cx="29356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978" name="Google Shape;978;p13"/>
          <p:cNvSpPr txBox="1">
            <a:spLocks noGrp="1"/>
          </p:cNvSpPr>
          <p:nvPr>
            <p:ph type="subTitle" idx="8"/>
          </p:nvPr>
        </p:nvSpPr>
        <p:spPr>
          <a:xfrm>
            <a:off x="8199800" y="3188072"/>
            <a:ext cx="29356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9" name="Google Shape;979;p13"/>
          <p:cNvSpPr txBox="1">
            <a:spLocks noGrp="1"/>
          </p:cNvSpPr>
          <p:nvPr>
            <p:ph type="title" idx="9" hasCustomPrompt="1"/>
          </p:nvPr>
        </p:nvSpPr>
        <p:spPr>
          <a:xfrm>
            <a:off x="8199800" y="1793709"/>
            <a:ext cx="2935600" cy="6464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80" name="Google Shape;980;p13"/>
          <p:cNvSpPr txBox="1">
            <a:spLocks noGrp="1"/>
          </p:cNvSpPr>
          <p:nvPr>
            <p:ph type="title" idx="13"/>
          </p:nvPr>
        </p:nvSpPr>
        <p:spPr>
          <a:xfrm>
            <a:off x="1035400" y="4823793"/>
            <a:ext cx="29780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981" name="Google Shape;981;p13"/>
          <p:cNvSpPr txBox="1">
            <a:spLocks noGrp="1"/>
          </p:cNvSpPr>
          <p:nvPr>
            <p:ph type="subTitle" idx="14"/>
          </p:nvPr>
        </p:nvSpPr>
        <p:spPr>
          <a:xfrm>
            <a:off x="1035400" y="5368592"/>
            <a:ext cx="2978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2" name="Google Shape;982;p13"/>
          <p:cNvSpPr txBox="1">
            <a:spLocks noGrp="1"/>
          </p:cNvSpPr>
          <p:nvPr>
            <p:ph type="title" idx="15" hasCustomPrompt="1"/>
          </p:nvPr>
        </p:nvSpPr>
        <p:spPr>
          <a:xfrm>
            <a:off x="1035400" y="3974188"/>
            <a:ext cx="2978000" cy="6464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83" name="Google Shape;983;p13"/>
          <p:cNvSpPr txBox="1">
            <a:spLocks noGrp="1"/>
          </p:cNvSpPr>
          <p:nvPr>
            <p:ph type="title" idx="16"/>
          </p:nvPr>
        </p:nvSpPr>
        <p:spPr>
          <a:xfrm>
            <a:off x="4628200" y="4823793"/>
            <a:ext cx="29356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984" name="Google Shape;984;p13"/>
          <p:cNvSpPr txBox="1">
            <a:spLocks noGrp="1"/>
          </p:cNvSpPr>
          <p:nvPr>
            <p:ph type="subTitle" idx="17"/>
          </p:nvPr>
        </p:nvSpPr>
        <p:spPr>
          <a:xfrm>
            <a:off x="4628200" y="5368592"/>
            <a:ext cx="29356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5" name="Google Shape;985;p13"/>
          <p:cNvSpPr txBox="1">
            <a:spLocks noGrp="1"/>
          </p:cNvSpPr>
          <p:nvPr>
            <p:ph type="title" idx="18" hasCustomPrompt="1"/>
          </p:nvPr>
        </p:nvSpPr>
        <p:spPr>
          <a:xfrm>
            <a:off x="4628200" y="3974188"/>
            <a:ext cx="2935600" cy="6464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86" name="Google Shape;986;p13"/>
          <p:cNvSpPr txBox="1">
            <a:spLocks noGrp="1"/>
          </p:cNvSpPr>
          <p:nvPr>
            <p:ph type="title" idx="19"/>
          </p:nvPr>
        </p:nvSpPr>
        <p:spPr>
          <a:xfrm>
            <a:off x="8199800" y="4823793"/>
            <a:ext cx="29356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987" name="Google Shape;987;p13"/>
          <p:cNvSpPr txBox="1">
            <a:spLocks noGrp="1"/>
          </p:cNvSpPr>
          <p:nvPr>
            <p:ph type="subTitle" idx="20"/>
          </p:nvPr>
        </p:nvSpPr>
        <p:spPr>
          <a:xfrm>
            <a:off x="8199800" y="5368592"/>
            <a:ext cx="29356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8" name="Google Shape;988;p13"/>
          <p:cNvSpPr txBox="1">
            <a:spLocks noGrp="1"/>
          </p:cNvSpPr>
          <p:nvPr>
            <p:ph type="title" idx="21" hasCustomPrompt="1"/>
          </p:nvPr>
        </p:nvSpPr>
        <p:spPr>
          <a:xfrm>
            <a:off x="8199800" y="3974188"/>
            <a:ext cx="2935600" cy="6464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grpSp>
        <p:nvGrpSpPr>
          <p:cNvPr id="989" name="Google Shape;989;p13"/>
          <p:cNvGrpSpPr/>
          <p:nvPr/>
        </p:nvGrpSpPr>
        <p:grpSpPr>
          <a:xfrm rot="5400000">
            <a:off x="11175267" y="6092243"/>
            <a:ext cx="131869" cy="737453"/>
            <a:chOff x="4898850" y="4820550"/>
            <a:chExt cx="98902" cy="553090"/>
          </a:xfrm>
        </p:grpSpPr>
        <p:sp>
          <p:nvSpPr>
            <p:cNvPr id="990" name="Google Shape;990;p1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1" name="Google Shape;991;p1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2" name="Google Shape;992;p1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3" name="Google Shape;993;p1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4" name="Google Shape;994;p1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95" name="Google Shape;995;p13"/>
          <p:cNvSpPr/>
          <p:nvPr/>
        </p:nvSpPr>
        <p:spPr>
          <a:xfrm>
            <a:off x="9" y="2742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96" name="Google Shape;996;p13"/>
          <p:cNvGrpSpPr/>
          <p:nvPr/>
        </p:nvGrpSpPr>
        <p:grpSpPr>
          <a:xfrm rot="-5400000">
            <a:off x="-197646" y="430175"/>
            <a:ext cx="1177683" cy="322788"/>
            <a:chOff x="2300350" y="2601250"/>
            <a:chExt cx="2275275" cy="623625"/>
          </a:xfrm>
        </p:grpSpPr>
        <p:sp>
          <p:nvSpPr>
            <p:cNvPr id="997" name="Google Shape;997;p1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8" name="Google Shape;998;p1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9" name="Google Shape;999;p1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0" name="Google Shape;1000;p1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1" name="Google Shape;1001;p1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2" name="Google Shape;1002;p1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03" name="Google Shape;1003;p13"/>
          <p:cNvSpPr/>
          <p:nvPr/>
        </p:nvSpPr>
        <p:spPr>
          <a:xfrm rot="5400000" flipH="1">
            <a:off x="10955035" y="-447073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04" name="Google Shape;1004;p13"/>
          <p:cNvGrpSpPr/>
          <p:nvPr/>
        </p:nvGrpSpPr>
        <p:grpSpPr>
          <a:xfrm>
            <a:off x="-341344" y="6395022"/>
            <a:ext cx="1474635" cy="178625"/>
            <a:chOff x="8183182" y="663852"/>
            <a:chExt cx="1475028" cy="178673"/>
          </a:xfrm>
        </p:grpSpPr>
        <p:grpSp>
          <p:nvGrpSpPr>
            <p:cNvPr id="1005" name="Google Shape;1005;p1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006" name="Google Shape;1006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7" name="Google Shape;1007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8" name="Google Shape;1008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9" name="Google Shape;1009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0" name="Google Shape;1010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1" name="Google Shape;1011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2" name="Google Shape;1012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3" name="Google Shape;1013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4" name="Google Shape;1014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5" name="Google Shape;1015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16" name="Google Shape;1016;p1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7" name="Google Shape;1017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8" name="Google Shape;1018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9" name="Google Shape;1019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0" name="Google Shape;1020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1" name="Google Shape;1021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2" name="Google Shape;1022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3" name="Google Shape;1023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4" name="Google Shape;1024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5" name="Google Shape;1025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6" name="Google Shape;1026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027" name="Google Shape;1027;p13"/>
          <p:cNvGrpSpPr/>
          <p:nvPr/>
        </p:nvGrpSpPr>
        <p:grpSpPr>
          <a:xfrm>
            <a:off x="11053445" y="319889"/>
            <a:ext cx="1474635" cy="178625"/>
            <a:chOff x="8183182" y="663852"/>
            <a:chExt cx="1475028" cy="178673"/>
          </a:xfrm>
        </p:grpSpPr>
        <p:grpSp>
          <p:nvGrpSpPr>
            <p:cNvPr id="1028" name="Google Shape;1028;p1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029" name="Google Shape;1029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0" name="Google Shape;1030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1" name="Google Shape;1031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2" name="Google Shape;1032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3" name="Google Shape;1033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4" name="Google Shape;1034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5" name="Google Shape;1035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6" name="Google Shape;1036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7" name="Google Shape;1037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8" name="Google Shape;1038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39" name="Google Shape;1039;p1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40" name="Google Shape;1040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1" name="Google Shape;1041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2" name="Google Shape;1042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3" name="Google Shape;1043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4" name="Google Shape;1044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5" name="Google Shape;1045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6" name="Google Shape;1046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7" name="Google Shape;1047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8" name="Google Shape;1048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9" name="Google Shape;1049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050" name="Google Shape;1050;p13"/>
          <p:cNvGrpSpPr/>
          <p:nvPr/>
        </p:nvGrpSpPr>
        <p:grpSpPr>
          <a:xfrm rot="5400000">
            <a:off x="11238152" y="3855503"/>
            <a:ext cx="1177683" cy="322788"/>
            <a:chOff x="2300350" y="2601250"/>
            <a:chExt cx="2275275" cy="623625"/>
          </a:xfrm>
        </p:grpSpPr>
        <p:sp>
          <p:nvSpPr>
            <p:cNvPr id="1051" name="Google Shape;1051;p1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2" name="Google Shape;1052;p1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3" name="Google Shape;1053;p1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4" name="Google Shape;1054;p1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5" name="Google Shape;1055;p1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6" name="Google Shape;1056;p1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57" name="Google Shape;1057;p13"/>
          <p:cNvGrpSpPr/>
          <p:nvPr/>
        </p:nvGrpSpPr>
        <p:grpSpPr>
          <a:xfrm>
            <a:off x="2178876" y="-143943"/>
            <a:ext cx="2027976" cy="402753"/>
            <a:chOff x="5642557" y="-150670"/>
            <a:chExt cx="1520982" cy="302065"/>
          </a:xfrm>
        </p:grpSpPr>
        <p:sp>
          <p:nvSpPr>
            <p:cNvPr id="1058" name="Google Shape;1058;p13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2" name="Google Shape;1062;p13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62735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4" name="Google Shape;1064;p14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1065" name="Google Shape;1065;p14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6" name="Google Shape;1066;p14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7" name="Google Shape;1067;p14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8" name="Google Shape;1068;p14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9" name="Google Shape;1069;p14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0" name="Google Shape;1070;p14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1" name="Google Shape;1071;p14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2" name="Google Shape;1072;p14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3" name="Google Shape;1073;p14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4" name="Google Shape;1074;p14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5" name="Google Shape;1075;p14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6" name="Google Shape;1076;p14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7" name="Google Shape;1077;p14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8" name="Google Shape;1078;p14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9" name="Google Shape;1079;p14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0" name="Google Shape;1080;p14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1" name="Google Shape;1081;p14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2" name="Google Shape;1082;p14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3" name="Google Shape;1083;p14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4" name="Google Shape;1084;p14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5" name="Google Shape;1085;p14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6" name="Google Shape;1086;p14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7" name="Google Shape;1087;p14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8" name="Google Shape;1088;p14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9" name="Google Shape;1089;p14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0" name="Google Shape;1090;p14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1" name="Google Shape;1091;p14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2" name="Google Shape;1092;p14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3" name="Google Shape;1093;p14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4" name="Google Shape;1094;p14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5" name="Google Shape;1095;p14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6" name="Google Shape;1096;p14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7" name="Google Shape;1097;p14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8" name="Google Shape;1098;p14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9" name="Google Shape;1099;p14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0" name="Google Shape;1100;p14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1" name="Google Shape;1101;p14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2" name="Google Shape;1102;p14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03" name="Google Shape;1103;p14"/>
          <p:cNvSpPr txBox="1">
            <a:spLocks noGrp="1"/>
          </p:cNvSpPr>
          <p:nvPr>
            <p:ph type="title"/>
          </p:nvPr>
        </p:nvSpPr>
        <p:spPr>
          <a:xfrm>
            <a:off x="2477333" y="4338015"/>
            <a:ext cx="7238400" cy="5792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104" name="Google Shape;1104;p14"/>
          <p:cNvSpPr txBox="1">
            <a:spLocks noGrp="1"/>
          </p:cNvSpPr>
          <p:nvPr>
            <p:ph type="subTitle" idx="1"/>
          </p:nvPr>
        </p:nvSpPr>
        <p:spPr>
          <a:xfrm>
            <a:off x="3017200" y="1946184"/>
            <a:ext cx="6157600" cy="22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  <p:sp>
        <p:nvSpPr>
          <p:cNvPr id="1105" name="Google Shape;1105;p14"/>
          <p:cNvSpPr/>
          <p:nvPr/>
        </p:nvSpPr>
        <p:spPr>
          <a:xfrm rot="-5400000" flipH="1">
            <a:off x="465091" y="5610533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06" name="Google Shape;1106;p14"/>
          <p:cNvGrpSpPr/>
          <p:nvPr/>
        </p:nvGrpSpPr>
        <p:grpSpPr>
          <a:xfrm rot="-5400000">
            <a:off x="8143261" y="40835"/>
            <a:ext cx="2430688" cy="395524"/>
            <a:chOff x="7857346" y="3902355"/>
            <a:chExt cx="1823016" cy="296643"/>
          </a:xfrm>
        </p:grpSpPr>
        <p:sp>
          <p:nvSpPr>
            <p:cNvPr id="1107" name="Google Shape;1107;p14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8" name="Google Shape;1108;p14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9" name="Google Shape;1109;p14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0" name="Google Shape;1110;p14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1" name="Google Shape;1111;p14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2" name="Google Shape;1112;p14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13" name="Google Shape;1113;p14"/>
          <p:cNvSpPr/>
          <p:nvPr/>
        </p:nvSpPr>
        <p:spPr>
          <a:xfrm flipH="1">
            <a:off x="10785160" y="2860372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14" name="Google Shape;1114;p14"/>
          <p:cNvGrpSpPr/>
          <p:nvPr/>
        </p:nvGrpSpPr>
        <p:grpSpPr>
          <a:xfrm>
            <a:off x="11544995" y="3944907"/>
            <a:ext cx="2430688" cy="262659"/>
            <a:chOff x="7857346" y="4002005"/>
            <a:chExt cx="1823016" cy="196994"/>
          </a:xfrm>
        </p:grpSpPr>
        <p:sp>
          <p:nvSpPr>
            <p:cNvPr id="1115" name="Google Shape;1115;p14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6" name="Google Shape;1116;p14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7" name="Google Shape;1117;p14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18" name="Google Shape;1118;p14"/>
          <p:cNvSpPr/>
          <p:nvPr/>
        </p:nvSpPr>
        <p:spPr>
          <a:xfrm rot="5400000">
            <a:off x="10941549" y="-46508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19" name="Google Shape;1119;p14"/>
          <p:cNvSpPr/>
          <p:nvPr/>
        </p:nvSpPr>
        <p:spPr>
          <a:xfrm>
            <a:off x="22660" y="11342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20" name="Google Shape;1120;p14"/>
          <p:cNvGrpSpPr/>
          <p:nvPr/>
        </p:nvGrpSpPr>
        <p:grpSpPr>
          <a:xfrm rot="-5400000">
            <a:off x="451578" y="-394200"/>
            <a:ext cx="402753" cy="2027976"/>
            <a:chOff x="-108754" y="2690919"/>
            <a:chExt cx="302065" cy="1520982"/>
          </a:xfrm>
        </p:grpSpPr>
        <p:sp>
          <p:nvSpPr>
            <p:cNvPr id="1121" name="Google Shape;1121;p14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2" name="Google Shape;1122;p14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3" name="Google Shape;1123;p14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4" name="Google Shape;1124;p14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5" name="Google Shape;1125;p14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26" name="Google Shape;1126;p14"/>
          <p:cNvGrpSpPr/>
          <p:nvPr/>
        </p:nvGrpSpPr>
        <p:grpSpPr>
          <a:xfrm>
            <a:off x="5728709" y="6600466"/>
            <a:ext cx="2027976" cy="402753"/>
            <a:chOff x="5642557" y="-150670"/>
            <a:chExt cx="1520982" cy="302065"/>
          </a:xfrm>
        </p:grpSpPr>
        <p:sp>
          <p:nvSpPr>
            <p:cNvPr id="1127" name="Google Shape;1127;p14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8" name="Google Shape;1128;p14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9" name="Google Shape;1129;p14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0" name="Google Shape;1130;p14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1" name="Google Shape;1131;p14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32" name="Google Shape;1132;p14"/>
          <p:cNvGrpSpPr/>
          <p:nvPr/>
        </p:nvGrpSpPr>
        <p:grpSpPr>
          <a:xfrm rot="5400000">
            <a:off x="9001234" y="5566883"/>
            <a:ext cx="131869" cy="737453"/>
            <a:chOff x="4898850" y="4820550"/>
            <a:chExt cx="98902" cy="553090"/>
          </a:xfrm>
        </p:grpSpPr>
        <p:sp>
          <p:nvSpPr>
            <p:cNvPr id="1133" name="Google Shape;1133;p14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4" name="Google Shape;1134;p14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5" name="Google Shape;1135;p14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6" name="Google Shape;1136;p14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7" name="Google Shape;1137;p14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38" name="Google Shape;1138;p14"/>
          <p:cNvGrpSpPr/>
          <p:nvPr/>
        </p:nvGrpSpPr>
        <p:grpSpPr>
          <a:xfrm>
            <a:off x="-1886073" y="4992705"/>
            <a:ext cx="3063733" cy="463200"/>
            <a:chOff x="-1414555" y="3744529"/>
            <a:chExt cx="2297800" cy="347400"/>
          </a:xfrm>
        </p:grpSpPr>
        <p:sp>
          <p:nvSpPr>
            <p:cNvPr id="1139" name="Google Shape;1139;p14"/>
            <p:cNvSpPr/>
            <p:nvPr/>
          </p:nvSpPr>
          <p:spPr>
            <a:xfrm>
              <a:off x="-1414555" y="40238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0" name="Google Shape;1140;p14"/>
            <p:cNvSpPr/>
            <p:nvPr/>
          </p:nvSpPr>
          <p:spPr>
            <a:xfrm>
              <a:off x="-1111455" y="37445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41" name="Google Shape;1141;p14"/>
          <p:cNvGrpSpPr/>
          <p:nvPr/>
        </p:nvGrpSpPr>
        <p:grpSpPr>
          <a:xfrm rot="10800000">
            <a:off x="-207015" y="3241338"/>
            <a:ext cx="1177683" cy="322788"/>
            <a:chOff x="2300350" y="2601250"/>
            <a:chExt cx="2275275" cy="623625"/>
          </a:xfrm>
        </p:grpSpPr>
        <p:sp>
          <p:nvSpPr>
            <p:cNvPr id="1142" name="Google Shape;1142;p1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3" name="Google Shape;1143;p1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4" name="Google Shape;1144;p1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5" name="Google Shape;1145;p1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6" name="Google Shape;1146;p1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7" name="Google Shape;1147;p1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13290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9" name="Google Shape;1149;p15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1150" name="Google Shape;1150;p15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1" name="Google Shape;1151;p15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2" name="Google Shape;1152;p15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3" name="Google Shape;1153;p15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4" name="Google Shape;1154;p15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5" name="Google Shape;1155;p15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6" name="Google Shape;1156;p15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7" name="Google Shape;1157;p15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8" name="Google Shape;1158;p15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9" name="Google Shape;1159;p15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0" name="Google Shape;1160;p15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1" name="Google Shape;1161;p15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2" name="Google Shape;1162;p15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3" name="Google Shape;1163;p15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4" name="Google Shape;1164;p15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5" name="Google Shape;1165;p15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6" name="Google Shape;1166;p15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7" name="Google Shape;1167;p15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8" name="Google Shape;1168;p15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9" name="Google Shape;1169;p15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0" name="Google Shape;1170;p15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1" name="Google Shape;1171;p15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2" name="Google Shape;1172;p15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3" name="Google Shape;1173;p15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4" name="Google Shape;1174;p15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5" name="Google Shape;1175;p15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6" name="Google Shape;1176;p15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7" name="Google Shape;1177;p15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8" name="Google Shape;1178;p15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9" name="Google Shape;1179;p15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0" name="Google Shape;1180;p15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1" name="Google Shape;1181;p15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2" name="Google Shape;1182;p15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3" name="Google Shape;1183;p15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4" name="Google Shape;1184;p15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5" name="Google Shape;1185;p15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6" name="Google Shape;1186;p15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7" name="Google Shape;1187;p15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88" name="Google Shape;1188;p15"/>
          <p:cNvSpPr txBox="1">
            <a:spLocks noGrp="1"/>
          </p:cNvSpPr>
          <p:nvPr>
            <p:ph type="title"/>
          </p:nvPr>
        </p:nvSpPr>
        <p:spPr>
          <a:xfrm>
            <a:off x="1152700" y="3207567"/>
            <a:ext cx="10088400" cy="11224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189" name="Google Shape;1189;p15"/>
          <p:cNvSpPr txBox="1">
            <a:spLocks noGrp="1"/>
          </p:cNvSpPr>
          <p:nvPr>
            <p:ph type="subTitle" idx="1"/>
          </p:nvPr>
        </p:nvSpPr>
        <p:spPr>
          <a:xfrm>
            <a:off x="1152700" y="4587300"/>
            <a:ext cx="6192000" cy="4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190" name="Google Shape;1190;p15"/>
          <p:cNvSpPr txBox="1">
            <a:spLocks noGrp="1"/>
          </p:cNvSpPr>
          <p:nvPr>
            <p:ph type="title" idx="2" hasCustomPrompt="1"/>
          </p:nvPr>
        </p:nvSpPr>
        <p:spPr>
          <a:xfrm>
            <a:off x="1152700" y="1979967"/>
            <a:ext cx="2840400" cy="1227600"/>
          </a:xfrm>
          <a:prstGeom prst="rect">
            <a:avLst/>
          </a:prstGeom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191" name="Google Shape;1191;p15"/>
          <p:cNvGrpSpPr/>
          <p:nvPr/>
        </p:nvGrpSpPr>
        <p:grpSpPr>
          <a:xfrm rot="5400000">
            <a:off x="-43560" y="2161367"/>
            <a:ext cx="131869" cy="737453"/>
            <a:chOff x="4898850" y="4820550"/>
            <a:chExt cx="98902" cy="553090"/>
          </a:xfrm>
        </p:grpSpPr>
        <p:sp>
          <p:nvSpPr>
            <p:cNvPr id="1192" name="Google Shape;1192;p15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3" name="Google Shape;1193;p15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4" name="Google Shape;1194;p15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5" name="Google Shape;1195;p15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6" name="Google Shape;1196;p15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97" name="Google Shape;1197;p15"/>
          <p:cNvSpPr/>
          <p:nvPr/>
        </p:nvSpPr>
        <p:spPr>
          <a:xfrm rot="-5400000">
            <a:off x="465091" y="5208165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98" name="Google Shape;1198;p15"/>
          <p:cNvSpPr/>
          <p:nvPr/>
        </p:nvSpPr>
        <p:spPr>
          <a:xfrm rot="5400000">
            <a:off x="-749607" y="-45279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99" name="Google Shape;1199;p15"/>
          <p:cNvSpPr/>
          <p:nvPr/>
        </p:nvSpPr>
        <p:spPr>
          <a:xfrm rot="5400000">
            <a:off x="-377207" y="-48661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00" name="Google Shape;1200;p15"/>
          <p:cNvSpPr/>
          <p:nvPr/>
        </p:nvSpPr>
        <p:spPr>
          <a:xfrm rot="10800000" flipH="1">
            <a:off x="3855293" y="645630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01" name="Google Shape;1201;p15"/>
          <p:cNvSpPr/>
          <p:nvPr/>
        </p:nvSpPr>
        <p:spPr>
          <a:xfrm>
            <a:off x="11380767" y="-1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02" name="Google Shape;1202;p15"/>
          <p:cNvGrpSpPr/>
          <p:nvPr/>
        </p:nvGrpSpPr>
        <p:grpSpPr>
          <a:xfrm flipH="1">
            <a:off x="10530679" y="467649"/>
            <a:ext cx="2027976" cy="402753"/>
            <a:chOff x="5642557" y="-150670"/>
            <a:chExt cx="1520982" cy="302065"/>
          </a:xfrm>
        </p:grpSpPr>
        <p:sp>
          <p:nvSpPr>
            <p:cNvPr id="1203" name="Google Shape;1203;p1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4" name="Google Shape;1204;p1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5" name="Google Shape;1205;p1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6" name="Google Shape;1206;p1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7" name="Google Shape;1207;p1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08" name="Google Shape;1208;p15"/>
          <p:cNvGrpSpPr/>
          <p:nvPr/>
        </p:nvGrpSpPr>
        <p:grpSpPr>
          <a:xfrm rot="5400000">
            <a:off x="146070" y="2605367"/>
            <a:ext cx="131869" cy="737453"/>
            <a:chOff x="4898850" y="4820550"/>
            <a:chExt cx="98902" cy="553090"/>
          </a:xfrm>
        </p:grpSpPr>
        <p:sp>
          <p:nvSpPr>
            <p:cNvPr id="1209" name="Google Shape;1209;p15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0" name="Google Shape;1210;p15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1" name="Google Shape;1211;p15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2" name="Google Shape;1212;p15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3" name="Google Shape;1213;p15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14" name="Google Shape;1214;p15"/>
          <p:cNvGrpSpPr/>
          <p:nvPr/>
        </p:nvGrpSpPr>
        <p:grpSpPr>
          <a:xfrm>
            <a:off x="6242876" y="-143943"/>
            <a:ext cx="2027976" cy="402753"/>
            <a:chOff x="5642557" y="-150670"/>
            <a:chExt cx="1520982" cy="302065"/>
          </a:xfrm>
        </p:grpSpPr>
        <p:sp>
          <p:nvSpPr>
            <p:cNvPr id="1215" name="Google Shape;1215;p1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6" name="Google Shape;1216;p1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7" name="Google Shape;1217;p1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8" name="Google Shape;1218;p1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9" name="Google Shape;1219;p1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20" name="Google Shape;1220;p15"/>
          <p:cNvGrpSpPr/>
          <p:nvPr/>
        </p:nvGrpSpPr>
        <p:grpSpPr>
          <a:xfrm>
            <a:off x="10509127" y="5782105"/>
            <a:ext cx="3063733" cy="463200"/>
            <a:chOff x="7881845" y="4031779"/>
            <a:chExt cx="2297800" cy="347400"/>
          </a:xfrm>
        </p:grpSpPr>
        <p:sp>
          <p:nvSpPr>
            <p:cNvPr id="1221" name="Google Shape;1221;p15"/>
            <p:cNvSpPr/>
            <p:nvPr/>
          </p:nvSpPr>
          <p:spPr>
            <a:xfrm flipH="1">
              <a:off x="8184945" y="431107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2" name="Google Shape;1222;p15"/>
            <p:cNvSpPr/>
            <p:nvPr/>
          </p:nvSpPr>
          <p:spPr>
            <a:xfrm flipH="1">
              <a:off x="7881845" y="403177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89383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4" name="Google Shape;1224;p16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1225" name="Google Shape;1225;p16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6" name="Google Shape;1226;p16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7" name="Google Shape;1227;p16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8" name="Google Shape;1228;p16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9" name="Google Shape;1229;p16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0" name="Google Shape;1230;p16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1" name="Google Shape;1231;p16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2" name="Google Shape;1232;p16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3" name="Google Shape;1233;p16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4" name="Google Shape;1234;p16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5" name="Google Shape;1235;p16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6" name="Google Shape;1236;p16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7" name="Google Shape;1237;p16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8" name="Google Shape;1238;p16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9" name="Google Shape;1239;p16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0" name="Google Shape;1240;p16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1" name="Google Shape;1241;p16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2" name="Google Shape;1242;p16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3" name="Google Shape;1243;p16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4" name="Google Shape;1244;p16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5" name="Google Shape;1245;p16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6" name="Google Shape;1246;p16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7" name="Google Shape;1247;p16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8" name="Google Shape;1248;p16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9" name="Google Shape;1249;p16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0" name="Google Shape;1250;p16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1" name="Google Shape;1251;p16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2" name="Google Shape;1252;p16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3" name="Google Shape;1253;p16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4" name="Google Shape;1254;p16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5" name="Google Shape;1255;p16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6" name="Google Shape;1256;p16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7" name="Google Shape;1257;p16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8" name="Google Shape;1258;p16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9" name="Google Shape;1259;p16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0" name="Google Shape;1260;p16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1" name="Google Shape;1261;p16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2" name="Google Shape;1262;p16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63" name="Google Shape;1263;p16"/>
          <p:cNvSpPr txBox="1">
            <a:spLocks noGrp="1"/>
          </p:cNvSpPr>
          <p:nvPr>
            <p:ph type="title"/>
          </p:nvPr>
        </p:nvSpPr>
        <p:spPr>
          <a:xfrm>
            <a:off x="950800" y="3207567"/>
            <a:ext cx="10111200" cy="11224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264" name="Google Shape;1264;p16"/>
          <p:cNvSpPr txBox="1">
            <a:spLocks noGrp="1"/>
          </p:cNvSpPr>
          <p:nvPr>
            <p:ph type="subTitle" idx="1"/>
          </p:nvPr>
        </p:nvSpPr>
        <p:spPr>
          <a:xfrm>
            <a:off x="4756000" y="4554500"/>
            <a:ext cx="63060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265" name="Google Shape;1265;p16"/>
          <p:cNvSpPr txBox="1">
            <a:spLocks noGrp="1"/>
          </p:cNvSpPr>
          <p:nvPr>
            <p:ph type="title" idx="2" hasCustomPrompt="1"/>
          </p:nvPr>
        </p:nvSpPr>
        <p:spPr>
          <a:xfrm>
            <a:off x="7948000" y="1979967"/>
            <a:ext cx="3114000" cy="1227600"/>
          </a:xfrm>
          <a:prstGeom prst="rect">
            <a:avLst/>
          </a:prstGeom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6" name="Google Shape;1266;p16"/>
          <p:cNvSpPr/>
          <p:nvPr/>
        </p:nvSpPr>
        <p:spPr>
          <a:xfrm rot="5400000">
            <a:off x="10941548" y="5583067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67" name="Google Shape;1267;p16"/>
          <p:cNvSpPr/>
          <p:nvPr/>
        </p:nvSpPr>
        <p:spPr>
          <a:xfrm rot="-5400000">
            <a:off x="465083" y="547202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68" name="Google Shape;1268;p16"/>
          <p:cNvGrpSpPr/>
          <p:nvPr/>
        </p:nvGrpSpPr>
        <p:grpSpPr>
          <a:xfrm rot="10800000">
            <a:off x="-15" y="1242105"/>
            <a:ext cx="1177683" cy="322788"/>
            <a:chOff x="2300350" y="2601250"/>
            <a:chExt cx="2275275" cy="623625"/>
          </a:xfrm>
        </p:grpSpPr>
        <p:sp>
          <p:nvSpPr>
            <p:cNvPr id="1269" name="Google Shape;1269;p1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0" name="Google Shape;1270;p1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1" name="Google Shape;1271;p1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2" name="Google Shape;1272;p1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3" name="Google Shape;1273;p1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4" name="Google Shape;1274;p1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75" name="Google Shape;1275;p16"/>
          <p:cNvGrpSpPr/>
          <p:nvPr/>
        </p:nvGrpSpPr>
        <p:grpSpPr>
          <a:xfrm rot="5400000">
            <a:off x="113467" y="2466167"/>
            <a:ext cx="131869" cy="737453"/>
            <a:chOff x="4898850" y="4820550"/>
            <a:chExt cx="98902" cy="553090"/>
          </a:xfrm>
        </p:grpSpPr>
        <p:sp>
          <p:nvSpPr>
            <p:cNvPr id="1276" name="Google Shape;1276;p1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7" name="Google Shape;1277;p1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8" name="Google Shape;1278;p1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9" name="Google Shape;1279;p1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0" name="Google Shape;1280;p1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81" name="Google Shape;1281;p16"/>
          <p:cNvGrpSpPr/>
          <p:nvPr/>
        </p:nvGrpSpPr>
        <p:grpSpPr>
          <a:xfrm>
            <a:off x="-1886073" y="4078305"/>
            <a:ext cx="3063733" cy="463200"/>
            <a:chOff x="-1414555" y="3058729"/>
            <a:chExt cx="2297800" cy="347400"/>
          </a:xfrm>
        </p:grpSpPr>
        <p:sp>
          <p:nvSpPr>
            <p:cNvPr id="1282" name="Google Shape;1282;p16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3" name="Google Shape;1283;p16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84" name="Google Shape;1284;p16"/>
          <p:cNvSpPr/>
          <p:nvPr/>
        </p:nvSpPr>
        <p:spPr>
          <a:xfrm rot="10800000">
            <a:off x="757357" y="5145419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85" name="Google Shape;1285;p16"/>
          <p:cNvGrpSpPr/>
          <p:nvPr/>
        </p:nvGrpSpPr>
        <p:grpSpPr>
          <a:xfrm rot="5400000">
            <a:off x="10569607" y="5538173"/>
            <a:ext cx="2430688" cy="395524"/>
            <a:chOff x="7857346" y="3902355"/>
            <a:chExt cx="1823016" cy="296643"/>
          </a:xfrm>
        </p:grpSpPr>
        <p:sp>
          <p:nvSpPr>
            <p:cNvPr id="1286" name="Google Shape;1286;p16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7" name="Google Shape;1287;p16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8" name="Google Shape;1288;p16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9" name="Google Shape;1289;p16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0" name="Google Shape;1290;p16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1" name="Google Shape;1291;p16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92" name="Google Shape;1292;p16"/>
          <p:cNvGrpSpPr/>
          <p:nvPr/>
        </p:nvGrpSpPr>
        <p:grpSpPr>
          <a:xfrm>
            <a:off x="3481193" y="-1940395"/>
            <a:ext cx="463200" cy="3063733"/>
            <a:chOff x="2610895" y="-1455296"/>
            <a:chExt cx="347400" cy="2297800"/>
          </a:xfrm>
        </p:grpSpPr>
        <p:sp>
          <p:nvSpPr>
            <p:cNvPr id="1293" name="Google Shape;1293;p16"/>
            <p:cNvSpPr/>
            <p:nvPr/>
          </p:nvSpPr>
          <p:spPr>
            <a:xfrm rot="5400000">
              <a:off x="164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4" name="Google Shape;1294;p16"/>
            <p:cNvSpPr/>
            <p:nvPr/>
          </p:nvSpPr>
          <p:spPr>
            <a:xfrm rot="5400000">
              <a:off x="192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95" name="Google Shape;1295;p16"/>
          <p:cNvSpPr/>
          <p:nvPr/>
        </p:nvSpPr>
        <p:spPr>
          <a:xfrm rot="10800000" flipH="1">
            <a:off x="3144093" y="635470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96" name="Google Shape;1296;p16"/>
          <p:cNvSpPr/>
          <p:nvPr/>
        </p:nvSpPr>
        <p:spPr>
          <a:xfrm rot="5400000">
            <a:off x="10941549" y="-46508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97" name="Google Shape;1297;p16"/>
          <p:cNvGrpSpPr/>
          <p:nvPr/>
        </p:nvGrpSpPr>
        <p:grpSpPr>
          <a:xfrm>
            <a:off x="7164393" y="-150551"/>
            <a:ext cx="2027976" cy="402753"/>
            <a:chOff x="5642557" y="-150670"/>
            <a:chExt cx="1520982" cy="302065"/>
          </a:xfrm>
        </p:grpSpPr>
        <p:sp>
          <p:nvSpPr>
            <p:cNvPr id="1298" name="Google Shape;1298;p16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9" name="Google Shape;1299;p16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0" name="Google Shape;1300;p16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1" name="Google Shape;1301;p16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2" name="Google Shape;1302;p16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25032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4" name="Google Shape;1304;p17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1305" name="Google Shape;1305;p17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6" name="Google Shape;1306;p17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7" name="Google Shape;1307;p17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8" name="Google Shape;1308;p17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9" name="Google Shape;1309;p17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0" name="Google Shape;1310;p17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1" name="Google Shape;1311;p17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2" name="Google Shape;1312;p17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3" name="Google Shape;1313;p17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4" name="Google Shape;1314;p17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5" name="Google Shape;1315;p17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6" name="Google Shape;1316;p17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7" name="Google Shape;1317;p17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8" name="Google Shape;1318;p17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9" name="Google Shape;1319;p17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0" name="Google Shape;1320;p17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1" name="Google Shape;1321;p17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2" name="Google Shape;1322;p17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3" name="Google Shape;1323;p17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4" name="Google Shape;1324;p17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5" name="Google Shape;1325;p17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6" name="Google Shape;1326;p17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7" name="Google Shape;1327;p17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8" name="Google Shape;1328;p17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9" name="Google Shape;1329;p17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0" name="Google Shape;1330;p17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1" name="Google Shape;1331;p17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2" name="Google Shape;1332;p17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3" name="Google Shape;1333;p17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4" name="Google Shape;1334;p17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5" name="Google Shape;1335;p17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6" name="Google Shape;1336;p17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7" name="Google Shape;1337;p17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8" name="Google Shape;1338;p17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9" name="Google Shape;1339;p17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0" name="Google Shape;1340;p17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1" name="Google Shape;1341;p17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2" name="Google Shape;1342;p17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43" name="Google Shape;1343;p17"/>
          <p:cNvSpPr txBox="1">
            <a:spLocks noGrp="1"/>
          </p:cNvSpPr>
          <p:nvPr>
            <p:ph type="title"/>
          </p:nvPr>
        </p:nvSpPr>
        <p:spPr>
          <a:xfrm>
            <a:off x="950800" y="2297400"/>
            <a:ext cx="5868800" cy="763600"/>
          </a:xfrm>
          <a:prstGeom prst="rect">
            <a:avLst/>
          </a:prstGeom>
          <a:effectLst>
            <a:outerShdw blurRad="157163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44" name="Google Shape;1344;p17"/>
          <p:cNvSpPr txBox="1">
            <a:spLocks noGrp="1"/>
          </p:cNvSpPr>
          <p:nvPr>
            <p:ph type="subTitle" idx="1"/>
          </p:nvPr>
        </p:nvSpPr>
        <p:spPr>
          <a:xfrm>
            <a:off x="950800" y="3154733"/>
            <a:ext cx="5868800" cy="14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345" name="Google Shape;1345;p17"/>
          <p:cNvGrpSpPr/>
          <p:nvPr/>
        </p:nvGrpSpPr>
        <p:grpSpPr>
          <a:xfrm>
            <a:off x="10850009" y="-145815"/>
            <a:ext cx="782400" cy="1712580"/>
            <a:chOff x="8137507" y="-109362"/>
            <a:chExt cx="586800" cy="1284435"/>
          </a:xfrm>
        </p:grpSpPr>
        <p:sp>
          <p:nvSpPr>
            <p:cNvPr id="1346" name="Google Shape;1346;p17"/>
            <p:cNvSpPr/>
            <p:nvPr/>
          </p:nvSpPr>
          <p:spPr>
            <a:xfrm>
              <a:off x="8137507" y="-109352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347" name="Google Shape;1347;p17"/>
            <p:cNvGrpSpPr/>
            <p:nvPr/>
          </p:nvGrpSpPr>
          <p:grpSpPr>
            <a:xfrm rot="-5400000">
              <a:off x="7989266" y="211224"/>
              <a:ext cx="883262" cy="242091"/>
              <a:chOff x="2300350" y="2601250"/>
              <a:chExt cx="2275275" cy="623625"/>
            </a:xfrm>
          </p:grpSpPr>
          <p:sp>
            <p:nvSpPr>
              <p:cNvPr id="1348" name="Google Shape;1348;p17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49" name="Google Shape;1349;p17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50" name="Google Shape;1350;p17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51" name="Google Shape;1351;p17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52" name="Google Shape;1352;p17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53" name="Google Shape;1353;p17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354" name="Google Shape;1354;p17"/>
          <p:cNvGrpSpPr/>
          <p:nvPr/>
        </p:nvGrpSpPr>
        <p:grpSpPr>
          <a:xfrm>
            <a:off x="3356809" y="-155159"/>
            <a:ext cx="2027976" cy="402753"/>
            <a:chOff x="5642557" y="-150670"/>
            <a:chExt cx="1520982" cy="302065"/>
          </a:xfrm>
        </p:grpSpPr>
        <p:sp>
          <p:nvSpPr>
            <p:cNvPr id="1355" name="Google Shape;1355;p1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6" name="Google Shape;1356;p1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7" name="Google Shape;1357;p1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8" name="Google Shape;1358;p1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9" name="Google Shape;1359;p1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60" name="Google Shape;1360;p17"/>
          <p:cNvSpPr/>
          <p:nvPr/>
        </p:nvSpPr>
        <p:spPr>
          <a:xfrm rot="-5400000">
            <a:off x="455505" y="-46508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61" name="Google Shape;1361;p17"/>
          <p:cNvGrpSpPr/>
          <p:nvPr/>
        </p:nvGrpSpPr>
        <p:grpSpPr>
          <a:xfrm>
            <a:off x="6551869" y="900207"/>
            <a:ext cx="1670529" cy="68000"/>
            <a:chOff x="2915381" y="4104819"/>
            <a:chExt cx="1252897" cy="51000"/>
          </a:xfrm>
        </p:grpSpPr>
        <p:sp>
          <p:nvSpPr>
            <p:cNvPr id="1362" name="Google Shape;1362;p1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3" name="Google Shape;1363;p1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4" name="Google Shape;1364;p1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5" name="Google Shape;1365;p1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6" name="Google Shape;1366;p1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7" name="Google Shape;1367;p1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8" name="Google Shape;1368;p1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9" name="Google Shape;1369;p1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0" name="Google Shape;1370;p1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1" name="Google Shape;1371;p1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2" name="Google Shape;1372;p1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3" name="Google Shape;1373;p1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4" name="Google Shape;1374;p1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5" name="Google Shape;1375;p1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76" name="Google Shape;1376;p17"/>
          <p:cNvSpPr/>
          <p:nvPr/>
        </p:nvSpPr>
        <p:spPr>
          <a:xfrm rot="5400000">
            <a:off x="10944516" y="5605502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77" name="Google Shape;1377;p17"/>
          <p:cNvSpPr/>
          <p:nvPr/>
        </p:nvSpPr>
        <p:spPr>
          <a:xfrm rot="10800000">
            <a:off x="1816415" y="565343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78" name="Google Shape;1378;p17"/>
          <p:cNvGrpSpPr/>
          <p:nvPr/>
        </p:nvGrpSpPr>
        <p:grpSpPr>
          <a:xfrm>
            <a:off x="7467209" y="6658316"/>
            <a:ext cx="2027976" cy="402753"/>
            <a:chOff x="5642557" y="-150670"/>
            <a:chExt cx="1520982" cy="302065"/>
          </a:xfrm>
        </p:grpSpPr>
        <p:sp>
          <p:nvSpPr>
            <p:cNvPr id="1379" name="Google Shape;1379;p1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0" name="Google Shape;1380;p1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1" name="Google Shape;1381;p1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2" name="Google Shape;1382;p1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3" name="Google Shape;1383;p1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84" name="Google Shape;1384;p17"/>
          <p:cNvGrpSpPr/>
          <p:nvPr/>
        </p:nvGrpSpPr>
        <p:grpSpPr>
          <a:xfrm rot="5400000">
            <a:off x="11867" y="2364567"/>
            <a:ext cx="131869" cy="737453"/>
            <a:chOff x="4898850" y="4820550"/>
            <a:chExt cx="98902" cy="553090"/>
          </a:xfrm>
        </p:grpSpPr>
        <p:sp>
          <p:nvSpPr>
            <p:cNvPr id="1385" name="Google Shape;1385;p1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6" name="Google Shape;1386;p1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7" name="Google Shape;1387;p1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8" name="Google Shape;1388;p1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9" name="Google Shape;1389;p1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62178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1" name="Google Shape;1391;p18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1392" name="Google Shape;1392;p18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3" name="Google Shape;1393;p18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4" name="Google Shape;1394;p18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5" name="Google Shape;1395;p18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6" name="Google Shape;1396;p18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7" name="Google Shape;1397;p18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8" name="Google Shape;1398;p18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9" name="Google Shape;1399;p18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0" name="Google Shape;1400;p18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1" name="Google Shape;1401;p18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2" name="Google Shape;1402;p18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3" name="Google Shape;1403;p18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4" name="Google Shape;1404;p18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5" name="Google Shape;1405;p18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6" name="Google Shape;1406;p18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7" name="Google Shape;1407;p18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8" name="Google Shape;1408;p18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9" name="Google Shape;1409;p18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0" name="Google Shape;1410;p18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1" name="Google Shape;1411;p18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2" name="Google Shape;1412;p18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3" name="Google Shape;1413;p18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4" name="Google Shape;1414;p18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5" name="Google Shape;1415;p18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6" name="Google Shape;1416;p18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7" name="Google Shape;1417;p18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8" name="Google Shape;1418;p18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9" name="Google Shape;1419;p18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0" name="Google Shape;1420;p18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1" name="Google Shape;1421;p18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2" name="Google Shape;1422;p18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3" name="Google Shape;1423;p18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4" name="Google Shape;1424;p18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5" name="Google Shape;1425;p18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6" name="Google Shape;1426;p18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7" name="Google Shape;1427;p18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8" name="Google Shape;1428;p18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9" name="Google Shape;1429;p18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30" name="Google Shape;1430;p18"/>
          <p:cNvSpPr txBox="1">
            <a:spLocks noGrp="1"/>
          </p:cNvSpPr>
          <p:nvPr>
            <p:ph type="title"/>
          </p:nvPr>
        </p:nvSpPr>
        <p:spPr>
          <a:xfrm>
            <a:off x="1154000" y="1764903"/>
            <a:ext cx="5554800" cy="763600"/>
          </a:xfrm>
          <a:prstGeom prst="rect">
            <a:avLst/>
          </a:prstGeom>
          <a:effectLst>
            <a:outerShdw blurRad="8572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431" name="Google Shape;1431;p18"/>
          <p:cNvSpPr txBox="1">
            <a:spLocks noGrp="1"/>
          </p:cNvSpPr>
          <p:nvPr>
            <p:ph type="subTitle" idx="1"/>
          </p:nvPr>
        </p:nvSpPr>
        <p:spPr>
          <a:xfrm>
            <a:off x="1154000" y="2621669"/>
            <a:ext cx="5554800" cy="25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432" name="Google Shape;1432;p18"/>
          <p:cNvGrpSpPr/>
          <p:nvPr/>
        </p:nvGrpSpPr>
        <p:grpSpPr>
          <a:xfrm rot="5400000">
            <a:off x="-99714" y="2689987"/>
            <a:ext cx="1177683" cy="322788"/>
            <a:chOff x="2300350" y="2601250"/>
            <a:chExt cx="2275275" cy="623625"/>
          </a:xfrm>
        </p:grpSpPr>
        <p:sp>
          <p:nvSpPr>
            <p:cNvPr id="1433" name="Google Shape;1433;p1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4" name="Google Shape;1434;p1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5" name="Google Shape;1435;p1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6" name="Google Shape;1436;p1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7" name="Google Shape;1437;p1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8" name="Google Shape;1438;p1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39" name="Google Shape;1439;p18"/>
          <p:cNvGrpSpPr/>
          <p:nvPr/>
        </p:nvGrpSpPr>
        <p:grpSpPr>
          <a:xfrm>
            <a:off x="3030543" y="-174859"/>
            <a:ext cx="2027976" cy="402753"/>
            <a:chOff x="5642557" y="-150670"/>
            <a:chExt cx="1520982" cy="302065"/>
          </a:xfrm>
        </p:grpSpPr>
        <p:sp>
          <p:nvSpPr>
            <p:cNvPr id="1440" name="Google Shape;1440;p1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1" name="Google Shape;1441;p1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2" name="Google Shape;1442;p1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3" name="Google Shape;1443;p1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4" name="Google Shape;1444;p1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45" name="Google Shape;1445;p18"/>
          <p:cNvGrpSpPr/>
          <p:nvPr/>
        </p:nvGrpSpPr>
        <p:grpSpPr>
          <a:xfrm rot="5400000">
            <a:off x="113467" y="5059800"/>
            <a:ext cx="131869" cy="737453"/>
            <a:chOff x="4898850" y="4820550"/>
            <a:chExt cx="98902" cy="553090"/>
          </a:xfrm>
        </p:grpSpPr>
        <p:sp>
          <p:nvSpPr>
            <p:cNvPr id="1446" name="Google Shape;1446;p1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7" name="Google Shape;1447;p1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8" name="Google Shape;1448;p1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9" name="Google Shape;1449;p1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0" name="Google Shape;1450;p1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51" name="Google Shape;1451;p18"/>
          <p:cNvSpPr/>
          <p:nvPr/>
        </p:nvSpPr>
        <p:spPr>
          <a:xfrm>
            <a:off x="717849" y="-35891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52" name="Google Shape;1452;p18"/>
          <p:cNvSpPr/>
          <p:nvPr/>
        </p:nvSpPr>
        <p:spPr>
          <a:xfrm rot="10800000">
            <a:off x="11409615" y="514543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53" name="Google Shape;1453;p18"/>
          <p:cNvSpPr/>
          <p:nvPr/>
        </p:nvSpPr>
        <p:spPr>
          <a:xfrm rot="5400000">
            <a:off x="10941549" y="-46508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454" name="Google Shape;1454;p18"/>
          <p:cNvGrpSpPr/>
          <p:nvPr/>
        </p:nvGrpSpPr>
        <p:grpSpPr>
          <a:xfrm rot="5400000">
            <a:off x="10778609" y="328217"/>
            <a:ext cx="2027976" cy="402753"/>
            <a:chOff x="5642557" y="-150670"/>
            <a:chExt cx="1520982" cy="302065"/>
          </a:xfrm>
        </p:grpSpPr>
        <p:sp>
          <p:nvSpPr>
            <p:cNvPr id="1455" name="Google Shape;1455;p1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6" name="Google Shape;1456;p1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7" name="Google Shape;1457;p1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8" name="Google Shape;1458;p1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9" name="Google Shape;1459;p1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60" name="Google Shape;1460;p18"/>
          <p:cNvGrpSpPr/>
          <p:nvPr/>
        </p:nvGrpSpPr>
        <p:grpSpPr>
          <a:xfrm>
            <a:off x="-321142" y="5781319"/>
            <a:ext cx="2033707" cy="782400"/>
            <a:chOff x="-240856" y="4335989"/>
            <a:chExt cx="1525280" cy="586800"/>
          </a:xfrm>
        </p:grpSpPr>
        <p:sp>
          <p:nvSpPr>
            <p:cNvPr id="1461" name="Google Shape;1461;p18"/>
            <p:cNvSpPr/>
            <p:nvPr/>
          </p:nvSpPr>
          <p:spPr>
            <a:xfrm rot="-5400000">
              <a:off x="348812" y="39871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462" name="Google Shape;1462;p18"/>
            <p:cNvGrpSpPr/>
            <p:nvPr/>
          </p:nvGrpSpPr>
          <p:grpSpPr>
            <a:xfrm>
              <a:off x="-240856" y="4562421"/>
              <a:ext cx="1105976" cy="133969"/>
              <a:chOff x="8183182" y="663852"/>
              <a:chExt cx="1475028" cy="178673"/>
            </a:xfrm>
          </p:grpSpPr>
          <p:grpSp>
            <p:nvGrpSpPr>
              <p:cNvPr id="1463" name="Google Shape;1463;p18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1464" name="Google Shape;1464;p18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65" name="Google Shape;1465;p18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66" name="Google Shape;1466;p18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67" name="Google Shape;1467;p18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68" name="Google Shape;1468;p18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69" name="Google Shape;1469;p18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70" name="Google Shape;1470;p18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71" name="Google Shape;1471;p18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72" name="Google Shape;1472;p18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73" name="Google Shape;1473;p18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474" name="Google Shape;1474;p18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1475" name="Google Shape;1475;p18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76" name="Google Shape;1476;p18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77" name="Google Shape;1477;p18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78" name="Google Shape;1478;p18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79" name="Google Shape;1479;p18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80" name="Google Shape;1480;p18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81" name="Google Shape;1481;p18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82" name="Google Shape;1482;p18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83" name="Google Shape;1483;p18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84" name="Google Shape;1484;p18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grpSp>
        <p:nvGrpSpPr>
          <p:cNvPr id="1485" name="Google Shape;1485;p18"/>
          <p:cNvGrpSpPr/>
          <p:nvPr/>
        </p:nvGrpSpPr>
        <p:grpSpPr>
          <a:xfrm>
            <a:off x="7623209" y="6622141"/>
            <a:ext cx="2027976" cy="402753"/>
            <a:chOff x="5642557" y="-150670"/>
            <a:chExt cx="1520982" cy="302065"/>
          </a:xfrm>
        </p:grpSpPr>
        <p:sp>
          <p:nvSpPr>
            <p:cNvPr id="1486" name="Google Shape;1486;p1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7" name="Google Shape;1487;p1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8" name="Google Shape;1488;p1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9" name="Google Shape;1489;p1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0" name="Google Shape;1490;p1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91299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2" name="Google Shape;1492;p19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1493" name="Google Shape;1493;p1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4" name="Google Shape;1494;p1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5" name="Google Shape;1495;p1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6" name="Google Shape;1496;p1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7" name="Google Shape;1497;p1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8" name="Google Shape;1498;p1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9" name="Google Shape;1499;p1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0" name="Google Shape;1500;p1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1" name="Google Shape;1501;p1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2" name="Google Shape;1502;p1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3" name="Google Shape;1503;p1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4" name="Google Shape;1504;p1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5" name="Google Shape;1505;p1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6" name="Google Shape;1506;p1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7" name="Google Shape;1507;p1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8" name="Google Shape;1508;p1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9" name="Google Shape;1509;p1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0" name="Google Shape;1510;p1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1" name="Google Shape;1511;p1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2" name="Google Shape;1512;p1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3" name="Google Shape;1513;p1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4" name="Google Shape;1514;p1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5" name="Google Shape;1515;p1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6" name="Google Shape;1516;p1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7" name="Google Shape;1517;p1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8" name="Google Shape;1518;p1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9" name="Google Shape;1519;p1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0" name="Google Shape;1520;p1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1" name="Google Shape;1521;p1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2" name="Google Shape;1522;p1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3" name="Google Shape;1523;p1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4" name="Google Shape;1524;p1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5" name="Google Shape;1525;p1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6" name="Google Shape;1526;p1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7" name="Google Shape;1527;p1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8" name="Google Shape;1528;p1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9" name="Google Shape;1529;p1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0" name="Google Shape;1530;p1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31" name="Google Shape;1531;p19"/>
          <p:cNvSpPr txBox="1">
            <a:spLocks noGrp="1"/>
          </p:cNvSpPr>
          <p:nvPr>
            <p:ph type="title"/>
          </p:nvPr>
        </p:nvSpPr>
        <p:spPr>
          <a:xfrm>
            <a:off x="2364133" y="3462800"/>
            <a:ext cx="25144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532" name="Google Shape;1532;p19"/>
          <p:cNvSpPr txBox="1">
            <a:spLocks noGrp="1"/>
          </p:cNvSpPr>
          <p:nvPr>
            <p:ph type="subTitle" idx="1"/>
          </p:nvPr>
        </p:nvSpPr>
        <p:spPr>
          <a:xfrm>
            <a:off x="1564528" y="2000413"/>
            <a:ext cx="4113600" cy="12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3" name="Google Shape;1533;p19"/>
          <p:cNvSpPr txBox="1">
            <a:spLocks noGrp="1"/>
          </p:cNvSpPr>
          <p:nvPr>
            <p:ph type="title" idx="2"/>
          </p:nvPr>
        </p:nvSpPr>
        <p:spPr>
          <a:xfrm>
            <a:off x="7321633" y="4018167"/>
            <a:ext cx="25144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534" name="Google Shape;1534;p19"/>
          <p:cNvSpPr txBox="1">
            <a:spLocks noGrp="1"/>
          </p:cNvSpPr>
          <p:nvPr>
            <p:ph type="subTitle" idx="3"/>
          </p:nvPr>
        </p:nvSpPr>
        <p:spPr>
          <a:xfrm>
            <a:off x="6522028" y="4546180"/>
            <a:ext cx="4113600" cy="12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35" name="Google Shape;1535;p19"/>
          <p:cNvGrpSpPr/>
          <p:nvPr/>
        </p:nvGrpSpPr>
        <p:grpSpPr>
          <a:xfrm>
            <a:off x="-14" y="5848616"/>
            <a:ext cx="1712580" cy="782400"/>
            <a:chOff x="-11" y="4386462"/>
            <a:chExt cx="1284435" cy="586800"/>
          </a:xfrm>
        </p:grpSpPr>
        <p:sp>
          <p:nvSpPr>
            <p:cNvPr id="1536" name="Google Shape;1536;p19"/>
            <p:cNvSpPr/>
            <p:nvPr/>
          </p:nvSpPr>
          <p:spPr>
            <a:xfrm rot="-5400000">
              <a:off x="348812" y="4037649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537" name="Google Shape;1537;p19"/>
            <p:cNvGrpSpPr/>
            <p:nvPr/>
          </p:nvGrpSpPr>
          <p:grpSpPr>
            <a:xfrm rot="10800000">
              <a:off x="-11" y="4558826"/>
              <a:ext cx="883262" cy="242091"/>
              <a:chOff x="2300350" y="2601250"/>
              <a:chExt cx="2275275" cy="623625"/>
            </a:xfrm>
          </p:grpSpPr>
          <p:sp>
            <p:nvSpPr>
              <p:cNvPr id="1538" name="Google Shape;1538;p19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39" name="Google Shape;1539;p19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40" name="Google Shape;1540;p19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41" name="Google Shape;1541;p19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42" name="Google Shape;1542;p19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43" name="Google Shape;1543;p19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544" name="Google Shape;1544;p19"/>
          <p:cNvGrpSpPr/>
          <p:nvPr/>
        </p:nvGrpSpPr>
        <p:grpSpPr>
          <a:xfrm>
            <a:off x="2469743" y="-152410"/>
            <a:ext cx="2027976" cy="402753"/>
            <a:chOff x="5642557" y="-150670"/>
            <a:chExt cx="1520982" cy="302065"/>
          </a:xfrm>
        </p:grpSpPr>
        <p:sp>
          <p:nvSpPr>
            <p:cNvPr id="1545" name="Google Shape;1545;p1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6" name="Google Shape;1546;p1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7" name="Google Shape;1547;p1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8" name="Google Shape;1548;p1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9" name="Google Shape;1549;p1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50" name="Google Shape;1550;p19"/>
          <p:cNvGrpSpPr/>
          <p:nvPr/>
        </p:nvGrpSpPr>
        <p:grpSpPr>
          <a:xfrm rot="5400000">
            <a:off x="113467" y="2031400"/>
            <a:ext cx="131869" cy="737453"/>
            <a:chOff x="4898850" y="4820550"/>
            <a:chExt cx="98902" cy="553090"/>
          </a:xfrm>
        </p:grpSpPr>
        <p:sp>
          <p:nvSpPr>
            <p:cNvPr id="1551" name="Google Shape;1551;p1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2" name="Google Shape;1552;p1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3" name="Google Shape;1553;p1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4" name="Google Shape;1554;p1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5" name="Google Shape;1555;p1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56" name="Google Shape;1556;p19"/>
          <p:cNvSpPr/>
          <p:nvPr/>
        </p:nvSpPr>
        <p:spPr>
          <a:xfrm>
            <a:off x="628116" y="-1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7" name="Google Shape;1557;p19"/>
          <p:cNvSpPr/>
          <p:nvPr/>
        </p:nvSpPr>
        <p:spPr>
          <a:xfrm>
            <a:off x="-1708807" y="5054639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8" name="Google Shape;1558;p19"/>
          <p:cNvSpPr/>
          <p:nvPr/>
        </p:nvSpPr>
        <p:spPr>
          <a:xfrm rot="10800000">
            <a:off x="11409615" y="514543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9" name="Google Shape;1559;p19"/>
          <p:cNvSpPr/>
          <p:nvPr/>
        </p:nvSpPr>
        <p:spPr>
          <a:xfrm rot="5400000">
            <a:off x="10941549" y="-46508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560" name="Google Shape;1560;p19"/>
          <p:cNvGrpSpPr/>
          <p:nvPr/>
        </p:nvGrpSpPr>
        <p:grpSpPr>
          <a:xfrm rot="5400000">
            <a:off x="11360346" y="5235565"/>
            <a:ext cx="402753" cy="2027976"/>
            <a:chOff x="-108754" y="2690919"/>
            <a:chExt cx="302065" cy="1520982"/>
          </a:xfrm>
        </p:grpSpPr>
        <p:sp>
          <p:nvSpPr>
            <p:cNvPr id="1561" name="Google Shape;1561;p19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2" name="Google Shape;1562;p19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3" name="Google Shape;1563;p19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4" name="Google Shape;1564;p19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5" name="Google Shape;1565;p19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66" name="Google Shape;1566;p19"/>
          <p:cNvSpPr txBox="1">
            <a:spLocks noGrp="1"/>
          </p:cNvSpPr>
          <p:nvPr>
            <p:ph type="title" idx="4"/>
          </p:nvPr>
        </p:nvSpPr>
        <p:spPr>
          <a:xfrm>
            <a:off x="950800" y="719200"/>
            <a:ext cx="10290400" cy="763600"/>
          </a:xfrm>
          <a:prstGeom prst="rect">
            <a:avLst/>
          </a:prstGeom>
          <a:effectLst>
            <a:outerShdw blurRad="142875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1186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8" name="Google Shape;1568;p20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1569" name="Google Shape;1569;p20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0" name="Google Shape;1570;p20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1" name="Google Shape;1571;p20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2" name="Google Shape;1572;p20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3" name="Google Shape;1573;p20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4" name="Google Shape;1574;p20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5" name="Google Shape;1575;p20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6" name="Google Shape;1576;p20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7" name="Google Shape;1577;p20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8" name="Google Shape;1578;p20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9" name="Google Shape;1579;p20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0" name="Google Shape;1580;p20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1" name="Google Shape;1581;p20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2" name="Google Shape;1582;p20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3" name="Google Shape;1583;p20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4" name="Google Shape;1584;p20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5" name="Google Shape;1585;p20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6" name="Google Shape;1586;p20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7" name="Google Shape;1587;p20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8" name="Google Shape;1588;p20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9" name="Google Shape;1589;p20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0" name="Google Shape;1590;p20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1" name="Google Shape;1591;p20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2" name="Google Shape;1592;p20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3" name="Google Shape;1593;p20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4" name="Google Shape;1594;p20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5" name="Google Shape;1595;p20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6" name="Google Shape;1596;p20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7" name="Google Shape;1597;p20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8" name="Google Shape;1598;p20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9" name="Google Shape;1599;p20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0" name="Google Shape;1600;p20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1" name="Google Shape;1601;p20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2" name="Google Shape;1602;p20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3" name="Google Shape;1603;p20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4" name="Google Shape;1604;p20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5" name="Google Shape;1605;p20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6" name="Google Shape;1606;p20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07" name="Google Shape;1607;p20"/>
          <p:cNvSpPr txBox="1">
            <a:spLocks noGrp="1"/>
          </p:cNvSpPr>
          <p:nvPr>
            <p:ph type="subTitle" idx="1"/>
          </p:nvPr>
        </p:nvSpPr>
        <p:spPr>
          <a:xfrm>
            <a:off x="950800" y="1948367"/>
            <a:ext cx="4995600" cy="36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08" name="Google Shape;1608;p20"/>
          <p:cNvSpPr txBox="1">
            <a:spLocks noGrp="1"/>
          </p:cNvSpPr>
          <p:nvPr>
            <p:ph type="subTitle" idx="2"/>
          </p:nvPr>
        </p:nvSpPr>
        <p:spPr>
          <a:xfrm>
            <a:off x="6245600" y="1948367"/>
            <a:ext cx="4995600" cy="22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609" name="Google Shape;1609;p20"/>
          <p:cNvGrpSpPr/>
          <p:nvPr/>
        </p:nvGrpSpPr>
        <p:grpSpPr>
          <a:xfrm>
            <a:off x="1940" y="-118485"/>
            <a:ext cx="782400" cy="1712580"/>
            <a:chOff x="1455" y="-88864"/>
            <a:chExt cx="586800" cy="1284435"/>
          </a:xfrm>
        </p:grpSpPr>
        <p:sp>
          <p:nvSpPr>
            <p:cNvPr id="1610" name="Google Shape;1610;p20"/>
            <p:cNvSpPr/>
            <p:nvPr/>
          </p:nvSpPr>
          <p:spPr>
            <a:xfrm>
              <a:off x="1455" y="-88855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611" name="Google Shape;1611;p20"/>
            <p:cNvGrpSpPr/>
            <p:nvPr/>
          </p:nvGrpSpPr>
          <p:grpSpPr>
            <a:xfrm rot="-5400000">
              <a:off x="-146785" y="231721"/>
              <a:ext cx="883262" cy="242091"/>
              <a:chOff x="2300350" y="2601250"/>
              <a:chExt cx="2275275" cy="623625"/>
            </a:xfrm>
          </p:grpSpPr>
          <p:sp>
            <p:nvSpPr>
              <p:cNvPr id="1612" name="Google Shape;1612;p20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3" name="Google Shape;1613;p20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4" name="Google Shape;1614;p20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5" name="Google Shape;1615;p20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6" name="Google Shape;1616;p20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7" name="Google Shape;1617;p20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618" name="Google Shape;1618;p20"/>
          <p:cNvGrpSpPr/>
          <p:nvPr/>
        </p:nvGrpSpPr>
        <p:grpSpPr>
          <a:xfrm rot="5400000">
            <a:off x="8339600" y="-68233"/>
            <a:ext cx="131869" cy="737453"/>
            <a:chOff x="4898850" y="4820550"/>
            <a:chExt cx="98902" cy="553090"/>
          </a:xfrm>
        </p:grpSpPr>
        <p:sp>
          <p:nvSpPr>
            <p:cNvPr id="1619" name="Google Shape;1619;p20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0" name="Google Shape;1620;p20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1" name="Google Shape;1621;p20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2" name="Google Shape;1622;p20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3" name="Google Shape;1623;p20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24" name="Google Shape;1624;p20"/>
          <p:cNvGrpSpPr/>
          <p:nvPr/>
        </p:nvGrpSpPr>
        <p:grpSpPr>
          <a:xfrm rot="5400000">
            <a:off x="1300" y="5574000"/>
            <a:ext cx="131869" cy="737453"/>
            <a:chOff x="4898850" y="4820550"/>
            <a:chExt cx="98902" cy="553090"/>
          </a:xfrm>
        </p:grpSpPr>
        <p:sp>
          <p:nvSpPr>
            <p:cNvPr id="1625" name="Google Shape;1625;p20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6" name="Google Shape;1626;p20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7" name="Google Shape;1627;p20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8" name="Google Shape;1628;p20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9" name="Google Shape;1629;p20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30" name="Google Shape;1630;p20"/>
          <p:cNvGrpSpPr/>
          <p:nvPr/>
        </p:nvGrpSpPr>
        <p:grpSpPr>
          <a:xfrm flipH="1">
            <a:off x="-1065672" y="6331473"/>
            <a:ext cx="2430688" cy="262659"/>
            <a:chOff x="7857346" y="4002005"/>
            <a:chExt cx="1823016" cy="196994"/>
          </a:xfrm>
        </p:grpSpPr>
        <p:sp>
          <p:nvSpPr>
            <p:cNvPr id="1631" name="Google Shape;1631;p20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2" name="Google Shape;1632;p20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3" name="Google Shape;1633;p20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34" name="Google Shape;1634;p20"/>
          <p:cNvSpPr/>
          <p:nvPr/>
        </p:nvSpPr>
        <p:spPr>
          <a:xfrm rot="10800000">
            <a:off x="11409615" y="534863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635" name="Google Shape;1635;p20"/>
          <p:cNvGrpSpPr/>
          <p:nvPr/>
        </p:nvGrpSpPr>
        <p:grpSpPr>
          <a:xfrm rot="5400000">
            <a:off x="11360346" y="5438765"/>
            <a:ext cx="402753" cy="2027976"/>
            <a:chOff x="-108754" y="2690919"/>
            <a:chExt cx="302065" cy="1520982"/>
          </a:xfrm>
        </p:grpSpPr>
        <p:sp>
          <p:nvSpPr>
            <p:cNvPr id="1636" name="Google Shape;1636;p20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7" name="Google Shape;1637;p20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8" name="Google Shape;1638;p20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9" name="Google Shape;1639;p20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0" name="Google Shape;1640;p20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41" name="Google Shape;1641;p20"/>
          <p:cNvGrpSpPr/>
          <p:nvPr/>
        </p:nvGrpSpPr>
        <p:grpSpPr>
          <a:xfrm>
            <a:off x="1912902" y="512675"/>
            <a:ext cx="1670529" cy="68000"/>
            <a:chOff x="2915381" y="4104819"/>
            <a:chExt cx="1252897" cy="51000"/>
          </a:xfrm>
        </p:grpSpPr>
        <p:sp>
          <p:nvSpPr>
            <p:cNvPr id="1642" name="Google Shape;1642;p20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3" name="Google Shape;1643;p20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4" name="Google Shape;1644;p20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5" name="Google Shape;1645;p20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6" name="Google Shape;1646;p20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7" name="Google Shape;1647;p20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8" name="Google Shape;1648;p20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9" name="Google Shape;1649;p20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0" name="Google Shape;1650;p20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1" name="Google Shape;1651;p20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2" name="Google Shape;1652;p20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3" name="Google Shape;1653;p20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4" name="Google Shape;1654;p20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5" name="Google Shape;1655;p20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56" name="Google Shape;1656;p20"/>
          <p:cNvSpPr txBox="1">
            <a:spLocks noGrp="1"/>
          </p:cNvSpPr>
          <p:nvPr>
            <p:ph type="title"/>
          </p:nvPr>
        </p:nvSpPr>
        <p:spPr>
          <a:xfrm>
            <a:off x="950800" y="719200"/>
            <a:ext cx="10290400" cy="763600"/>
          </a:xfrm>
          <a:prstGeom prst="rect">
            <a:avLst/>
          </a:prstGeom>
          <a:effectLst>
            <a:outerShdw blurRad="142875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4388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3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129" name="Google Shape;129;p3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7" name="Google Shape;167;p3"/>
          <p:cNvSpPr txBox="1">
            <a:spLocks noGrp="1"/>
          </p:cNvSpPr>
          <p:nvPr>
            <p:ph type="title"/>
          </p:nvPr>
        </p:nvSpPr>
        <p:spPr>
          <a:xfrm>
            <a:off x="950800" y="3207569"/>
            <a:ext cx="10290400" cy="11224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68" name="Google Shape;168;p3"/>
          <p:cNvSpPr txBox="1">
            <a:spLocks noGrp="1"/>
          </p:cNvSpPr>
          <p:nvPr>
            <p:ph type="subTitle" idx="1"/>
          </p:nvPr>
        </p:nvSpPr>
        <p:spPr>
          <a:xfrm>
            <a:off x="2478200" y="4554503"/>
            <a:ext cx="7235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69" name="Google Shape;169;p3"/>
          <p:cNvSpPr txBox="1">
            <a:spLocks noGrp="1"/>
          </p:cNvSpPr>
          <p:nvPr>
            <p:ph type="title" idx="2" hasCustomPrompt="1"/>
          </p:nvPr>
        </p:nvSpPr>
        <p:spPr>
          <a:xfrm>
            <a:off x="4176597" y="1979964"/>
            <a:ext cx="3838800" cy="1227600"/>
          </a:xfrm>
          <a:prstGeom prst="rect">
            <a:avLst/>
          </a:prstGeom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666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70" name="Google Shape;170;p3"/>
          <p:cNvSpPr/>
          <p:nvPr/>
        </p:nvSpPr>
        <p:spPr>
          <a:xfrm rot="10800000" flipH="1">
            <a:off x="10463457" y="5500766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71" name="Google Shape;171;p3"/>
          <p:cNvGrpSpPr/>
          <p:nvPr/>
        </p:nvGrpSpPr>
        <p:grpSpPr>
          <a:xfrm rot="-5400000" flipH="1">
            <a:off x="10265803" y="6361511"/>
            <a:ext cx="1177683" cy="322788"/>
            <a:chOff x="2300350" y="2601250"/>
            <a:chExt cx="2275275" cy="623625"/>
          </a:xfrm>
        </p:grpSpPr>
        <p:sp>
          <p:nvSpPr>
            <p:cNvPr id="172" name="Google Shape;172;p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78" name="Google Shape;178;p3"/>
          <p:cNvSpPr/>
          <p:nvPr/>
        </p:nvSpPr>
        <p:spPr>
          <a:xfrm flipH="1">
            <a:off x="10785160" y="2047572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79" name="Google Shape;179;p3"/>
          <p:cNvGrpSpPr/>
          <p:nvPr/>
        </p:nvGrpSpPr>
        <p:grpSpPr>
          <a:xfrm>
            <a:off x="11544995" y="3132107"/>
            <a:ext cx="2430688" cy="262659"/>
            <a:chOff x="7857346" y="4002005"/>
            <a:chExt cx="1823016" cy="196994"/>
          </a:xfrm>
        </p:grpSpPr>
        <p:sp>
          <p:nvSpPr>
            <p:cNvPr id="180" name="Google Shape;180;p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3" name="Google Shape;183;p3"/>
          <p:cNvSpPr/>
          <p:nvPr/>
        </p:nvSpPr>
        <p:spPr>
          <a:xfrm rot="5400000">
            <a:off x="10941549" y="-46508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4" name="Google Shape;184;p3"/>
          <p:cNvSpPr/>
          <p:nvPr/>
        </p:nvSpPr>
        <p:spPr>
          <a:xfrm>
            <a:off x="22660" y="11342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5" name="Google Shape;185;p3"/>
          <p:cNvGrpSpPr/>
          <p:nvPr/>
        </p:nvGrpSpPr>
        <p:grpSpPr>
          <a:xfrm rot="-5400000">
            <a:off x="451578" y="-394200"/>
            <a:ext cx="402753" cy="2027976"/>
            <a:chOff x="-108754" y="2690919"/>
            <a:chExt cx="302065" cy="1520982"/>
          </a:xfrm>
        </p:grpSpPr>
        <p:sp>
          <p:nvSpPr>
            <p:cNvPr id="186" name="Google Shape;186;p3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1" name="Google Shape;191;p3"/>
          <p:cNvGrpSpPr/>
          <p:nvPr/>
        </p:nvGrpSpPr>
        <p:grpSpPr>
          <a:xfrm>
            <a:off x="6846309" y="6600466"/>
            <a:ext cx="2027976" cy="402753"/>
            <a:chOff x="5642557" y="-150670"/>
            <a:chExt cx="1520982" cy="302065"/>
          </a:xfrm>
        </p:grpSpPr>
        <p:sp>
          <p:nvSpPr>
            <p:cNvPr id="192" name="Google Shape;192;p3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7" name="Google Shape;197;p3"/>
          <p:cNvGrpSpPr/>
          <p:nvPr/>
        </p:nvGrpSpPr>
        <p:grpSpPr>
          <a:xfrm>
            <a:off x="11226389" y="4409689"/>
            <a:ext cx="1474635" cy="178625"/>
            <a:chOff x="8183182" y="663852"/>
            <a:chExt cx="1475028" cy="178673"/>
          </a:xfrm>
        </p:grpSpPr>
        <p:grpSp>
          <p:nvGrpSpPr>
            <p:cNvPr id="198" name="Google Shape;198;p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99" name="Google Shape;199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1" name="Google Shape;201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2" name="Google Shape;202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3" name="Google Shape;203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4" name="Google Shape;204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09" name="Google Shape;209;p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10" name="Google Shape;210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1" name="Google Shape;211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2" name="Google Shape;212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3" name="Google Shape;213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4" name="Google Shape;214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5" name="Google Shape;215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6" name="Google Shape;216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7" name="Google Shape;217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8" name="Google Shape;218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9" name="Google Shape;219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20" name="Google Shape;220;p3"/>
          <p:cNvSpPr/>
          <p:nvPr/>
        </p:nvSpPr>
        <p:spPr>
          <a:xfrm>
            <a:off x="-1886073" y="536510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1" name="Google Shape;221;p3"/>
          <p:cNvSpPr/>
          <p:nvPr/>
        </p:nvSpPr>
        <p:spPr>
          <a:xfrm>
            <a:off x="-1481940" y="499270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22" name="Google Shape;222;p3"/>
          <p:cNvGrpSpPr/>
          <p:nvPr/>
        </p:nvGrpSpPr>
        <p:grpSpPr>
          <a:xfrm rot="10800000">
            <a:off x="-207015" y="3241338"/>
            <a:ext cx="1177683" cy="322788"/>
            <a:chOff x="2300350" y="2601250"/>
            <a:chExt cx="2275275" cy="623625"/>
          </a:xfrm>
        </p:grpSpPr>
        <p:sp>
          <p:nvSpPr>
            <p:cNvPr id="223" name="Google Shape;223;p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9996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8" name="Google Shape;1658;p21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1659" name="Google Shape;1659;p21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0" name="Google Shape;1660;p21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1" name="Google Shape;1661;p21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2" name="Google Shape;1662;p21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3" name="Google Shape;1663;p21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4" name="Google Shape;1664;p21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5" name="Google Shape;1665;p21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6" name="Google Shape;1666;p21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7" name="Google Shape;1667;p21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8" name="Google Shape;1668;p21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9" name="Google Shape;1669;p21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0" name="Google Shape;1670;p21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1" name="Google Shape;1671;p21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2" name="Google Shape;1672;p21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3" name="Google Shape;1673;p21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4" name="Google Shape;1674;p21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5" name="Google Shape;1675;p21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6" name="Google Shape;1676;p21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7" name="Google Shape;1677;p21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8" name="Google Shape;1678;p21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9" name="Google Shape;1679;p21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0" name="Google Shape;1680;p21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1" name="Google Shape;1681;p21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2" name="Google Shape;1682;p21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3" name="Google Shape;1683;p21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4" name="Google Shape;1684;p21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5" name="Google Shape;1685;p21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6" name="Google Shape;1686;p21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7" name="Google Shape;1687;p21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8" name="Google Shape;1688;p21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9" name="Google Shape;1689;p21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0" name="Google Shape;1690;p21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1" name="Google Shape;1691;p21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2" name="Google Shape;1692;p21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3" name="Google Shape;1693;p21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4" name="Google Shape;1694;p21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5" name="Google Shape;1695;p21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6" name="Google Shape;1696;p21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97" name="Google Shape;1697;p21"/>
          <p:cNvSpPr txBox="1">
            <a:spLocks noGrp="1"/>
          </p:cNvSpPr>
          <p:nvPr>
            <p:ph type="title"/>
          </p:nvPr>
        </p:nvSpPr>
        <p:spPr>
          <a:xfrm>
            <a:off x="950800" y="719200"/>
            <a:ext cx="102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698" name="Google Shape;1698;p21"/>
          <p:cNvSpPr txBox="1">
            <a:spLocks noGrp="1"/>
          </p:cNvSpPr>
          <p:nvPr>
            <p:ph type="title" idx="2"/>
          </p:nvPr>
        </p:nvSpPr>
        <p:spPr>
          <a:xfrm>
            <a:off x="1007467" y="3867817"/>
            <a:ext cx="30208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699" name="Google Shape;1699;p21"/>
          <p:cNvSpPr txBox="1">
            <a:spLocks noGrp="1"/>
          </p:cNvSpPr>
          <p:nvPr>
            <p:ph type="subTitle" idx="1"/>
          </p:nvPr>
        </p:nvSpPr>
        <p:spPr>
          <a:xfrm>
            <a:off x="1007467" y="4395817"/>
            <a:ext cx="3020800" cy="10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0" name="Google Shape;1700;p21"/>
          <p:cNvSpPr txBox="1">
            <a:spLocks noGrp="1"/>
          </p:cNvSpPr>
          <p:nvPr>
            <p:ph type="title" idx="3"/>
          </p:nvPr>
        </p:nvSpPr>
        <p:spPr>
          <a:xfrm>
            <a:off x="4591472" y="3867817"/>
            <a:ext cx="30208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701" name="Google Shape;1701;p21"/>
          <p:cNvSpPr txBox="1">
            <a:spLocks noGrp="1"/>
          </p:cNvSpPr>
          <p:nvPr>
            <p:ph type="subTitle" idx="4"/>
          </p:nvPr>
        </p:nvSpPr>
        <p:spPr>
          <a:xfrm>
            <a:off x="4591472" y="4395817"/>
            <a:ext cx="3020800" cy="10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2" name="Google Shape;1702;p21"/>
          <p:cNvSpPr txBox="1">
            <a:spLocks noGrp="1"/>
          </p:cNvSpPr>
          <p:nvPr>
            <p:ph type="title" idx="5"/>
          </p:nvPr>
        </p:nvSpPr>
        <p:spPr>
          <a:xfrm>
            <a:off x="8176859" y="3867817"/>
            <a:ext cx="30208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703" name="Google Shape;1703;p21"/>
          <p:cNvSpPr txBox="1">
            <a:spLocks noGrp="1"/>
          </p:cNvSpPr>
          <p:nvPr>
            <p:ph type="subTitle" idx="6"/>
          </p:nvPr>
        </p:nvSpPr>
        <p:spPr>
          <a:xfrm>
            <a:off x="8176859" y="4395817"/>
            <a:ext cx="3020800" cy="10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04" name="Google Shape;1704;p21"/>
          <p:cNvGrpSpPr/>
          <p:nvPr/>
        </p:nvGrpSpPr>
        <p:grpSpPr>
          <a:xfrm>
            <a:off x="-9" y="-101601"/>
            <a:ext cx="782400" cy="1712567"/>
            <a:chOff x="-7" y="-76201"/>
            <a:chExt cx="586800" cy="1284425"/>
          </a:xfrm>
        </p:grpSpPr>
        <p:sp>
          <p:nvSpPr>
            <p:cNvPr id="1705" name="Google Shape;1705;p21"/>
            <p:cNvSpPr/>
            <p:nvPr/>
          </p:nvSpPr>
          <p:spPr>
            <a:xfrm flipH="1">
              <a:off x="-7" y="-762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706" name="Google Shape;1706;p21"/>
            <p:cNvGrpSpPr/>
            <p:nvPr/>
          </p:nvGrpSpPr>
          <p:grpSpPr>
            <a:xfrm rot="5400000" flipH="1">
              <a:off x="-148228" y="320574"/>
              <a:ext cx="883262" cy="242091"/>
              <a:chOff x="2300350" y="2601250"/>
              <a:chExt cx="2275275" cy="623625"/>
            </a:xfrm>
          </p:grpSpPr>
          <p:sp>
            <p:nvSpPr>
              <p:cNvPr id="1707" name="Google Shape;1707;p21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08" name="Google Shape;1708;p21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09" name="Google Shape;1709;p21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10" name="Google Shape;1710;p21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11" name="Google Shape;1711;p21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12" name="Google Shape;1712;p21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713" name="Google Shape;1713;p21"/>
          <p:cNvGrpSpPr/>
          <p:nvPr/>
        </p:nvGrpSpPr>
        <p:grpSpPr>
          <a:xfrm rot="5400000">
            <a:off x="72600" y="2220500"/>
            <a:ext cx="131869" cy="737453"/>
            <a:chOff x="4898850" y="4820550"/>
            <a:chExt cx="98902" cy="553090"/>
          </a:xfrm>
        </p:grpSpPr>
        <p:sp>
          <p:nvSpPr>
            <p:cNvPr id="1714" name="Google Shape;1714;p21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5" name="Google Shape;1715;p21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6" name="Google Shape;1716;p21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7" name="Google Shape;1717;p21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8" name="Google Shape;1718;p21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719" name="Google Shape;1719;p21"/>
          <p:cNvSpPr/>
          <p:nvPr/>
        </p:nvSpPr>
        <p:spPr>
          <a:xfrm rot="-5400000">
            <a:off x="465085" y="5358169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720" name="Google Shape;1720;p21"/>
          <p:cNvGrpSpPr/>
          <p:nvPr/>
        </p:nvGrpSpPr>
        <p:grpSpPr>
          <a:xfrm rot="-5400000" flipH="1">
            <a:off x="10542955" y="5941033"/>
            <a:ext cx="2430688" cy="395524"/>
            <a:chOff x="7857346" y="3902355"/>
            <a:chExt cx="1823016" cy="296643"/>
          </a:xfrm>
        </p:grpSpPr>
        <p:sp>
          <p:nvSpPr>
            <p:cNvPr id="1721" name="Google Shape;1721;p21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2" name="Google Shape;1722;p21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3" name="Google Shape;1723;p21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4" name="Google Shape;1724;p21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5" name="Google Shape;1725;p21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6" name="Google Shape;1726;p21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27" name="Google Shape;1727;p21"/>
          <p:cNvGrpSpPr/>
          <p:nvPr/>
        </p:nvGrpSpPr>
        <p:grpSpPr>
          <a:xfrm flipH="1">
            <a:off x="9494076" y="-143943"/>
            <a:ext cx="2027976" cy="402753"/>
            <a:chOff x="5642557" y="-150670"/>
            <a:chExt cx="1520982" cy="302065"/>
          </a:xfrm>
        </p:grpSpPr>
        <p:sp>
          <p:nvSpPr>
            <p:cNvPr id="1728" name="Google Shape;1728;p21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9" name="Google Shape;1729;p21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0" name="Google Shape;1730;p21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1" name="Google Shape;1731;p21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2" name="Google Shape;1732;p21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33" name="Google Shape;1733;p21"/>
          <p:cNvGrpSpPr/>
          <p:nvPr/>
        </p:nvGrpSpPr>
        <p:grpSpPr>
          <a:xfrm>
            <a:off x="11273583" y="1716638"/>
            <a:ext cx="1177683" cy="322788"/>
            <a:chOff x="2300350" y="2601250"/>
            <a:chExt cx="2275275" cy="623625"/>
          </a:xfrm>
        </p:grpSpPr>
        <p:sp>
          <p:nvSpPr>
            <p:cNvPr id="1734" name="Google Shape;1734;p21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5" name="Google Shape;1735;p21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6" name="Google Shape;1736;p21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7" name="Google Shape;1737;p21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8" name="Google Shape;1738;p21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9" name="Google Shape;1739;p21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296446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" name="Google Shape;1741;p22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1742" name="Google Shape;1742;p22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3" name="Google Shape;1743;p22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4" name="Google Shape;1744;p22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5" name="Google Shape;1745;p22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6" name="Google Shape;1746;p22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7" name="Google Shape;1747;p22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8" name="Google Shape;1748;p22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9" name="Google Shape;1749;p22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0" name="Google Shape;1750;p22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1" name="Google Shape;1751;p22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2" name="Google Shape;1752;p22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3" name="Google Shape;1753;p22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4" name="Google Shape;1754;p22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5" name="Google Shape;1755;p22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6" name="Google Shape;1756;p22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7" name="Google Shape;1757;p22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8" name="Google Shape;1758;p22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9" name="Google Shape;1759;p22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0" name="Google Shape;1760;p22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1" name="Google Shape;1761;p22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2" name="Google Shape;1762;p22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3" name="Google Shape;1763;p22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4" name="Google Shape;1764;p22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5" name="Google Shape;1765;p22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6" name="Google Shape;1766;p22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7" name="Google Shape;1767;p22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8" name="Google Shape;1768;p22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9" name="Google Shape;1769;p22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0" name="Google Shape;1770;p22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1" name="Google Shape;1771;p22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2" name="Google Shape;1772;p22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3" name="Google Shape;1773;p22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4" name="Google Shape;1774;p22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5" name="Google Shape;1775;p22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6" name="Google Shape;1776;p22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7" name="Google Shape;1777;p22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8" name="Google Shape;1778;p22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9" name="Google Shape;1779;p22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780" name="Google Shape;1780;p22"/>
          <p:cNvSpPr txBox="1">
            <a:spLocks noGrp="1"/>
          </p:cNvSpPr>
          <p:nvPr>
            <p:ph type="title"/>
          </p:nvPr>
        </p:nvSpPr>
        <p:spPr>
          <a:xfrm>
            <a:off x="2995432" y="2181385"/>
            <a:ext cx="26924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781" name="Google Shape;1781;p22"/>
          <p:cNvSpPr txBox="1">
            <a:spLocks noGrp="1"/>
          </p:cNvSpPr>
          <p:nvPr>
            <p:ph type="subTitle" idx="1"/>
          </p:nvPr>
        </p:nvSpPr>
        <p:spPr>
          <a:xfrm>
            <a:off x="2831232" y="2709385"/>
            <a:ext cx="3020800" cy="7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2" name="Google Shape;1782;p22"/>
          <p:cNvSpPr txBox="1">
            <a:spLocks noGrp="1"/>
          </p:cNvSpPr>
          <p:nvPr>
            <p:ph type="title" idx="2"/>
          </p:nvPr>
        </p:nvSpPr>
        <p:spPr>
          <a:xfrm>
            <a:off x="8230104" y="2181385"/>
            <a:ext cx="26924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783" name="Google Shape;1783;p22"/>
          <p:cNvSpPr txBox="1">
            <a:spLocks noGrp="1"/>
          </p:cNvSpPr>
          <p:nvPr>
            <p:ph type="subTitle" idx="3"/>
          </p:nvPr>
        </p:nvSpPr>
        <p:spPr>
          <a:xfrm>
            <a:off x="8065904" y="2709385"/>
            <a:ext cx="3020800" cy="7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4" name="Google Shape;1784;p22"/>
          <p:cNvSpPr txBox="1">
            <a:spLocks noGrp="1"/>
          </p:cNvSpPr>
          <p:nvPr>
            <p:ph type="title" idx="4"/>
          </p:nvPr>
        </p:nvSpPr>
        <p:spPr>
          <a:xfrm>
            <a:off x="2939032" y="4420533"/>
            <a:ext cx="28052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785" name="Google Shape;1785;p22"/>
          <p:cNvSpPr txBox="1">
            <a:spLocks noGrp="1"/>
          </p:cNvSpPr>
          <p:nvPr>
            <p:ph type="subTitle" idx="5"/>
          </p:nvPr>
        </p:nvSpPr>
        <p:spPr>
          <a:xfrm>
            <a:off x="2831232" y="4948533"/>
            <a:ext cx="3020800" cy="7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6" name="Google Shape;1786;p22"/>
          <p:cNvSpPr txBox="1">
            <a:spLocks noGrp="1"/>
          </p:cNvSpPr>
          <p:nvPr>
            <p:ph type="title" idx="6"/>
          </p:nvPr>
        </p:nvSpPr>
        <p:spPr>
          <a:xfrm>
            <a:off x="8230104" y="4420533"/>
            <a:ext cx="26924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787" name="Google Shape;1787;p22"/>
          <p:cNvSpPr txBox="1">
            <a:spLocks noGrp="1"/>
          </p:cNvSpPr>
          <p:nvPr>
            <p:ph type="subTitle" idx="7"/>
          </p:nvPr>
        </p:nvSpPr>
        <p:spPr>
          <a:xfrm>
            <a:off x="8065904" y="4948533"/>
            <a:ext cx="3020800" cy="7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8" name="Google Shape;1788;p22"/>
          <p:cNvSpPr/>
          <p:nvPr/>
        </p:nvSpPr>
        <p:spPr>
          <a:xfrm>
            <a:off x="9" y="-13227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789" name="Google Shape;1789;p22"/>
          <p:cNvGrpSpPr/>
          <p:nvPr/>
        </p:nvGrpSpPr>
        <p:grpSpPr>
          <a:xfrm>
            <a:off x="-667656" y="214993"/>
            <a:ext cx="2027976" cy="402753"/>
            <a:chOff x="5642557" y="-150670"/>
            <a:chExt cx="1520982" cy="302065"/>
          </a:xfrm>
        </p:grpSpPr>
        <p:sp>
          <p:nvSpPr>
            <p:cNvPr id="1790" name="Google Shape;1790;p2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1" name="Google Shape;1791;p2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2" name="Google Shape;1792;p2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3" name="Google Shape;1793;p2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4" name="Google Shape;1794;p2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95" name="Google Shape;1795;p22"/>
          <p:cNvGrpSpPr/>
          <p:nvPr/>
        </p:nvGrpSpPr>
        <p:grpSpPr>
          <a:xfrm rot="5400000">
            <a:off x="113467" y="2669367"/>
            <a:ext cx="131869" cy="737453"/>
            <a:chOff x="4898850" y="4820550"/>
            <a:chExt cx="98902" cy="553090"/>
          </a:xfrm>
        </p:grpSpPr>
        <p:sp>
          <p:nvSpPr>
            <p:cNvPr id="1796" name="Google Shape;1796;p2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7" name="Google Shape;1797;p2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8" name="Google Shape;1798;p2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9" name="Google Shape;1799;p2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0" name="Google Shape;1800;p2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01" name="Google Shape;1801;p22"/>
          <p:cNvGrpSpPr/>
          <p:nvPr/>
        </p:nvGrpSpPr>
        <p:grpSpPr>
          <a:xfrm flipH="1">
            <a:off x="6763228" y="6666308"/>
            <a:ext cx="2430688" cy="262659"/>
            <a:chOff x="7857346" y="4002005"/>
            <a:chExt cx="1823016" cy="196994"/>
          </a:xfrm>
        </p:grpSpPr>
        <p:sp>
          <p:nvSpPr>
            <p:cNvPr id="1802" name="Google Shape;1802;p22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3" name="Google Shape;1803;p22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4" name="Google Shape;1804;p22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05" name="Google Shape;1805;p22"/>
          <p:cNvSpPr/>
          <p:nvPr/>
        </p:nvSpPr>
        <p:spPr>
          <a:xfrm rot="-5400000">
            <a:off x="465083" y="5594302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06" name="Google Shape;1806;p22"/>
          <p:cNvGrpSpPr/>
          <p:nvPr/>
        </p:nvGrpSpPr>
        <p:grpSpPr>
          <a:xfrm rot="5400000">
            <a:off x="12025483" y="1752200"/>
            <a:ext cx="131869" cy="737453"/>
            <a:chOff x="4898850" y="4820550"/>
            <a:chExt cx="98902" cy="553090"/>
          </a:xfrm>
        </p:grpSpPr>
        <p:sp>
          <p:nvSpPr>
            <p:cNvPr id="1807" name="Google Shape;1807;p2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8" name="Google Shape;1808;p2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9" name="Google Shape;1809;p2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0" name="Google Shape;1810;p2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1" name="Google Shape;1811;p2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12" name="Google Shape;1812;p22"/>
          <p:cNvSpPr/>
          <p:nvPr/>
        </p:nvSpPr>
        <p:spPr>
          <a:xfrm rot="5400000">
            <a:off x="10941549" y="-46508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13" name="Google Shape;1813;p22"/>
          <p:cNvGrpSpPr/>
          <p:nvPr/>
        </p:nvGrpSpPr>
        <p:grpSpPr>
          <a:xfrm>
            <a:off x="6762769" y="379992"/>
            <a:ext cx="1670529" cy="68000"/>
            <a:chOff x="2915381" y="4104819"/>
            <a:chExt cx="1252897" cy="51000"/>
          </a:xfrm>
        </p:grpSpPr>
        <p:sp>
          <p:nvSpPr>
            <p:cNvPr id="1814" name="Google Shape;1814;p22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5" name="Google Shape;1815;p22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6" name="Google Shape;1816;p22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7" name="Google Shape;1817;p22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8" name="Google Shape;1818;p22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9" name="Google Shape;1819;p22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0" name="Google Shape;1820;p22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1" name="Google Shape;1821;p22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2" name="Google Shape;1822;p22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3" name="Google Shape;1823;p22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4" name="Google Shape;1824;p22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5" name="Google Shape;1825;p22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6" name="Google Shape;1826;p22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7" name="Google Shape;1827;p22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28" name="Google Shape;1828;p22"/>
          <p:cNvGrpSpPr/>
          <p:nvPr/>
        </p:nvGrpSpPr>
        <p:grpSpPr>
          <a:xfrm>
            <a:off x="11409615" y="5145434"/>
            <a:ext cx="782400" cy="2030983"/>
            <a:chOff x="8557211" y="3859075"/>
            <a:chExt cx="586800" cy="1523237"/>
          </a:xfrm>
        </p:grpSpPr>
        <p:sp>
          <p:nvSpPr>
            <p:cNvPr id="1829" name="Google Shape;1829;p22"/>
            <p:cNvSpPr/>
            <p:nvPr/>
          </p:nvSpPr>
          <p:spPr>
            <a:xfrm rot="10800000">
              <a:off x="8557211" y="3859075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830" name="Google Shape;1830;p22"/>
            <p:cNvGrpSpPr/>
            <p:nvPr/>
          </p:nvGrpSpPr>
          <p:grpSpPr>
            <a:xfrm rot="5400000">
              <a:off x="8297605" y="4762340"/>
              <a:ext cx="1105976" cy="133969"/>
              <a:chOff x="8183182" y="663852"/>
              <a:chExt cx="1475028" cy="178673"/>
            </a:xfrm>
          </p:grpSpPr>
          <p:grpSp>
            <p:nvGrpSpPr>
              <p:cNvPr id="1831" name="Google Shape;1831;p22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1832" name="Google Shape;1832;p22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33" name="Google Shape;1833;p22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34" name="Google Shape;1834;p22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35" name="Google Shape;1835;p22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36" name="Google Shape;1836;p22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37" name="Google Shape;1837;p22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38" name="Google Shape;1838;p22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39" name="Google Shape;1839;p22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40" name="Google Shape;1840;p22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41" name="Google Shape;1841;p22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842" name="Google Shape;1842;p22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1843" name="Google Shape;1843;p22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44" name="Google Shape;1844;p22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45" name="Google Shape;1845;p22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46" name="Google Shape;1846;p22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47" name="Google Shape;1847;p22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48" name="Google Shape;1848;p22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49" name="Google Shape;1849;p22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50" name="Google Shape;1850;p22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51" name="Google Shape;1851;p22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52" name="Google Shape;1852;p22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sp>
        <p:nvSpPr>
          <p:cNvPr id="1853" name="Google Shape;1853;p22"/>
          <p:cNvSpPr txBox="1">
            <a:spLocks noGrp="1"/>
          </p:cNvSpPr>
          <p:nvPr>
            <p:ph type="title" idx="8"/>
          </p:nvPr>
        </p:nvSpPr>
        <p:spPr>
          <a:xfrm>
            <a:off x="950800" y="719200"/>
            <a:ext cx="102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2670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5" name="Google Shape;1855;p23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1856" name="Google Shape;1856;p23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7" name="Google Shape;1857;p23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8" name="Google Shape;1858;p23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9" name="Google Shape;1859;p23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0" name="Google Shape;1860;p23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1" name="Google Shape;1861;p23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2" name="Google Shape;1862;p23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3" name="Google Shape;1863;p23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4" name="Google Shape;1864;p23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5" name="Google Shape;1865;p23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6" name="Google Shape;1866;p23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7" name="Google Shape;1867;p23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8" name="Google Shape;1868;p23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9" name="Google Shape;1869;p23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0" name="Google Shape;1870;p23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1" name="Google Shape;1871;p23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2" name="Google Shape;1872;p23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3" name="Google Shape;1873;p23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4" name="Google Shape;1874;p23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5" name="Google Shape;1875;p23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6" name="Google Shape;1876;p23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7" name="Google Shape;1877;p23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8" name="Google Shape;1878;p23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9" name="Google Shape;1879;p23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0" name="Google Shape;1880;p23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1" name="Google Shape;1881;p23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2" name="Google Shape;1882;p23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3" name="Google Shape;1883;p23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4" name="Google Shape;1884;p23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5" name="Google Shape;1885;p23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6" name="Google Shape;1886;p23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7" name="Google Shape;1887;p23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8" name="Google Shape;1888;p23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9" name="Google Shape;1889;p23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0" name="Google Shape;1890;p23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1" name="Google Shape;1891;p23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2" name="Google Shape;1892;p23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3" name="Google Shape;1893;p23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94" name="Google Shape;1894;p23"/>
          <p:cNvSpPr txBox="1">
            <a:spLocks noGrp="1"/>
          </p:cNvSpPr>
          <p:nvPr>
            <p:ph type="title"/>
          </p:nvPr>
        </p:nvSpPr>
        <p:spPr>
          <a:xfrm>
            <a:off x="950800" y="719200"/>
            <a:ext cx="102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895" name="Google Shape;1895;p23"/>
          <p:cNvSpPr txBox="1">
            <a:spLocks noGrp="1"/>
          </p:cNvSpPr>
          <p:nvPr>
            <p:ph type="title" idx="2"/>
          </p:nvPr>
        </p:nvSpPr>
        <p:spPr>
          <a:xfrm>
            <a:off x="2869424" y="2017089"/>
            <a:ext cx="24372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896" name="Google Shape;1896;p23"/>
          <p:cNvSpPr txBox="1">
            <a:spLocks noGrp="1"/>
          </p:cNvSpPr>
          <p:nvPr>
            <p:ph type="subTitle" idx="1"/>
          </p:nvPr>
        </p:nvSpPr>
        <p:spPr>
          <a:xfrm>
            <a:off x="2657224" y="2548500"/>
            <a:ext cx="28616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7" name="Google Shape;1897;p23"/>
          <p:cNvSpPr txBox="1">
            <a:spLocks noGrp="1"/>
          </p:cNvSpPr>
          <p:nvPr>
            <p:ph type="title" idx="3"/>
          </p:nvPr>
        </p:nvSpPr>
        <p:spPr>
          <a:xfrm>
            <a:off x="2869424" y="3499575"/>
            <a:ext cx="24372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898" name="Google Shape;1898;p23"/>
          <p:cNvSpPr txBox="1">
            <a:spLocks noGrp="1"/>
          </p:cNvSpPr>
          <p:nvPr>
            <p:ph type="subTitle" idx="4"/>
          </p:nvPr>
        </p:nvSpPr>
        <p:spPr>
          <a:xfrm>
            <a:off x="2657224" y="4025367"/>
            <a:ext cx="28616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9" name="Google Shape;1899;p23"/>
          <p:cNvSpPr txBox="1">
            <a:spLocks noGrp="1"/>
          </p:cNvSpPr>
          <p:nvPr>
            <p:ph type="title" idx="5"/>
          </p:nvPr>
        </p:nvSpPr>
        <p:spPr>
          <a:xfrm>
            <a:off x="8073791" y="3499575"/>
            <a:ext cx="24372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900" name="Google Shape;1900;p23"/>
          <p:cNvSpPr txBox="1">
            <a:spLocks noGrp="1"/>
          </p:cNvSpPr>
          <p:nvPr>
            <p:ph type="subTitle" idx="6"/>
          </p:nvPr>
        </p:nvSpPr>
        <p:spPr>
          <a:xfrm>
            <a:off x="7861591" y="4025376"/>
            <a:ext cx="28616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1" name="Google Shape;1901;p23"/>
          <p:cNvSpPr txBox="1">
            <a:spLocks noGrp="1"/>
          </p:cNvSpPr>
          <p:nvPr>
            <p:ph type="title" idx="7"/>
          </p:nvPr>
        </p:nvSpPr>
        <p:spPr>
          <a:xfrm>
            <a:off x="8073791" y="2017089"/>
            <a:ext cx="24372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902" name="Google Shape;1902;p23"/>
          <p:cNvSpPr txBox="1">
            <a:spLocks noGrp="1"/>
          </p:cNvSpPr>
          <p:nvPr>
            <p:ph type="subTitle" idx="8"/>
          </p:nvPr>
        </p:nvSpPr>
        <p:spPr>
          <a:xfrm>
            <a:off x="7861591" y="2548500"/>
            <a:ext cx="28616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3" name="Google Shape;1903;p23"/>
          <p:cNvSpPr txBox="1">
            <a:spLocks noGrp="1"/>
          </p:cNvSpPr>
          <p:nvPr>
            <p:ph type="title" idx="9"/>
          </p:nvPr>
        </p:nvSpPr>
        <p:spPr>
          <a:xfrm>
            <a:off x="2869424" y="4977583"/>
            <a:ext cx="24372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904" name="Google Shape;1904;p23"/>
          <p:cNvSpPr txBox="1">
            <a:spLocks noGrp="1"/>
          </p:cNvSpPr>
          <p:nvPr>
            <p:ph type="subTitle" idx="13"/>
          </p:nvPr>
        </p:nvSpPr>
        <p:spPr>
          <a:xfrm>
            <a:off x="2657224" y="5502233"/>
            <a:ext cx="28616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5" name="Google Shape;1905;p23"/>
          <p:cNvSpPr txBox="1">
            <a:spLocks noGrp="1"/>
          </p:cNvSpPr>
          <p:nvPr>
            <p:ph type="title" idx="14"/>
          </p:nvPr>
        </p:nvSpPr>
        <p:spPr>
          <a:xfrm>
            <a:off x="8073791" y="4977583"/>
            <a:ext cx="24372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906" name="Google Shape;1906;p23"/>
          <p:cNvSpPr txBox="1">
            <a:spLocks noGrp="1"/>
          </p:cNvSpPr>
          <p:nvPr>
            <p:ph type="subTitle" idx="15"/>
          </p:nvPr>
        </p:nvSpPr>
        <p:spPr>
          <a:xfrm>
            <a:off x="7861591" y="5502236"/>
            <a:ext cx="28616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7" name="Google Shape;1907;p23"/>
          <p:cNvSpPr/>
          <p:nvPr/>
        </p:nvSpPr>
        <p:spPr>
          <a:xfrm>
            <a:off x="1940" y="-118473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908" name="Google Shape;1908;p23"/>
          <p:cNvGrpSpPr/>
          <p:nvPr/>
        </p:nvGrpSpPr>
        <p:grpSpPr>
          <a:xfrm rot="-5400000">
            <a:off x="-195714" y="308962"/>
            <a:ext cx="1177683" cy="322788"/>
            <a:chOff x="2300350" y="2601250"/>
            <a:chExt cx="2275275" cy="623625"/>
          </a:xfrm>
        </p:grpSpPr>
        <p:sp>
          <p:nvSpPr>
            <p:cNvPr id="1909" name="Google Shape;1909;p2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0" name="Google Shape;1910;p2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1" name="Google Shape;1911;p2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2" name="Google Shape;1912;p2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3" name="Google Shape;1913;p2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4" name="Google Shape;1914;p2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15" name="Google Shape;1915;p23"/>
          <p:cNvGrpSpPr/>
          <p:nvPr/>
        </p:nvGrpSpPr>
        <p:grpSpPr>
          <a:xfrm>
            <a:off x="2247689" y="617589"/>
            <a:ext cx="1474635" cy="178625"/>
            <a:chOff x="8183182" y="663852"/>
            <a:chExt cx="1475028" cy="178673"/>
          </a:xfrm>
        </p:grpSpPr>
        <p:grpSp>
          <p:nvGrpSpPr>
            <p:cNvPr id="1916" name="Google Shape;1916;p2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917" name="Google Shape;1917;p2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18" name="Google Shape;1918;p2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19" name="Google Shape;1919;p2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0" name="Google Shape;1920;p2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1" name="Google Shape;1921;p2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2" name="Google Shape;1922;p2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3" name="Google Shape;1923;p2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4" name="Google Shape;1924;p2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5" name="Google Shape;1925;p2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6" name="Google Shape;1926;p2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927" name="Google Shape;1927;p2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928" name="Google Shape;1928;p2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9" name="Google Shape;1929;p2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0" name="Google Shape;1930;p2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1" name="Google Shape;1931;p2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2" name="Google Shape;1932;p2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3" name="Google Shape;1933;p2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4" name="Google Shape;1934;p2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5" name="Google Shape;1935;p2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6" name="Google Shape;1936;p2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7" name="Google Shape;1937;p2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938" name="Google Shape;1938;p23"/>
          <p:cNvSpPr/>
          <p:nvPr/>
        </p:nvSpPr>
        <p:spPr>
          <a:xfrm flipH="1">
            <a:off x="10889827" y="100830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39" name="Google Shape;1939;p23"/>
          <p:cNvSpPr/>
          <p:nvPr/>
        </p:nvSpPr>
        <p:spPr>
          <a:xfrm flipH="1">
            <a:off x="10485693" y="63590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940" name="Google Shape;1940;p23"/>
          <p:cNvGrpSpPr/>
          <p:nvPr/>
        </p:nvGrpSpPr>
        <p:grpSpPr>
          <a:xfrm rot="5400000">
            <a:off x="9152400" y="-68233"/>
            <a:ext cx="131869" cy="737453"/>
            <a:chOff x="4898850" y="4820550"/>
            <a:chExt cx="98902" cy="553090"/>
          </a:xfrm>
        </p:grpSpPr>
        <p:sp>
          <p:nvSpPr>
            <p:cNvPr id="1941" name="Google Shape;1941;p2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2" name="Google Shape;1942;p2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3" name="Google Shape;1943;p2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4" name="Google Shape;1944;p2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5" name="Google Shape;1945;p2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46" name="Google Shape;1946;p23"/>
          <p:cNvGrpSpPr/>
          <p:nvPr/>
        </p:nvGrpSpPr>
        <p:grpSpPr>
          <a:xfrm rot="5400000">
            <a:off x="1300" y="5574000"/>
            <a:ext cx="131869" cy="737453"/>
            <a:chOff x="4898850" y="4820550"/>
            <a:chExt cx="98902" cy="553090"/>
          </a:xfrm>
        </p:grpSpPr>
        <p:sp>
          <p:nvSpPr>
            <p:cNvPr id="1947" name="Google Shape;1947;p2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8" name="Google Shape;1948;p2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9" name="Google Shape;1949;p2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0" name="Google Shape;1950;p2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1" name="Google Shape;1951;p2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52" name="Google Shape;1952;p23"/>
          <p:cNvGrpSpPr/>
          <p:nvPr/>
        </p:nvGrpSpPr>
        <p:grpSpPr>
          <a:xfrm flipH="1">
            <a:off x="-1065672" y="6331473"/>
            <a:ext cx="2430688" cy="262659"/>
            <a:chOff x="7857346" y="4002005"/>
            <a:chExt cx="1823016" cy="196994"/>
          </a:xfrm>
        </p:grpSpPr>
        <p:sp>
          <p:nvSpPr>
            <p:cNvPr id="1953" name="Google Shape;1953;p2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4" name="Google Shape;1954;p2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5" name="Google Shape;1955;p2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56" name="Google Shape;1956;p23"/>
          <p:cNvSpPr/>
          <p:nvPr/>
        </p:nvSpPr>
        <p:spPr>
          <a:xfrm rot="10800000">
            <a:off x="11409615" y="534863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957" name="Google Shape;1957;p23"/>
          <p:cNvGrpSpPr/>
          <p:nvPr/>
        </p:nvGrpSpPr>
        <p:grpSpPr>
          <a:xfrm rot="5400000">
            <a:off x="11360346" y="5438765"/>
            <a:ext cx="402753" cy="2027976"/>
            <a:chOff x="-108754" y="2690919"/>
            <a:chExt cx="302065" cy="1520982"/>
          </a:xfrm>
        </p:grpSpPr>
        <p:sp>
          <p:nvSpPr>
            <p:cNvPr id="1958" name="Google Shape;1958;p23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9" name="Google Shape;1959;p23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0" name="Google Shape;1960;p23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1" name="Google Shape;1961;p23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2" name="Google Shape;1962;p23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63" name="Google Shape;1963;p23"/>
          <p:cNvGrpSpPr/>
          <p:nvPr/>
        </p:nvGrpSpPr>
        <p:grpSpPr>
          <a:xfrm>
            <a:off x="5260736" y="6367092"/>
            <a:ext cx="1670529" cy="68000"/>
            <a:chOff x="2915381" y="4104819"/>
            <a:chExt cx="1252897" cy="51000"/>
          </a:xfrm>
        </p:grpSpPr>
        <p:sp>
          <p:nvSpPr>
            <p:cNvPr id="1964" name="Google Shape;1964;p23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5" name="Google Shape;1965;p23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6" name="Google Shape;1966;p23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7" name="Google Shape;1967;p23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8" name="Google Shape;1968;p23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9" name="Google Shape;1969;p23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0" name="Google Shape;1970;p23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1" name="Google Shape;1971;p23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2" name="Google Shape;1972;p23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3" name="Google Shape;1973;p23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4" name="Google Shape;1974;p23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5" name="Google Shape;1975;p23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6" name="Google Shape;1976;p23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7" name="Google Shape;1977;p23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30681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9" name="Google Shape;1979;p24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1980" name="Google Shape;1980;p24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1" name="Google Shape;1981;p24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2" name="Google Shape;1982;p24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3" name="Google Shape;1983;p24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4" name="Google Shape;1984;p24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5" name="Google Shape;1985;p24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6" name="Google Shape;1986;p24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7" name="Google Shape;1987;p24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8" name="Google Shape;1988;p24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9" name="Google Shape;1989;p24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0" name="Google Shape;1990;p24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1" name="Google Shape;1991;p24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2" name="Google Shape;1992;p24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3" name="Google Shape;1993;p24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4" name="Google Shape;1994;p24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5" name="Google Shape;1995;p24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6" name="Google Shape;1996;p24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7" name="Google Shape;1997;p24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8" name="Google Shape;1998;p24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9" name="Google Shape;1999;p24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0" name="Google Shape;2000;p24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1" name="Google Shape;2001;p24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2" name="Google Shape;2002;p24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3" name="Google Shape;2003;p24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4" name="Google Shape;2004;p24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5" name="Google Shape;2005;p24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6" name="Google Shape;2006;p24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7" name="Google Shape;2007;p24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8" name="Google Shape;2008;p24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9" name="Google Shape;2009;p24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0" name="Google Shape;2010;p24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1" name="Google Shape;2011;p24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2" name="Google Shape;2012;p24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3" name="Google Shape;2013;p24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4" name="Google Shape;2014;p24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5" name="Google Shape;2015;p24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6" name="Google Shape;2016;p24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7" name="Google Shape;2017;p24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18" name="Google Shape;2018;p24"/>
          <p:cNvGrpSpPr/>
          <p:nvPr/>
        </p:nvGrpSpPr>
        <p:grpSpPr>
          <a:xfrm>
            <a:off x="6233276" y="6608057"/>
            <a:ext cx="2027976" cy="402753"/>
            <a:chOff x="5642557" y="-150670"/>
            <a:chExt cx="1520982" cy="302065"/>
          </a:xfrm>
        </p:grpSpPr>
        <p:sp>
          <p:nvSpPr>
            <p:cNvPr id="2019" name="Google Shape;2019;p24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0" name="Google Shape;2020;p24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1" name="Google Shape;2021;p24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2" name="Google Shape;2022;p24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3" name="Google Shape;2023;p24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24" name="Google Shape;2024;p24"/>
          <p:cNvGrpSpPr/>
          <p:nvPr/>
        </p:nvGrpSpPr>
        <p:grpSpPr>
          <a:xfrm rot="5400000">
            <a:off x="113467" y="3075767"/>
            <a:ext cx="131869" cy="737453"/>
            <a:chOff x="4898850" y="4820550"/>
            <a:chExt cx="98902" cy="553090"/>
          </a:xfrm>
        </p:grpSpPr>
        <p:sp>
          <p:nvSpPr>
            <p:cNvPr id="2025" name="Google Shape;2025;p24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6" name="Google Shape;2026;p24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7" name="Google Shape;2027;p24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8" name="Google Shape;2028;p24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9" name="Google Shape;2029;p24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30" name="Google Shape;2030;p24"/>
          <p:cNvGrpSpPr/>
          <p:nvPr/>
        </p:nvGrpSpPr>
        <p:grpSpPr>
          <a:xfrm>
            <a:off x="-2326123" y="4789505"/>
            <a:ext cx="3063733" cy="463200"/>
            <a:chOff x="-1439792" y="3592129"/>
            <a:chExt cx="2297800" cy="347400"/>
          </a:xfrm>
        </p:grpSpPr>
        <p:sp>
          <p:nvSpPr>
            <p:cNvPr id="2031" name="Google Shape;2031;p24"/>
            <p:cNvSpPr/>
            <p:nvPr/>
          </p:nvSpPr>
          <p:spPr>
            <a:xfrm>
              <a:off x="-1439792" y="38714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2" name="Google Shape;2032;p24"/>
            <p:cNvSpPr/>
            <p:nvPr/>
          </p:nvSpPr>
          <p:spPr>
            <a:xfrm>
              <a:off x="-1136692" y="35921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33" name="Google Shape;2033;p24"/>
          <p:cNvSpPr/>
          <p:nvPr/>
        </p:nvSpPr>
        <p:spPr>
          <a:xfrm rot="10800000">
            <a:off x="552216" y="5954219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034" name="Google Shape;2034;p24"/>
          <p:cNvGrpSpPr/>
          <p:nvPr/>
        </p:nvGrpSpPr>
        <p:grpSpPr>
          <a:xfrm>
            <a:off x="-296977" y="301085"/>
            <a:ext cx="2009543" cy="782400"/>
            <a:chOff x="-222733" y="225814"/>
            <a:chExt cx="1507157" cy="586800"/>
          </a:xfrm>
        </p:grpSpPr>
        <p:sp>
          <p:nvSpPr>
            <p:cNvPr id="2035" name="Google Shape;2035;p24"/>
            <p:cNvSpPr/>
            <p:nvPr/>
          </p:nvSpPr>
          <p:spPr>
            <a:xfrm rot="-5400000">
              <a:off x="348812" y="-122999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036" name="Google Shape;2036;p24"/>
            <p:cNvGrpSpPr/>
            <p:nvPr/>
          </p:nvGrpSpPr>
          <p:grpSpPr>
            <a:xfrm>
              <a:off x="-222733" y="452241"/>
              <a:ext cx="1105976" cy="133969"/>
              <a:chOff x="8183182" y="663852"/>
              <a:chExt cx="1475028" cy="178673"/>
            </a:xfrm>
          </p:grpSpPr>
          <p:grpSp>
            <p:nvGrpSpPr>
              <p:cNvPr id="2037" name="Google Shape;2037;p24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038" name="Google Shape;2038;p24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039" name="Google Shape;2039;p24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040" name="Google Shape;2040;p24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041" name="Google Shape;2041;p24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042" name="Google Shape;2042;p24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043" name="Google Shape;2043;p24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044" name="Google Shape;2044;p24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045" name="Google Shape;2045;p24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046" name="Google Shape;2046;p24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047" name="Google Shape;2047;p24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2048" name="Google Shape;2048;p24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049" name="Google Shape;2049;p24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050" name="Google Shape;2050;p24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051" name="Google Shape;2051;p24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052" name="Google Shape;2052;p24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053" name="Google Shape;2053;p24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054" name="Google Shape;2054;p24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055" name="Google Shape;2055;p24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056" name="Google Shape;2056;p24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057" name="Google Shape;2057;p24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058" name="Google Shape;2058;p24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sp>
        <p:nvSpPr>
          <p:cNvPr id="2059" name="Google Shape;2059;p24"/>
          <p:cNvSpPr/>
          <p:nvPr/>
        </p:nvSpPr>
        <p:spPr>
          <a:xfrm>
            <a:off x="11409616" y="-1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060" name="Google Shape;2060;p24"/>
          <p:cNvGrpSpPr/>
          <p:nvPr/>
        </p:nvGrpSpPr>
        <p:grpSpPr>
          <a:xfrm>
            <a:off x="10721876" y="245017"/>
            <a:ext cx="2027976" cy="402753"/>
            <a:chOff x="5642557" y="-150670"/>
            <a:chExt cx="1520982" cy="302065"/>
          </a:xfrm>
        </p:grpSpPr>
        <p:sp>
          <p:nvSpPr>
            <p:cNvPr id="2061" name="Google Shape;2061;p24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2" name="Google Shape;2062;p24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3" name="Google Shape;2063;p24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4" name="Google Shape;2064;p24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5" name="Google Shape;2065;p24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66" name="Google Shape;2066;p24"/>
          <p:cNvGrpSpPr/>
          <p:nvPr/>
        </p:nvGrpSpPr>
        <p:grpSpPr>
          <a:xfrm rot="5400000">
            <a:off x="11147019" y="3793639"/>
            <a:ext cx="1177683" cy="322788"/>
            <a:chOff x="2300350" y="2601250"/>
            <a:chExt cx="2275275" cy="623625"/>
          </a:xfrm>
        </p:grpSpPr>
        <p:sp>
          <p:nvSpPr>
            <p:cNvPr id="2067" name="Google Shape;2067;p2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8" name="Google Shape;2068;p2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9" name="Google Shape;2069;p2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0" name="Google Shape;2070;p2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1" name="Google Shape;2071;p2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2" name="Google Shape;2072;p2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73" name="Google Shape;2073;p24"/>
          <p:cNvGrpSpPr/>
          <p:nvPr/>
        </p:nvGrpSpPr>
        <p:grpSpPr>
          <a:xfrm>
            <a:off x="11023189" y="6238489"/>
            <a:ext cx="1474635" cy="178625"/>
            <a:chOff x="8183182" y="663852"/>
            <a:chExt cx="1475028" cy="178673"/>
          </a:xfrm>
        </p:grpSpPr>
        <p:grpSp>
          <p:nvGrpSpPr>
            <p:cNvPr id="2074" name="Google Shape;2074;p2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075" name="Google Shape;2075;p2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76" name="Google Shape;2076;p2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77" name="Google Shape;2077;p2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78" name="Google Shape;2078;p2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79" name="Google Shape;2079;p2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80" name="Google Shape;2080;p2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81" name="Google Shape;2081;p2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82" name="Google Shape;2082;p2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83" name="Google Shape;2083;p2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84" name="Google Shape;2084;p2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085" name="Google Shape;2085;p2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086" name="Google Shape;2086;p2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87" name="Google Shape;2087;p2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88" name="Google Shape;2088;p2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89" name="Google Shape;2089;p2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90" name="Google Shape;2090;p2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91" name="Google Shape;2091;p2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92" name="Google Shape;2092;p2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93" name="Google Shape;2093;p2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94" name="Google Shape;2094;p2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95" name="Google Shape;2095;p2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096" name="Google Shape;2096;p24"/>
          <p:cNvGrpSpPr/>
          <p:nvPr/>
        </p:nvGrpSpPr>
        <p:grpSpPr>
          <a:xfrm>
            <a:off x="6697735" y="318659"/>
            <a:ext cx="1670529" cy="68000"/>
            <a:chOff x="2915381" y="4104819"/>
            <a:chExt cx="1252897" cy="51000"/>
          </a:xfrm>
        </p:grpSpPr>
        <p:sp>
          <p:nvSpPr>
            <p:cNvPr id="2097" name="Google Shape;2097;p24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8" name="Google Shape;2098;p24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9" name="Google Shape;2099;p24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0" name="Google Shape;2100;p24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1" name="Google Shape;2101;p24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2" name="Google Shape;2102;p24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3" name="Google Shape;2103;p24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4" name="Google Shape;2104;p24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5" name="Google Shape;2105;p24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6" name="Google Shape;2106;p24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7" name="Google Shape;2107;p24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8" name="Google Shape;2108;p24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9" name="Google Shape;2109;p24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0" name="Google Shape;2110;p24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11" name="Google Shape;2111;p24"/>
          <p:cNvSpPr txBox="1">
            <a:spLocks noGrp="1"/>
          </p:cNvSpPr>
          <p:nvPr>
            <p:ph type="title"/>
          </p:nvPr>
        </p:nvSpPr>
        <p:spPr>
          <a:xfrm>
            <a:off x="950800" y="719200"/>
            <a:ext cx="10290400" cy="763600"/>
          </a:xfrm>
          <a:prstGeom prst="rect">
            <a:avLst/>
          </a:prstGeom>
          <a:effectLst>
            <a:outerShdw blurRad="8572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919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3" name="Google Shape;2113;p25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2114" name="Google Shape;2114;p25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5" name="Google Shape;2115;p25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6" name="Google Shape;2116;p25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7" name="Google Shape;2117;p25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8" name="Google Shape;2118;p25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9" name="Google Shape;2119;p25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0" name="Google Shape;2120;p25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1" name="Google Shape;2121;p25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2" name="Google Shape;2122;p25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3" name="Google Shape;2123;p25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4" name="Google Shape;2124;p25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5" name="Google Shape;2125;p25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6" name="Google Shape;2126;p25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7" name="Google Shape;2127;p25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8" name="Google Shape;2128;p25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9" name="Google Shape;2129;p25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0" name="Google Shape;2130;p25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1" name="Google Shape;2131;p25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2" name="Google Shape;2132;p25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3" name="Google Shape;2133;p25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4" name="Google Shape;2134;p25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5" name="Google Shape;2135;p25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6" name="Google Shape;2136;p25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7" name="Google Shape;2137;p25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8" name="Google Shape;2138;p25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9" name="Google Shape;2139;p25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0" name="Google Shape;2140;p25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1" name="Google Shape;2141;p25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2" name="Google Shape;2142;p25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3" name="Google Shape;2143;p25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4" name="Google Shape;2144;p25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5" name="Google Shape;2145;p25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6" name="Google Shape;2146;p25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7" name="Google Shape;2147;p25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8" name="Google Shape;2148;p25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9" name="Google Shape;2149;p25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0" name="Google Shape;2150;p25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1" name="Google Shape;2151;p25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52" name="Google Shape;2152;p25"/>
          <p:cNvSpPr/>
          <p:nvPr/>
        </p:nvSpPr>
        <p:spPr>
          <a:xfrm rot="-5400000">
            <a:off x="160283" y="97246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153" name="Google Shape;2153;p25"/>
          <p:cNvGrpSpPr/>
          <p:nvPr/>
        </p:nvGrpSpPr>
        <p:grpSpPr>
          <a:xfrm rot="5400000">
            <a:off x="113467" y="4877234"/>
            <a:ext cx="131869" cy="737453"/>
            <a:chOff x="4898850" y="4820550"/>
            <a:chExt cx="98902" cy="553090"/>
          </a:xfrm>
        </p:grpSpPr>
        <p:sp>
          <p:nvSpPr>
            <p:cNvPr id="2154" name="Google Shape;2154;p25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5" name="Google Shape;2155;p25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6" name="Google Shape;2156;p25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7" name="Google Shape;2157;p25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8" name="Google Shape;2158;p25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59" name="Google Shape;2159;p25"/>
          <p:cNvGrpSpPr/>
          <p:nvPr/>
        </p:nvGrpSpPr>
        <p:grpSpPr>
          <a:xfrm flipH="1">
            <a:off x="-718123" y="755774"/>
            <a:ext cx="2430688" cy="395524"/>
            <a:chOff x="7857346" y="3902355"/>
            <a:chExt cx="1823016" cy="296643"/>
          </a:xfrm>
        </p:grpSpPr>
        <p:sp>
          <p:nvSpPr>
            <p:cNvPr id="2160" name="Google Shape;2160;p25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1" name="Google Shape;2161;p25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2" name="Google Shape;2162;p25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3" name="Google Shape;2163;p25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4" name="Google Shape;2164;p25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5" name="Google Shape;2165;p25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66" name="Google Shape;2166;p25"/>
          <p:cNvGrpSpPr/>
          <p:nvPr/>
        </p:nvGrpSpPr>
        <p:grpSpPr>
          <a:xfrm rot="5400000">
            <a:off x="6398800" y="6125067"/>
            <a:ext cx="131869" cy="737453"/>
            <a:chOff x="4898850" y="4820550"/>
            <a:chExt cx="98902" cy="553090"/>
          </a:xfrm>
        </p:grpSpPr>
        <p:sp>
          <p:nvSpPr>
            <p:cNvPr id="2167" name="Google Shape;2167;p25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8" name="Google Shape;2168;p25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9" name="Google Shape;2169;p25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0" name="Google Shape;2170;p25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1" name="Google Shape;2171;p25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72" name="Google Shape;2172;p25"/>
          <p:cNvGrpSpPr/>
          <p:nvPr/>
        </p:nvGrpSpPr>
        <p:grpSpPr>
          <a:xfrm>
            <a:off x="577225" y="6341493"/>
            <a:ext cx="1474635" cy="178625"/>
            <a:chOff x="8183182" y="663852"/>
            <a:chExt cx="1475028" cy="178673"/>
          </a:xfrm>
        </p:grpSpPr>
        <p:grpSp>
          <p:nvGrpSpPr>
            <p:cNvPr id="2173" name="Google Shape;2173;p25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174" name="Google Shape;2174;p2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75" name="Google Shape;2175;p2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76" name="Google Shape;2176;p2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77" name="Google Shape;2177;p2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78" name="Google Shape;2178;p2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79" name="Google Shape;2179;p2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80" name="Google Shape;2180;p2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81" name="Google Shape;2181;p2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82" name="Google Shape;2182;p2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83" name="Google Shape;2183;p2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84" name="Google Shape;2184;p25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185" name="Google Shape;2185;p2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86" name="Google Shape;2186;p2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87" name="Google Shape;2187;p2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88" name="Google Shape;2188;p2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89" name="Google Shape;2189;p2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90" name="Google Shape;2190;p2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91" name="Google Shape;2191;p2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92" name="Google Shape;2192;p2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93" name="Google Shape;2193;p2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94" name="Google Shape;2194;p2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195" name="Google Shape;2195;p25"/>
          <p:cNvSpPr/>
          <p:nvPr/>
        </p:nvSpPr>
        <p:spPr>
          <a:xfrm rot="5400000">
            <a:off x="11039865" y="563750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96" name="Google Shape;2196;p25"/>
          <p:cNvSpPr/>
          <p:nvPr/>
        </p:nvSpPr>
        <p:spPr>
          <a:xfrm>
            <a:off x="10882149" y="-465077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197" name="Google Shape;2197;p25"/>
          <p:cNvGrpSpPr/>
          <p:nvPr/>
        </p:nvGrpSpPr>
        <p:grpSpPr>
          <a:xfrm>
            <a:off x="11194101" y="6332405"/>
            <a:ext cx="1177683" cy="322788"/>
            <a:chOff x="2300350" y="2601250"/>
            <a:chExt cx="2275275" cy="623625"/>
          </a:xfrm>
        </p:grpSpPr>
        <p:sp>
          <p:nvSpPr>
            <p:cNvPr id="2198" name="Google Shape;2198;p2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9" name="Google Shape;2199;p2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0" name="Google Shape;2200;p2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1" name="Google Shape;2201;p2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2" name="Google Shape;2202;p2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3" name="Google Shape;2203;p2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04" name="Google Shape;2204;p25"/>
          <p:cNvGrpSpPr/>
          <p:nvPr/>
        </p:nvGrpSpPr>
        <p:grpSpPr>
          <a:xfrm>
            <a:off x="7985485" y="314348"/>
            <a:ext cx="1670529" cy="68000"/>
            <a:chOff x="2915381" y="4104819"/>
            <a:chExt cx="1252897" cy="51000"/>
          </a:xfrm>
        </p:grpSpPr>
        <p:sp>
          <p:nvSpPr>
            <p:cNvPr id="2205" name="Google Shape;2205;p25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6" name="Google Shape;2206;p25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7" name="Google Shape;2207;p25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8" name="Google Shape;2208;p25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9" name="Google Shape;2209;p25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0" name="Google Shape;2210;p25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1" name="Google Shape;2211;p25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2" name="Google Shape;2212;p25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3" name="Google Shape;2213;p25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4" name="Google Shape;2214;p25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5" name="Google Shape;2215;p25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6" name="Google Shape;2216;p25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7" name="Google Shape;2217;p25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8" name="Google Shape;2218;p25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219" name="Google Shape;2219;p25"/>
          <p:cNvSpPr txBox="1">
            <a:spLocks noGrp="1"/>
          </p:cNvSpPr>
          <p:nvPr>
            <p:ph type="title"/>
          </p:nvPr>
        </p:nvSpPr>
        <p:spPr>
          <a:xfrm>
            <a:off x="950800" y="719200"/>
            <a:ext cx="10290400" cy="763600"/>
          </a:xfrm>
          <a:prstGeom prst="rect">
            <a:avLst/>
          </a:prstGeom>
          <a:effectLst>
            <a:outerShdw blurRad="85725" algn="bl" rotWithShape="0">
              <a:schemeClr val="accent2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4274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1" name="Google Shape;2221;p26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2222" name="Google Shape;2222;p26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3" name="Google Shape;2223;p26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4" name="Google Shape;2224;p26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5" name="Google Shape;2225;p26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6" name="Google Shape;2226;p26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7" name="Google Shape;2227;p26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8" name="Google Shape;2228;p26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9" name="Google Shape;2229;p26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0" name="Google Shape;2230;p26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1" name="Google Shape;2231;p26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2" name="Google Shape;2232;p26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3" name="Google Shape;2233;p26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4" name="Google Shape;2234;p26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5" name="Google Shape;2235;p26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6" name="Google Shape;2236;p26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7" name="Google Shape;2237;p26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8" name="Google Shape;2238;p26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9" name="Google Shape;2239;p26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0" name="Google Shape;2240;p26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1" name="Google Shape;2241;p26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2" name="Google Shape;2242;p26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3" name="Google Shape;2243;p26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4" name="Google Shape;2244;p26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5" name="Google Shape;2245;p26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6" name="Google Shape;2246;p26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7" name="Google Shape;2247;p26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8" name="Google Shape;2248;p26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9" name="Google Shape;2249;p26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0" name="Google Shape;2250;p26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1" name="Google Shape;2251;p26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2" name="Google Shape;2252;p26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3" name="Google Shape;2253;p26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4" name="Google Shape;2254;p26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5" name="Google Shape;2255;p26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6" name="Google Shape;2256;p26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7" name="Google Shape;2257;p26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8" name="Google Shape;2258;p26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9" name="Google Shape;2259;p26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260" name="Google Shape;2260;p26"/>
          <p:cNvSpPr txBox="1">
            <a:spLocks noGrp="1"/>
          </p:cNvSpPr>
          <p:nvPr>
            <p:ph type="title"/>
          </p:nvPr>
        </p:nvSpPr>
        <p:spPr>
          <a:xfrm>
            <a:off x="950800" y="719200"/>
            <a:ext cx="102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61" name="Google Shape;2261;p26"/>
          <p:cNvSpPr txBox="1">
            <a:spLocks noGrp="1"/>
          </p:cNvSpPr>
          <p:nvPr>
            <p:ph type="title" idx="2"/>
          </p:nvPr>
        </p:nvSpPr>
        <p:spPr>
          <a:xfrm>
            <a:off x="1121700" y="3481461"/>
            <a:ext cx="27208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2262" name="Google Shape;2262;p26"/>
          <p:cNvSpPr txBox="1">
            <a:spLocks noGrp="1"/>
          </p:cNvSpPr>
          <p:nvPr>
            <p:ph type="subTitle" idx="1"/>
          </p:nvPr>
        </p:nvSpPr>
        <p:spPr>
          <a:xfrm>
            <a:off x="1121700" y="4026260"/>
            <a:ext cx="2720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3" name="Google Shape;2263;p26"/>
          <p:cNvSpPr txBox="1">
            <a:spLocks noGrp="1"/>
          </p:cNvSpPr>
          <p:nvPr>
            <p:ph type="title" idx="3" hasCustomPrompt="1"/>
          </p:nvPr>
        </p:nvSpPr>
        <p:spPr>
          <a:xfrm>
            <a:off x="993100" y="2224340"/>
            <a:ext cx="2978000" cy="10516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7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264" name="Google Shape;2264;p26"/>
          <p:cNvSpPr txBox="1">
            <a:spLocks noGrp="1"/>
          </p:cNvSpPr>
          <p:nvPr>
            <p:ph type="title" idx="4"/>
          </p:nvPr>
        </p:nvSpPr>
        <p:spPr>
          <a:xfrm>
            <a:off x="4735457" y="3963967"/>
            <a:ext cx="27208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2265" name="Google Shape;2265;p26"/>
          <p:cNvSpPr txBox="1">
            <a:spLocks noGrp="1"/>
          </p:cNvSpPr>
          <p:nvPr>
            <p:ph type="subTitle" idx="5"/>
          </p:nvPr>
        </p:nvSpPr>
        <p:spPr>
          <a:xfrm>
            <a:off x="4735457" y="4508765"/>
            <a:ext cx="2720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6" name="Google Shape;2266;p26"/>
          <p:cNvSpPr txBox="1">
            <a:spLocks noGrp="1"/>
          </p:cNvSpPr>
          <p:nvPr>
            <p:ph type="title" idx="6" hasCustomPrompt="1"/>
          </p:nvPr>
        </p:nvSpPr>
        <p:spPr>
          <a:xfrm>
            <a:off x="4606857" y="2706845"/>
            <a:ext cx="2978000" cy="10516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7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267" name="Google Shape;2267;p26"/>
          <p:cNvSpPr txBox="1">
            <a:spLocks noGrp="1"/>
          </p:cNvSpPr>
          <p:nvPr>
            <p:ph type="title" idx="7"/>
          </p:nvPr>
        </p:nvSpPr>
        <p:spPr>
          <a:xfrm>
            <a:off x="8349233" y="3481461"/>
            <a:ext cx="27208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2268" name="Google Shape;2268;p26"/>
          <p:cNvSpPr txBox="1">
            <a:spLocks noGrp="1"/>
          </p:cNvSpPr>
          <p:nvPr>
            <p:ph type="subTitle" idx="8"/>
          </p:nvPr>
        </p:nvSpPr>
        <p:spPr>
          <a:xfrm>
            <a:off x="8349233" y="4026260"/>
            <a:ext cx="2720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9" name="Google Shape;2269;p26"/>
          <p:cNvSpPr txBox="1">
            <a:spLocks noGrp="1"/>
          </p:cNvSpPr>
          <p:nvPr>
            <p:ph type="title" idx="9" hasCustomPrompt="1"/>
          </p:nvPr>
        </p:nvSpPr>
        <p:spPr>
          <a:xfrm>
            <a:off x="8220633" y="2224340"/>
            <a:ext cx="2978000" cy="10516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7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grpSp>
        <p:nvGrpSpPr>
          <p:cNvPr id="2270" name="Google Shape;2270;p26"/>
          <p:cNvGrpSpPr/>
          <p:nvPr/>
        </p:nvGrpSpPr>
        <p:grpSpPr>
          <a:xfrm>
            <a:off x="-14" y="5781319"/>
            <a:ext cx="1712580" cy="782400"/>
            <a:chOff x="-11" y="4335989"/>
            <a:chExt cx="1284435" cy="586800"/>
          </a:xfrm>
        </p:grpSpPr>
        <p:sp>
          <p:nvSpPr>
            <p:cNvPr id="2271" name="Google Shape;2271;p26"/>
            <p:cNvSpPr/>
            <p:nvPr/>
          </p:nvSpPr>
          <p:spPr>
            <a:xfrm rot="-5400000">
              <a:off x="348812" y="39871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272" name="Google Shape;2272;p26"/>
            <p:cNvGrpSpPr/>
            <p:nvPr/>
          </p:nvGrpSpPr>
          <p:grpSpPr>
            <a:xfrm rot="10800000">
              <a:off x="-11" y="4508353"/>
              <a:ext cx="883262" cy="242091"/>
              <a:chOff x="2300350" y="2601250"/>
              <a:chExt cx="2275275" cy="623625"/>
            </a:xfrm>
          </p:grpSpPr>
          <p:sp>
            <p:nvSpPr>
              <p:cNvPr id="2273" name="Google Shape;2273;p26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74" name="Google Shape;2274;p26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75" name="Google Shape;2275;p26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76" name="Google Shape;2276;p26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77" name="Google Shape;2277;p26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78" name="Google Shape;2278;p26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279" name="Google Shape;2279;p26"/>
          <p:cNvGrpSpPr/>
          <p:nvPr/>
        </p:nvGrpSpPr>
        <p:grpSpPr>
          <a:xfrm>
            <a:off x="1864076" y="-152410"/>
            <a:ext cx="2027976" cy="402753"/>
            <a:chOff x="5642557" y="-150670"/>
            <a:chExt cx="1520982" cy="302065"/>
          </a:xfrm>
        </p:grpSpPr>
        <p:sp>
          <p:nvSpPr>
            <p:cNvPr id="2280" name="Google Shape;2280;p26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1" name="Google Shape;2281;p26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2" name="Google Shape;2282;p26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3" name="Google Shape;2283;p26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4" name="Google Shape;2284;p26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85" name="Google Shape;2285;p26"/>
          <p:cNvGrpSpPr/>
          <p:nvPr/>
        </p:nvGrpSpPr>
        <p:grpSpPr>
          <a:xfrm rot="5400000">
            <a:off x="113467" y="2031400"/>
            <a:ext cx="131869" cy="737453"/>
            <a:chOff x="4898850" y="4820550"/>
            <a:chExt cx="98902" cy="553090"/>
          </a:xfrm>
        </p:grpSpPr>
        <p:sp>
          <p:nvSpPr>
            <p:cNvPr id="2286" name="Google Shape;2286;p2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7" name="Google Shape;2287;p2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8" name="Google Shape;2288;p2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9" name="Google Shape;2289;p2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0" name="Google Shape;2290;p2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291" name="Google Shape;2291;p26"/>
          <p:cNvSpPr/>
          <p:nvPr/>
        </p:nvSpPr>
        <p:spPr>
          <a:xfrm>
            <a:off x="16" y="-1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92" name="Google Shape;2292;p26"/>
          <p:cNvSpPr/>
          <p:nvPr/>
        </p:nvSpPr>
        <p:spPr>
          <a:xfrm>
            <a:off x="-1708807" y="5054639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93" name="Google Shape;2293;p26"/>
          <p:cNvSpPr/>
          <p:nvPr/>
        </p:nvSpPr>
        <p:spPr>
          <a:xfrm rot="10800000">
            <a:off x="11409615" y="514543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94" name="Google Shape;2294;p26"/>
          <p:cNvSpPr/>
          <p:nvPr/>
        </p:nvSpPr>
        <p:spPr>
          <a:xfrm rot="5400000">
            <a:off x="10941549" y="-46508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295" name="Google Shape;2295;p26"/>
          <p:cNvGrpSpPr/>
          <p:nvPr/>
        </p:nvGrpSpPr>
        <p:grpSpPr>
          <a:xfrm>
            <a:off x="10417076" y="1178017"/>
            <a:ext cx="2027976" cy="402753"/>
            <a:chOff x="5642557" y="-150670"/>
            <a:chExt cx="1520982" cy="302065"/>
          </a:xfrm>
        </p:grpSpPr>
        <p:sp>
          <p:nvSpPr>
            <p:cNvPr id="2296" name="Google Shape;2296;p26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7" name="Google Shape;2297;p26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8" name="Google Shape;2298;p26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9" name="Google Shape;2299;p26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0" name="Google Shape;2300;p26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01" name="Google Shape;2301;p26"/>
          <p:cNvGrpSpPr/>
          <p:nvPr/>
        </p:nvGrpSpPr>
        <p:grpSpPr>
          <a:xfrm rot="5400000">
            <a:off x="11360346" y="5235565"/>
            <a:ext cx="402753" cy="2027976"/>
            <a:chOff x="-108754" y="2690919"/>
            <a:chExt cx="302065" cy="1520982"/>
          </a:xfrm>
        </p:grpSpPr>
        <p:sp>
          <p:nvSpPr>
            <p:cNvPr id="2302" name="Google Shape;2302;p26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3" name="Google Shape;2303;p26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4" name="Google Shape;2304;p26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5" name="Google Shape;2305;p26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6" name="Google Shape;2306;p26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09311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8" name="Google Shape;2308;p27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2309" name="Google Shape;2309;p27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0" name="Google Shape;2310;p27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1" name="Google Shape;2311;p27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2" name="Google Shape;2312;p27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3" name="Google Shape;2313;p27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4" name="Google Shape;2314;p27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5" name="Google Shape;2315;p27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6" name="Google Shape;2316;p27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7" name="Google Shape;2317;p27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8" name="Google Shape;2318;p27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9" name="Google Shape;2319;p27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0" name="Google Shape;2320;p27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1" name="Google Shape;2321;p27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2" name="Google Shape;2322;p27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3" name="Google Shape;2323;p27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4" name="Google Shape;2324;p27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5" name="Google Shape;2325;p27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6" name="Google Shape;2326;p27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7" name="Google Shape;2327;p27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8" name="Google Shape;2328;p27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9" name="Google Shape;2329;p27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0" name="Google Shape;2330;p27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1" name="Google Shape;2331;p27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2" name="Google Shape;2332;p27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3" name="Google Shape;2333;p27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4" name="Google Shape;2334;p27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5" name="Google Shape;2335;p27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6" name="Google Shape;2336;p27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7" name="Google Shape;2337;p27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8" name="Google Shape;2338;p27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9" name="Google Shape;2339;p27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0" name="Google Shape;2340;p27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1" name="Google Shape;2341;p27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2" name="Google Shape;2342;p27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3" name="Google Shape;2343;p27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4" name="Google Shape;2344;p27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5" name="Google Shape;2345;p27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6" name="Google Shape;2346;p27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347" name="Google Shape;2347;p27"/>
          <p:cNvSpPr txBox="1">
            <a:spLocks noGrp="1"/>
          </p:cNvSpPr>
          <p:nvPr>
            <p:ph type="title"/>
          </p:nvPr>
        </p:nvSpPr>
        <p:spPr>
          <a:xfrm>
            <a:off x="3114200" y="1010833"/>
            <a:ext cx="5963600" cy="12740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9333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348" name="Google Shape;2348;p27"/>
          <p:cNvSpPr txBox="1">
            <a:spLocks noGrp="1"/>
          </p:cNvSpPr>
          <p:nvPr>
            <p:ph type="subTitle" idx="1"/>
          </p:nvPr>
        </p:nvSpPr>
        <p:spPr>
          <a:xfrm>
            <a:off x="3114200" y="2366667"/>
            <a:ext cx="5963600" cy="134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9" name="Google Shape;2349;p27"/>
          <p:cNvSpPr txBox="1"/>
          <p:nvPr/>
        </p:nvSpPr>
        <p:spPr>
          <a:xfrm>
            <a:off x="3376600" y="4437009"/>
            <a:ext cx="5438800" cy="8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2"/>
                </a:solidFill>
                <a:latin typeface="PT Sans"/>
                <a:ea typeface="PT Sans"/>
                <a:cs typeface="PT Sans"/>
                <a:sym typeface="PT Sans"/>
              </a:rPr>
              <a:t>Credits:</a:t>
            </a:r>
            <a:r>
              <a:rPr lang="en" sz="1600">
                <a:solidFill>
                  <a:schemeClr val="accent2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en" sz="16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This presentation template was created by </a:t>
            </a:r>
            <a:r>
              <a:rPr lang="en" sz="1600" b="1">
                <a:solidFill>
                  <a:schemeClr val="accent2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, including icons by </a:t>
            </a:r>
            <a:r>
              <a:rPr lang="en" sz="1600" b="1">
                <a:solidFill>
                  <a:schemeClr val="accent2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, infographics &amp; images by </a:t>
            </a:r>
            <a:r>
              <a:rPr lang="en" sz="1600" b="1">
                <a:solidFill>
                  <a:schemeClr val="accent2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350" name="Google Shape;2350;p27"/>
          <p:cNvSpPr/>
          <p:nvPr/>
        </p:nvSpPr>
        <p:spPr>
          <a:xfrm rot="10800000">
            <a:off x="15" y="514543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351" name="Google Shape;2351;p27"/>
          <p:cNvGrpSpPr/>
          <p:nvPr/>
        </p:nvGrpSpPr>
        <p:grpSpPr>
          <a:xfrm>
            <a:off x="-14" y="809085"/>
            <a:ext cx="1712580" cy="782400"/>
            <a:chOff x="-11" y="606814"/>
            <a:chExt cx="1284435" cy="586800"/>
          </a:xfrm>
        </p:grpSpPr>
        <p:sp>
          <p:nvSpPr>
            <p:cNvPr id="2352" name="Google Shape;2352;p27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353" name="Google Shape;2353;p27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2354" name="Google Shape;2354;p27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55" name="Google Shape;2355;p27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56" name="Google Shape;2356;p27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57" name="Google Shape;2357;p27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58" name="Google Shape;2358;p27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59" name="Google Shape;2359;p27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360" name="Google Shape;2360;p27"/>
          <p:cNvGrpSpPr/>
          <p:nvPr/>
        </p:nvGrpSpPr>
        <p:grpSpPr>
          <a:xfrm>
            <a:off x="3491843" y="6641857"/>
            <a:ext cx="2027976" cy="402753"/>
            <a:chOff x="5642557" y="-150670"/>
            <a:chExt cx="1520982" cy="302065"/>
          </a:xfrm>
        </p:grpSpPr>
        <p:sp>
          <p:nvSpPr>
            <p:cNvPr id="2361" name="Google Shape;2361;p2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2" name="Google Shape;2362;p2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3" name="Google Shape;2363;p2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4" name="Google Shape;2364;p2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5" name="Google Shape;2365;p2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66" name="Google Shape;2366;p27"/>
          <p:cNvGrpSpPr/>
          <p:nvPr/>
        </p:nvGrpSpPr>
        <p:grpSpPr>
          <a:xfrm rot="5400000">
            <a:off x="113467" y="2466167"/>
            <a:ext cx="131869" cy="737453"/>
            <a:chOff x="4898850" y="4820550"/>
            <a:chExt cx="98902" cy="553090"/>
          </a:xfrm>
        </p:grpSpPr>
        <p:sp>
          <p:nvSpPr>
            <p:cNvPr id="2367" name="Google Shape;2367;p2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8" name="Google Shape;2368;p2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9" name="Google Shape;2369;p2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0" name="Google Shape;2370;p2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1" name="Google Shape;2371;p2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72" name="Google Shape;2372;p27"/>
          <p:cNvGrpSpPr/>
          <p:nvPr/>
        </p:nvGrpSpPr>
        <p:grpSpPr>
          <a:xfrm>
            <a:off x="-1886073" y="3773505"/>
            <a:ext cx="3063733" cy="463200"/>
            <a:chOff x="-1414555" y="2830129"/>
            <a:chExt cx="2297800" cy="347400"/>
          </a:xfrm>
        </p:grpSpPr>
        <p:sp>
          <p:nvSpPr>
            <p:cNvPr id="2373" name="Google Shape;2373;p27"/>
            <p:cNvSpPr/>
            <p:nvPr/>
          </p:nvSpPr>
          <p:spPr>
            <a:xfrm>
              <a:off x="-1414555" y="31094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4" name="Google Shape;2374;p27"/>
            <p:cNvSpPr/>
            <p:nvPr/>
          </p:nvSpPr>
          <p:spPr>
            <a:xfrm>
              <a:off x="-1111455" y="28301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75" name="Google Shape;2375;p27"/>
          <p:cNvGrpSpPr/>
          <p:nvPr/>
        </p:nvGrpSpPr>
        <p:grpSpPr>
          <a:xfrm flipH="1">
            <a:off x="-705439" y="5751040"/>
            <a:ext cx="2430688" cy="262659"/>
            <a:chOff x="7857346" y="4002005"/>
            <a:chExt cx="1823016" cy="196994"/>
          </a:xfrm>
        </p:grpSpPr>
        <p:sp>
          <p:nvSpPr>
            <p:cNvPr id="2376" name="Google Shape;2376;p27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7" name="Google Shape;2377;p27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8" name="Google Shape;2378;p27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379" name="Google Shape;2379;p27"/>
          <p:cNvSpPr/>
          <p:nvPr/>
        </p:nvSpPr>
        <p:spPr>
          <a:xfrm rot="5400000">
            <a:off x="10944512" y="5180902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380" name="Google Shape;2380;p27"/>
          <p:cNvGrpSpPr/>
          <p:nvPr/>
        </p:nvGrpSpPr>
        <p:grpSpPr>
          <a:xfrm>
            <a:off x="6937323" y="6249789"/>
            <a:ext cx="1474635" cy="178625"/>
            <a:chOff x="8183182" y="663852"/>
            <a:chExt cx="1475028" cy="178673"/>
          </a:xfrm>
        </p:grpSpPr>
        <p:grpSp>
          <p:nvGrpSpPr>
            <p:cNvPr id="2381" name="Google Shape;2381;p2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382" name="Google Shape;2382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83" name="Google Shape;2383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84" name="Google Shape;2384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85" name="Google Shape;2385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86" name="Google Shape;2386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87" name="Google Shape;2387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88" name="Google Shape;2388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89" name="Google Shape;2389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90" name="Google Shape;2390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91" name="Google Shape;2391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392" name="Google Shape;2392;p2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393" name="Google Shape;2393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94" name="Google Shape;2394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95" name="Google Shape;2395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96" name="Google Shape;2396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97" name="Google Shape;2397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98" name="Google Shape;2398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99" name="Google Shape;2399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00" name="Google Shape;2400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01" name="Google Shape;2401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02" name="Google Shape;2402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403" name="Google Shape;2403;p27"/>
          <p:cNvSpPr/>
          <p:nvPr/>
        </p:nvSpPr>
        <p:spPr>
          <a:xfrm rot="10800000">
            <a:off x="10703527" y="289890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404" name="Google Shape;2404;p27"/>
          <p:cNvGrpSpPr/>
          <p:nvPr/>
        </p:nvGrpSpPr>
        <p:grpSpPr>
          <a:xfrm rot="-5400000">
            <a:off x="9563611" y="513307"/>
            <a:ext cx="2430688" cy="395524"/>
            <a:chOff x="7857346" y="3902355"/>
            <a:chExt cx="1823016" cy="296643"/>
          </a:xfrm>
        </p:grpSpPr>
        <p:sp>
          <p:nvSpPr>
            <p:cNvPr id="2405" name="Google Shape;2405;p27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6" name="Google Shape;2406;p27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7" name="Google Shape;2407;p27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8" name="Google Shape;2408;p27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9" name="Google Shape;2409;p27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0" name="Google Shape;2410;p27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11" name="Google Shape;2411;p27"/>
          <p:cNvGrpSpPr/>
          <p:nvPr/>
        </p:nvGrpSpPr>
        <p:grpSpPr>
          <a:xfrm>
            <a:off x="11023189" y="3901689"/>
            <a:ext cx="1474635" cy="178625"/>
            <a:chOff x="8183182" y="663852"/>
            <a:chExt cx="1475028" cy="178673"/>
          </a:xfrm>
        </p:grpSpPr>
        <p:grpSp>
          <p:nvGrpSpPr>
            <p:cNvPr id="2412" name="Google Shape;2412;p2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413" name="Google Shape;2413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14" name="Google Shape;2414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15" name="Google Shape;2415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16" name="Google Shape;2416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17" name="Google Shape;2417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18" name="Google Shape;2418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19" name="Google Shape;2419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20" name="Google Shape;2420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21" name="Google Shape;2421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22" name="Google Shape;2422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23" name="Google Shape;2423;p2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424" name="Google Shape;2424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25" name="Google Shape;2425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26" name="Google Shape;2426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27" name="Google Shape;2427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28" name="Google Shape;2428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29" name="Google Shape;2429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30" name="Google Shape;2430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31" name="Google Shape;2431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32" name="Google Shape;2432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33" name="Google Shape;2433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434" name="Google Shape;2434;p27"/>
          <p:cNvGrpSpPr/>
          <p:nvPr/>
        </p:nvGrpSpPr>
        <p:grpSpPr>
          <a:xfrm>
            <a:off x="3146669" y="501441"/>
            <a:ext cx="1670529" cy="68000"/>
            <a:chOff x="2915381" y="4104819"/>
            <a:chExt cx="1252897" cy="51000"/>
          </a:xfrm>
        </p:grpSpPr>
        <p:sp>
          <p:nvSpPr>
            <p:cNvPr id="2435" name="Google Shape;2435;p2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6" name="Google Shape;2436;p2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7" name="Google Shape;2437;p2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8" name="Google Shape;2438;p2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9" name="Google Shape;2439;p2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0" name="Google Shape;2440;p2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1" name="Google Shape;2441;p2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2" name="Google Shape;2442;p2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3" name="Google Shape;2443;p2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4" name="Google Shape;2444;p2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5" name="Google Shape;2445;p2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6" name="Google Shape;2446;p2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7" name="Google Shape;2447;p2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8" name="Google Shape;2448;p2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84152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0" name="Google Shape;2450;p28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2451" name="Google Shape;2451;p28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2" name="Google Shape;2452;p28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3" name="Google Shape;2453;p28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4" name="Google Shape;2454;p28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5" name="Google Shape;2455;p28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6" name="Google Shape;2456;p28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7" name="Google Shape;2457;p28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8" name="Google Shape;2458;p28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9" name="Google Shape;2459;p28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0" name="Google Shape;2460;p28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1" name="Google Shape;2461;p28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2" name="Google Shape;2462;p28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3" name="Google Shape;2463;p28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4" name="Google Shape;2464;p28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5" name="Google Shape;2465;p28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6" name="Google Shape;2466;p28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7" name="Google Shape;2467;p28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8" name="Google Shape;2468;p28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9" name="Google Shape;2469;p28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0" name="Google Shape;2470;p28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1" name="Google Shape;2471;p28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2" name="Google Shape;2472;p28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3" name="Google Shape;2473;p28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4" name="Google Shape;2474;p28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5" name="Google Shape;2475;p28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6" name="Google Shape;2476;p28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7" name="Google Shape;2477;p28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8" name="Google Shape;2478;p28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9" name="Google Shape;2479;p28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0" name="Google Shape;2480;p28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1" name="Google Shape;2481;p28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2" name="Google Shape;2482;p28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3" name="Google Shape;2483;p28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4" name="Google Shape;2484;p28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5" name="Google Shape;2485;p28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6" name="Google Shape;2486;p28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7" name="Google Shape;2487;p28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8" name="Google Shape;2488;p28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89" name="Google Shape;2489;p28"/>
          <p:cNvGrpSpPr/>
          <p:nvPr/>
        </p:nvGrpSpPr>
        <p:grpSpPr>
          <a:xfrm rot="5400000">
            <a:off x="113467" y="2466167"/>
            <a:ext cx="131869" cy="737453"/>
            <a:chOff x="4898850" y="4820550"/>
            <a:chExt cx="98902" cy="553090"/>
          </a:xfrm>
        </p:grpSpPr>
        <p:sp>
          <p:nvSpPr>
            <p:cNvPr id="2490" name="Google Shape;2490;p2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1" name="Google Shape;2491;p2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2" name="Google Shape;2492;p2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3" name="Google Shape;2493;p2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4" name="Google Shape;2494;p2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95" name="Google Shape;2495;p28"/>
          <p:cNvGrpSpPr/>
          <p:nvPr/>
        </p:nvGrpSpPr>
        <p:grpSpPr>
          <a:xfrm flipH="1">
            <a:off x="-1119639" y="3791373"/>
            <a:ext cx="2430688" cy="262659"/>
            <a:chOff x="7857346" y="4002005"/>
            <a:chExt cx="1823016" cy="196994"/>
          </a:xfrm>
        </p:grpSpPr>
        <p:sp>
          <p:nvSpPr>
            <p:cNvPr id="2496" name="Google Shape;2496;p2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7" name="Google Shape;2497;p2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8" name="Google Shape;2498;p2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499" name="Google Shape;2499;p28"/>
          <p:cNvSpPr/>
          <p:nvPr/>
        </p:nvSpPr>
        <p:spPr>
          <a:xfrm rot="5400000">
            <a:off x="10941532" y="514543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00" name="Google Shape;2500;p28"/>
          <p:cNvSpPr/>
          <p:nvPr/>
        </p:nvSpPr>
        <p:spPr>
          <a:xfrm>
            <a:off x="10941549" y="-46508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501" name="Google Shape;2501;p28"/>
          <p:cNvGrpSpPr/>
          <p:nvPr/>
        </p:nvGrpSpPr>
        <p:grpSpPr>
          <a:xfrm>
            <a:off x="11023189" y="4308089"/>
            <a:ext cx="1474635" cy="178625"/>
            <a:chOff x="8183182" y="663852"/>
            <a:chExt cx="1475028" cy="178673"/>
          </a:xfrm>
        </p:grpSpPr>
        <p:grpSp>
          <p:nvGrpSpPr>
            <p:cNvPr id="2502" name="Google Shape;2502;p2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503" name="Google Shape;2503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04" name="Google Shape;2504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05" name="Google Shape;2505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06" name="Google Shape;2506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07" name="Google Shape;2507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08" name="Google Shape;2508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09" name="Google Shape;2509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10" name="Google Shape;2510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11" name="Google Shape;2511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12" name="Google Shape;2512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13" name="Google Shape;2513;p2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514" name="Google Shape;2514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15" name="Google Shape;2515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16" name="Google Shape;2516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17" name="Google Shape;2517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18" name="Google Shape;2518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19" name="Google Shape;2519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20" name="Google Shape;2520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21" name="Google Shape;2521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22" name="Google Shape;2522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23" name="Google Shape;2523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524" name="Google Shape;2524;p28"/>
          <p:cNvGrpSpPr/>
          <p:nvPr/>
        </p:nvGrpSpPr>
        <p:grpSpPr>
          <a:xfrm flipH="1">
            <a:off x="6446076" y="-143943"/>
            <a:ext cx="2027976" cy="402753"/>
            <a:chOff x="5642557" y="-150670"/>
            <a:chExt cx="1520982" cy="302065"/>
          </a:xfrm>
        </p:grpSpPr>
        <p:sp>
          <p:nvSpPr>
            <p:cNvPr id="2525" name="Google Shape;2525;p2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6" name="Google Shape;2526;p2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7" name="Google Shape;2527;p2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8" name="Google Shape;2528;p2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9" name="Google Shape;2529;p2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30" name="Google Shape;2530;p28"/>
          <p:cNvGrpSpPr/>
          <p:nvPr/>
        </p:nvGrpSpPr>
        <p:grpSpPr>
          <a:xfrm>
            <a:off x="847827" y="-1940395"/>
            <a:ext cx="463200" cy="3063733"/>
            <a:chOff x="6420895" y="-1455296"/>
            <a:chExt cx="347400" cy="2297800"/>
          </a:xfrm>
        </p:grpSpPr>
        <p:sp>
          <p:nvSpPr>
            <p:cNvPr id="2531" name="Google Shape;2531;p28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2" name="Google Shape;2532;p28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533" name="Google Shape;2533;p28"/>
          <p:cNvSpPr/>
          <p:nvPr/>
        </p:nvSpPr>
        <p:spPr>
          <a:xfrm rot="-5400000">
            <a:off x="465083" y="5610253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534" name="Google Shape;2534;p28"/>
          <p:cNvGrpSpPr/>
          <p:nvPr/>
        </p:nvGrpSpPr>
        <p:grpSpPr>
          <a:xfrm>
            <a:off x="445080" y="5552899"/>
            <a:ext cx="402753" cy="2027976"/>
            <a:chOff x="-108754" y="2690919"/>
            <a:chExt cx="302065" cy="1520982"/>
          </a:xfrm>
        </p:grpSpPr>
        <p:sp>
          <p:nvSpPr>
            <p:cNvPr id="2535" name="Google Shape;2535;p28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6" name="Google Shape;2536;p28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7" name="Google Shape;2537;p28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8" name="Google Shape;2538;p28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9" name="Google Shape;2539;p28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40" name="Google Shape;2540;p28"/>
          <p:cNvGrpSpPr/>
          <p:nvPr/>
        </p:nvGrpSpPr>
        <p:grpSpPr>
          <a:xfrm>
            <a:off x="11320152" y="2859338"/>
            <a:ext cx="1177683" cy="322788"/>
            <a:chOff x="2300350" y="2601250"/>
            <a:chExt cx="2275275" cy="623625"/>
          </a:xfrm>
        </p:grpSpPr>
        <p:sp>
          <p:nvSpPr>
            <p:cNvPr id="2541" name="Google Shape;2541;p2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2" name="Google Shape;2542;p2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3" name="Google Shape;2543;p2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4" name="Google Shape;2544;p2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5" name="Google Shape;2545;p2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6" name="Google Shape;2546;p2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52519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8" name="Google Shape;2548;p29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2549" name="Google Shape;2549;p2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0" name="Google Shape;2550;p2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1" name="Google Shape;2551;p2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2" name="Google Shape;2552;p2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3" name="Google Shape;2553;p2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4" name="Google Shape;2554;p2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5" name="Google Shape;2555;p2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6" name="Google Shape;2556;p2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7" name="Google Shape;2557;p2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8" name="Google Shape;2558;p2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9" name="Google Shape;2559;p2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0" name="Google Shape;2560;p2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1" name="Google Shape;2561;p2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2" name="Google Shape;2562;p2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3" name="Google Shape;2563;p2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4" name="Google Shape;2564;p2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5" name="Google Shape;2565;p2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6" name="Google Shape;2566;p2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7" name="Google Shape;2567;p2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8" name="Google Shape;2568;p2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9" name="Google Shape;2569;p2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0" name="Google Shape;2570;p2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1" name="Google Shape;2571;p2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2" name="Google Shape;2572;p2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3" name="Google Shape;2573;p2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4" name="Google Shape;2574;p2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5" name="Google Shape;2575;p2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6" name="Google Shape;2576;p2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7" name="Google Shape;2577;p2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8" name="Google Shape;2578;p2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9" name="Google Shape;2579;p2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0" name="Google Shape;2580;p2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1" name="Google Shape;2581;p2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2" name="Google Shape;2582;p2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3" name="Google Shape;2583;p2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4" name="Google Shape;2584;p2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5" name="Google Shape;2585;p2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6" name="Google Shape;2586;p2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87" name="Google Shape;2587;p29"/>
          <p:cNvGrpSpPr/>
          <p:nvPr/>
        </p:nvGrpSpPr>
        <p:grpSpPr>
          <a:xfrm rot="5400000">
            <a:off x="113467" y="1043767"/>
            <a:ext cx="131869" cy="737453"/>
            <a:chOff x="4898850" y="4820550"/>
            <a:chExt cx="98902" cy="553090"/>
          </a:xfrm>
        </p:grpSpPr>
        <p:sp>
          <p:nvSpPr>
            <p:cNvPr id="2588" name="Google Shape;2588;p2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9" name="Google Shape;2589;p2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0" name="Google Shape;2590;p2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1" name="Google Shape;2591;p2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2" name="Google Shape;2592;p2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93" name="Google Shape;2593;p29"/>
          <p:cNvGrpSpPr/>
          <p:nvPr/>
        </p:nvGrpSpPr>
        <p:grpSpPr>
          <a:xfrm>
            <a:off x="-1886073" y="2655905"/>
            <a:ext cx="3063733" cy="463200"/>
            <a:chOff x="-1414555" y="3058729"/>
            <a:chExt cx="2297800" cy="347400"/>
          </a:xfrm>
        </p:grpSpPr>
        <p:sp>
          <p:nvSpPr>
            <p:cNvPr id="2594" name="Google Shape;2594;p29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5" name="Google Shape;2595;p29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96" name="Google Shape;2596;p29"/>
          <p:cNvGrpSpPr/>
          <p:nvPr/>
        </p:nvGrpSpPr>
        <p:grpSpPr>
          <a:xfrm flipH="1">
            <a:off x="-1065672" y="4401073"/>
            <a:ext cx="2430688" cy="262659"/>
            <a:chOff x="7857346" y="4002005"/>
            <a:chExt cx="1823016" cy="196994"/>
          </a:xfrm>
        </p:grpSpPr>
        <p:sp>
          <p:nvSpPr>
            <p:cNvPr id="2597" name="Google Shape;2597;p2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8" name="Google Shape;2598;p2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9" name="Google Shape;2599;p2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600" name="Google Shape;2600;p29"/>
          <p:cNvSpPr/>
          <p:nvPr/>
        </p:nvSpPr>
        <p:spPr>
          <a:xfrm rot="5400000">
            <a:off x="10939735" y="-465906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01" name="Google Shape;2601;p29"/>
          <p:cNvSpPr/>
          <p:nvPr/>
        </p:nvSpPr>
        <p:spPr>
          <a:xfrm rot="10800000">
            <a:off x="10315483" y="5857118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602" name="Google Shape;2602;p29"/>
          <p:cNvGrpSpPr/>
          <p:nvPr/>
        </p:nvGrpSpPr>
        <p:grpSpPr>
          <a:xfrm rot="5400000">
            <a:off x="11051552" y="3566617"/>
            <a:ext cx="1177683" cy="322788"/>
            <a:chOff x="2300350" y="2601250"/>
            <a:chExt cx="2275275" cy="623625"/>
          </a:xfrm>
        </p:grpSpPr>
        <p:sp>
          <p:nvSpPr>
            <p:cNvPr id="2603" name="Google Shape;2603;p2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4" name="Google Shape;2604;p2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5" name="Google Shape;2605;p2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6" name="Google Shape;2606;p2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7" name="Google Shape;2607;p2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8" name="Google Shape;2608;p2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09" name="Google Shape;2609;p29"/>
          <p:cNvGrpSpPr/>
          <p:nvPr/>
        </p:nvGrpSpPr>
        <p:grpSpPr>
          <a:xfrm>
            <a:off x="11377396" y="-384517"/>
            <a:ext cx="402753" cy="2027976"/>
            <a:chOff x="-108754" y="2690919"/>
            <a:chExt cx="302065" cy="1520982"/>
          </a:xfrm>
        </p:grpSpPr>
        <p:sp>
          <p:nvSpPr>
            <p:cNvPr id="2610" name="Google Shape;2610;p29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1" name="Google Shape;2611;p29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2" name="Google Shape;2612;p29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3" name="Google Shape;2613;p29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4" name="Google Shape;2614;p29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15" name="Google Shape;2615;p29"/>
          <p:cNvGrpSpPr/>
          <p:nvPr/>
        </p:nvGrpSpPr>
        <p:grpSpPr>
          <a:xfrm>
            <a:off x="1569276" y="-143943"/>
            <a:ext cx="2027976" cy="402753"/>
            <a:chOff x="5642557" y="-150670"/>
            <a:chExt cx="1520982" cy="302065"/>
          </a:xfrm>
        </p:grpSpPr>
        <p:sp>
          <p:nvSpPr>
            <p:cNvPr id="2616" name="Google Shape;2616;p2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7" name="Google Shape;2617;p2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8" name="Google Shape;2618;p2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9" name="Google Shape;2619;p2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0" name="Google Shape;2620;p2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21" name="Google Shape;2621;p29"/>
          <p:cNvGrpSpPr/>
          <p:nvPr/>
        </p:nvGrpSpPr>
        <p:grpSpPr>
          <a:xfrm>
            <a:off x="8561193" y="-1940395"/>
            <a:ext cx="463200" cy="3063733"/>
            <a:chOff x="6420895" y="-1455296"/>
            <a:chExt cx="347400" cy="2297800"/>
          </a:xfrm>
        </p:grpSpPr>
        <p:sp>
          <p:nvSpPr>
            <p:cNvPr id="2622" name="Google Shape;2622;p29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3" name="Google Shape;2623;p29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24" name="Google Shape;2624;p29"/>
          <p:cNvGrpSpPr/>
          <p:nvPr/>
        </p:nvGrpSpPr>
        <p:grpSpPr>
          <a:xfrm>
            <a:off x="-296977" y="5747585"/>
            <a:ext cx="2009543" cy="782400"/>
            <a:chOff x="-222733" y="4310689"/>
            <a:chExt cx="1507157" cy="586800"/>
          </a:xfrm>
        </p:grpSpPr>
        <p:sp>
          <p:nvSpPr>
            <p:cNvPr id="2625" name="Google Shape;2625;p29"/>
            <p:cNvSpPr/>
            <p:nvPr/>
          </p:nvSpPr>
          <p:spPr>
            <a:xfrm rot="-5400000">
              <a:off x="348812" y="39618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626" name="Google Shape;2626;p29"/>
            <p:cNvGrpSpPr/>
            <p:nvPr/>
          </p:nvGrpSpPr>
          <p:grpSpPr>
            <a:xfrm>
              <a:off x="-222733" y="4537116"/>
              <a:ext cx="1105976" cy="133969"/>
              <a:chOff x="8183182" y="663852"/>
              <a:chExt cx="1475028" cy="178673"/>
            </a:xfrm>
          </p:grpSpPr>
          <p:grpSp>
            <p:nvGrpSpPr>
              <p:cNvPr id="2627" name="Google Shape;2627;p29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628" name="Google Shape;2628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29" name="Google Shape;2629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30" name="Google Shape;2630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31" name="Google Shape;2631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32" name="Google Shape;2632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33" name="Google Shape;2633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34" name="Google Shape;2634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35" name="Google Shape;2635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36" name="Google Shape;2636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37" name="Google Shape;2637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2638" name="Google Shape;2638;p29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639" name="Google Shape;2639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40" name="Google Shape;2640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41" name="Google Shape;2641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42" name="Google Shape;2642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43" name="Google Shape;2643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44" name="Google Shape;2644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45" name="Google Shape;2645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46" name="Google Shape;2646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47" name="Google Shape;2647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48" name="Google Shape;2648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26083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4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231" name="Google Shape;231;p4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69" name="Google Shape;269;p4"/>
          <p:cNvSpPr txBox="1">
            <a:spLocks noGrp="1"/>
          </p:cNvSpPr>
          <p:nvPr>
            <p:ph type="title"/>
          </p:nvPr>
        </p:nvSpPr>
        <p:spPr>
          <a:xfrm>
            <a:off x="950800" y="719200"/>
            <a:ext cx="102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4"/>
          <p:cNvSpPr txBox="1">
            <a:spLocks noGrp="1"/>
          </p:cNvSpPr>
          <p:nvPr>
            <p:ph type="body" idx="1"/>
          </p:nvPr>
        </p:nvSpPr>
        <p:spPr>
          <a:xfrm>
            <a:off x="950800" y="1583600"/>
            <a:ext cx="102904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271" name="Google Shape;271;p4"/>
          <p:cNvGrpSpPr/>
          <p:nvPr/>
        </p:nvGrpSpPr>
        <p:grpSpPr>
          <a:xfrm rot="5400000" flipH="1">
            <a:off x="10460595" y="192041"/>
            <a:ext cx="2430688" cy="395524"/>
            <a:chOff x="7857346" y="3902355"/>
            <a:chExt cx="1823016" cy="296643"/>
          </a:xfrm>
        </p:grpSpPr>
        <p:sp>
          <p:nvSpPr>
            <p:cNvPr id="272" name="Google Shape;272;p4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78" name="Google Shape;278;p4"/>
          <p:cNvSpPr/>
          <p:nvPr/>
        </p:nvSpPr>
        <p:spPr>
          <a:xfrm rot="5400000">
            <a:off x="10941548" y="561050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79" name="Google Shape;279;p4"/>
          <p:cNvGrpSpPr/>
          <p:nvPr/>
        </p:nvGrpSpPr>
        <p:grpSpPr>
          <a:xfrm>
            <a:off x="10781261" y="6298057"/>
            <a:ext cx="2430688" cy="262659"/>
            <a:chOff x="8085946" y="4723543"/>
            <a:chExt cx="1823016" cy="196994"/>
          </a:xfrm>
        </p:grpSpPr>
        <p:sp>
          <p:nvSpPr>
            <p:cNvPr id="280" name="Google Shape;280;p4"/>
            <p:cNvSpPr/>
            <p:nvPr/>
          </p:nvSpPr>
          <p:spPr>
            <a:xfrm rot="10800000" flipH="1">
              <a:off x="8184816" y="4723543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" name="Google Shape;281;p4"/>
            <p:cNvSpPr/>
            <p:nvPr/>
          </p:nvSpPr>
          <p:spPr>
            <a:xfrm rot="10800000" flipH="1">
              <a:off x="8085946" y="4828583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4"/>
            <p:cNvSpPr/>
            <p:nvPr/>
          </p:nvSpPr>
          <p:spPr>
            <a:xfrm rot="10800000" flipH="1">
              <a:off x="8110687" y="4853293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3" name="Google Shape;283;p4"/>
          <p:cNvGrpSpPr/>
          <p:nvPr/>
        </p:nvGrpSpPr>
        <p:grpSpPr>
          <a:xfrm>
            <a:off x="-324086" y="214017"/>
            <a:ext cx="1474635" cy="178625"/>
            <a:chOff x="8183182" y="663852"/>
            <a:chExt cx="1475028" cy="178673"/>
          </a:xfrm>
        </p:grpSpPr>
        <p:grpSp>
          <p:nvGrpSpPr>
            <p:cNvPr id="284" name="Google Shape;284;p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5" name="Google Shape;285;p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6" name="Google Shape;286;p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7" name="Google Shape;287;p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8" name="Google Shape;288;p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9" name="Google Shape;289;p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0" name="Google Shape;290;p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1" name="Google Shape;291;p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2" name="Google Shape;292;p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3" name="Google Shape;293;p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4" name="Google Shape;294;p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95" name="Google Shape;295;p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6" name="Google Shape;296;p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7" name="Google Shape;297;p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8" name="Google Shape;298;p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9" name="Google Shape;299;p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0" name="Google Shape;300;p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1" name="Google Shape;301;p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2" name="Google Shape;302;p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3" name="Google Shape;303;p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4" name="Google Shape;304;p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5" name="Google Shape;305;p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06" name="Google Shape;306;p4"/>
          <p:cNvSpPr/>
          <p:nvPr/>
        </p:nvSpPr>
        <p:spPr>
          <a:xfrm>
            <a:off x="-2091540" y="448470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7" name="Google Shape;307;p4"/>
          <p:cNvSpPr/>
          <p:nvPr/>
        </p:nvSpPr>
        <p:spPr>
          <a:xfrm rot="10800000">
            <a:off x="16" y="5145419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6617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Google Shape;309;p5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310" name="Google Shape;310;p5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" name="Google Shape;330;p5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5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5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48" name="Google Shape;348;p5"/>
          <p:cNvSpPr txBox="1">
            <a:spLocks noGrp="1"/>
          </p:cNvSpPr>
          <p:nvPr>
            <p:ph type="title"/>
          </p:nvPr>
        </p:nvSpPr>
        <p:spPr>
          <a:xfrm>
            <a:off x="950800" y="719200"/>
            <a:ext cx="102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5"/>
          <p:cNvSpPr txBox="1">
            <a:spLocks noGrp="1"/>
          </p:cNvSpPr>
          <p:nvPr>
            <p:ph type="title" idx="2"/>
          </p:nvPr>
        </p:nvSpPr>
        <p:spPr>
          <a:xfrm>
            <a:off x="2054000" y="3871000"/>
            <a:ext cx="34960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350" name="Google Shape;350;p5"/>
          <p:cNvSpPr txBox="1">
            <a:spLocks noGrp="1"/>
          </p:cNvSpPr>
          <p:nvPr>
            <p:ph type="subTitle" idx="1"/>
          </p:nvPr>
        </p:nvSpPr>
        <p:spPr>
          <a:xfrm>
            <a:off x="2054000" y="4399012"/>
            <a:ext cx="3496000" cy="12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5"/>
          <p:cNvSpPr txBox="1">
            <a:spLocks noGrp="1"/>
          </p:cNvSpPr>
          <p:nvPr>
            <p:ph type="title" idx="3"/>
          </p:nvPr>
        </p:nvSpPr>
        <p:spPr>
          <a:xfrm>
            <a:off x="6649433" y="3871000"/>
            <a:ext cx="34960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352" name="Google Shape;352;p5"/>
          <p:cNvSpPr txBox="1">
            <a:spLocks noGrp="1"/>
          </p:cNvSpPr>
          <p:nvPr>
            <p:ph type="subTitle" idx="4"/>
          </p:nvPr>
        </p:nvSpPr>
        <p:spPr>
          <a:xfrm>
            <a:off x="6649433" y="4399011"/>
            <a:ext cx="3496000" cy="12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53" name="Google Shape;353;p5"/>
          <p:cNvGrpSpPr/>
          <p:nvPr/>
        </p:nvGrpSpPr>
        <p:grpSpPr>
          <a:xfrm>
            <a:off x="1417189" y="6410021"/>
            <a:ext cx="2064000" cy="90800"/>
            <a:chOff x="3980838" y="4076181"/>
            <a:chExt cx="1548000" cy="68100"/>
          </a:xfrm>
        </p:grpSpPr>
        <p:sp>
          <p:nvSpPr>
            <p:cNvPr id="354" name="Google Shape;354;p5"/>
            <p:cNvSpPr/>
            <p:nvPr/>
          </p:nvSpPr>
          <p:spPr>
            <a:xfrm>
              <a:off x="39808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41041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42274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43508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" name="Google Shape;358;p5"/>
            <p:cNvSpPr/>
            <p:nvPr/>
          </p:nvSpPr>
          <p:spPr>
            <a:xfrm>
              <a:off x="44741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45974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47207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48441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49674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50907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52140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53374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54607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67" name="Google Shape;367;p5"/>
          <p:cNvGrpSpPr/>
          <p:nvPr/>
        </p:nvGrpSpPr>
        <p:grpSpPr>
          <a:xfrm rot="5400000" flipH="1">
            <a:off x="-708829" y="217699"/>
            <a:ext cx="2430688" cy="395524"/>
            <a:chOff x="7857346" y="3902355"/>
            <a:chExt cx="1823016" cy="296643"/>
          </a:xfrm>
        </p:grpSpPr>
        <p:sp>
          <p:nvSpPr>
            <p:cNvPr id="368" name="Google Shape;368;p5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" name="Google Shape;370;p5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" name="Google Shape;371;p5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4" name="Google Shape;374;p5"/>
          <p:cNvGrpSpPr/>
          <p:nvPr/>
        </p:nvGrpSpPr>
        <p:grpSpPr>
          <a:xfrm>
            <a:off x="6219151" y="6614818"/>
            <a:ext cx="2027976" cy="402753"/>
            <a:chOff x="5642557" y="-150670"/>
            <a:chExt cx="1520982" cy="302065"/>
          </a:xfrm>
        </p:grpSpPr>
        <p:sp>
          <p:nvSpPr>
            <p:cNvPr id="375" name="Google Shape;375;p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0" name="Google Shape;380;p5"/>
          <p:cNvGrpSpPr/>
          <p:nvPr/>
        </p:nvGrpSpPr>
        <p:grpSpPr>
          <a:xfrm>
            <a:off x="2077276" y="-143943"/>
            <a:ext cx="2027976" cy="402753"/>
            <a:chOff x="5642557" y="-150670"/>
            <a:chExt cx="1520982" cy="302065"/>
          </a:xfrm>
        </p:grpSpPr>
        <p:sp>
          <p:nvSpPr>
            <p:cNvPr id="381" name="Google Shape;381;p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6" name="Google Shape;386;p5"/>
          <p:cNvGrpSpPr/>
          <p:nvPr/>
        </p:nvGrpSpPr>
        <p:grpSpPr>
          <a:xfrm>
            <a:off x="10474319" y="396403"/>
            <a:ext cx="1177683" cy="322788"/>
            <a:chOff x="2300350" y="2601250"/>
            <a:chExt cx="2275275" cy="623625"/>
          </a:xfrm>
        </p:grpSpPr>
        <p:sp>
          <p:nvSpPr>
            <p:cNvPr id="387" name="Google Shape;387;p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3" name="Google Shape;393;p5"/>
          <p:cNvGrpSpPr/>
          <p:nvPr/>
        </p:nvGrpSpPr>
        <p:grpSpPr>
          <a:xfrm rot="10800000">
            <a:off x="-285531" y="3612303"/>
            <a:ext cx="1177683" cy="322788"/>
            <a:chOff x="2300350" y="2601250"/>
            <a:chExt cx="2275275" cy="623625"/>
          </a:xfrm>
        </p:grpSpPr>
        <p:sp>
          <p:nvSpPr>
            <p:cNvPr id="394" name="Google Shape;394;p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" name="Google Shape;399;p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00" name="Google Shape;400;p5"/>
          <p:cNvSpPr/>
          <p:nvPr/>
        </p:nvSpPr>
        <p:spPr>
          <a:xfrm rot="5400000" flipH="1">
            <a:off x="10930785" y="5470335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01" name="Google Shape;401;p5"/>
          <p:cNvGrpSpPr/>
          <p:nvPr/>
        </p:nvGrpSpPr>
        <p:grpSpPr>
          <a:xfrm rot="10800000" flipH="1">
            <a:off x="11000599" y="6165238"/>
            <a:ext cx="1177683" cy="322788"/>
            <a:chOff x="2300350" y="2601250"/>
            <a:chExt cx="2275275" cy="623625"/>
          </a:xfrm>
        </p:grpSpPr>
        <p:sp>
          <p:nvSpPr>
            <p:cNvPr id="402" name="Google Shape;402;p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724921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Google Shape;409;p6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410" name="Google Shape;410;p6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6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6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6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6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6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6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6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" name="Google Shape;418;p6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6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6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6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6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6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6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6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6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6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6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6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" name="Google Shape;430;p6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" name="Google Shape;431;p6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" name="Google Shape;432;p6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" name="Google Shape;433;p6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4" name="Google Shape;434;p6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" name="Google Shape;435;p6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" name="Google Shape;436;p6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" name="Google Shape;437;p6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6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" name="Google Shape;441;p6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" name="Google Shape;442;p6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6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" name="Google Shape;444;p6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5" name="Google Shape;445;p6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6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" name="Google Shape;447;p6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48" name="Google Shape;448;p6"/>
          <p:cNvSpPr txBox="1">
            <a:spLocks noGrp="1"/>
          </p:cNvSpPr>
          <p:nvPr>
            <p:ph type="title"/>
          </p:nvPr>
        </p:nvSpPr>
        <p:spPr>
          <a:xfrm>
            <a:off x="950800" y="719200"/>
            <a:ext cx="10290400" cy="7636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49" name="Google Shape;449;p6"/>
          <p:cNvSpPr/>
          <p:nvPr/>
        </p:nvSpPr>
        <p:spPr>
          <a:xfrm rot="5400000">
            <a:off x="10941549" y="-46508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50" name="Google Shape;450;p6"/>
          <p:cNvGrpSpPr/>
          <p:nvPr/>
        </p:nvGrpSpPr>
        <p:grpSpPr>
          <a:xfrm>
            <a:off x="659069" y="6389500"/>
            <a:ext cx="1670529" cy="68000"/>
            <a:chOff x="2915381" y="4104819"/>
            <a:chExt cx="1252897" cy="51000"/>
          </a:xfrm>
        </p:grpSpPr>
        <p:sp>
          <p:nvSpPr>
            <p:cNvPr id="451" name="Google Shape;451;p6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6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" name="Google Shape;453;p6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" name="Google Shape;454;p6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" name="Google Shape;455;p6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6" name="Google Shape;456;p6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7" name="Google Shape;457;p6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8" name="Google Shape;458;p6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9" name="Google Shape;459;p6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0" name="Google Shape;460;p6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1" name="Google Shape;461;p6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2" name="Google Shape;462;p6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3" name="Google Shape;463;p6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" name="Google Shape;464;p6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65" name="Google Shape;465;p6"/>
          <p:cNvSpPr/>
          <p:nvPr/>
        </p:nvSpPr>
        <p:spPr>
          <a:xfrm rot="10800000">
            <a:off x="11409615" y="534863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66" name="Google Shape;466;p6"/>
          <p:cNvGrpSpPr/>
          <p:nvPr/>
        </p:nvGrpSpPr>
        <p:grpSpPr>
          <a:xfrm rot="5400000">
            <a:off x="11360346" y="5438765"/>
            <a:ext cx="402753" cy="2027976"/>
            <a:chOff x="-108754" y="2690919"/>
            <a:chExt cx="302065" cy="1520982"/>
          </a:xfrm>
        </p:grpSpPr>
        <p:sp>
          <p:nvSpPr>
            <p:cNvPr id="467" name="Google Shape;467;p6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8" name="Google Shape;468;p6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6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0" name="Google Shape;470;p6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1" name="Google Shape;471;p6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2" name="Google Shape;472;p6"/>
          <p:cNvGrpSpPr/>
          <p:nvPr/>
        </p:nvGrpSpPr>
        <p:grpSpPr>
          <a:xfrm rot="5400000">
            <a:off x="113467" y="2466167"/>
            <a:ext cx="131869" cy="737453"/>
            <a:chOff x="4898850" y="4820550"/>
            <a:chExt cx="98902" cy="553090"/>
          </a:xfrm>
        </p:grpSpPr>
        <p:sp>
          <p:nvSpPr>
            <p:cNvPr id="473" name="Google Shape;473;p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4" name="Google Shape;474;p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5" name="Google Shape;475;p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6" name="Google Shape;476;p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7" name="Google Shape;477;p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78" name="Google Shape;478;p6"/>
          <p:cNvSpPr/>
          <p:nvPr/>
        </p:nvSpPr>
        <p:spPr>
          <a:xfrm>
            <a:off x="9" y="2742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79" name="Google Shape;479;p6"/>
          <p:cNvGrpSpPr/>
          <p:nvPr/>
        </p:nvGrpSpPr>
        <p:grpSpPr>
          <a:xfrm rot="-5400000">
            <a:off x="-197646" y="430175"/>
            <a:ext cx="1177683" cy="322788"/>
            <a:chOff x="2300350" y="2601250"/>
            <a:chExt cx="2275275" cy="623625"/>
          </a:xfrm>
        </p:grpSpPr>
        <p:sp>
          <p:nvSpPr>
            <p:cNvPr id="480" name="Google Shape;480;p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" name="Google Shape;482;p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3" name="Google Shape;483;p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" name="Google Shape;484;p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5" name="Google Shape;485;p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6" name="Google Shape;486;p6"/>
          <p:cNvGrpSpPr/>
          <p:nvPr/>
        </p:nvGrpSpPr>
        <p:grpSpPr>
          <a:xfrm>
            <a:off x="2280476" y="-143943"/>
            <a:ext cx="2027976" cy="402753"/>
            <a:chOff x="5642557" y="-150670"/>
            <a:chExt cx="1520982" cy="302065"/>
          </a:xfrm>
        </p:grpSpPr>
        <p:sp>
          <p:nvSpPr>
            <p:cNvPr id="487" name="Google Shape;487;p6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8" name="Google Shape;488;p6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6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" name="Google Shape;490;p6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1" name="Google Shape;491;p6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2789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3" name="Google Shape;493;p7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494" name="Google Shape;494;p7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7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" name="Google Shape;496;p7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" name="Google Shape;497;p7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7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7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7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" name="Google Shape;502;p7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" name="Google Shape;503;p7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" name="Google Shape;504;p7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5" name="Google Shape;505;p7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6" name="Google Shape;506;p7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7" name="Google Shape;507;p7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8" name="Google Shape;508;p7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9" name="Google Shape;509;p7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0" name="Google Shape;510;p7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1" name="Google Shape;511;p7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2" name="Google Shape;512;p7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3" name="Google Shape;513;p7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4" name="Google Shape;514;p7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5" name="Google Shape;515;p7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6" name="Google Shape;516;p7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7" name="Google Shape;517;p7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8" name="Google Shape;518;p7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9" name="Google Shape;519;p7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0" name="Google Shape;520;p7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1" name="Google Shape;521;p7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9" name="Google Shape;529;p7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0" name="Google Shape;530;p7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32" name="Google Shape;532;p7"/>
          <p:cNvSpPr txBox="1">
            <a:spLocks noGrp="1"/>
          </p:cNvSpPr>
          <p:nvPr>
            <p:ph type="title"/>
          </p:nvPr>
        </p:nvSpPr>
        <p:spPr>
          <a:xfrm>
            <a:off x="5910933" y="2594183"/>
            <a:ext cx="5330400" cy="7636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33" name="Google Shape;533;p7"/>
          <p:cNvSpPr txBox="1">
            <a:spLocks noGrp="1"/>
          </p:cNvSpPr>
          <p:nvPr>
            <p:ph type="subTitle" idx="1"/>
          </p:nvPr>
        </p:nvSpPr>
        <p:spPr>
          <a:xfrm>
            <a:off x="5910933" y="3359047"/>
            <a:ext cx="5330400" cy="9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4" name="Google Shape;534;p7"/>
          <p:cNvSpPr/>
          <p:nvPr/>
        </p:nvSpPr>
        <p:spPr>
          <a:xfrm>
            <a:off x="11409616" y="-1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5" name="Google Shape;535;p7"/>
          <p:cNvSpPr/>
          <p:nvPr/>
        </p:nvSpPr>
        <p:spPr>
          <a:xfrm rot="-5400000">
            <a:off x="465083" y="-7361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36" name="Google Shape;536;p7"/>
          <p:cNvGrpSpPr/>
          <p:nvPr/>
        </p:nvGrpSpPr>
        <p:grpSpPr>
          <a:xfrm rot="10800000">
            <a:off x="-15" y="621289"/>
            <a:ext cx="1177683" cy="322788"/>
            <a:chOff x="2300350" y="2601250"/>
            <a:chExt cx="2275275" cy="623625"/>
          </a:xfrm>
        </p:grpSpPr>
        <p:sp>
          <p:nvSpPr>
            <p:cNvPr id="537" name="Google Shape;537;p7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1" name="Google Shape;541;p7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3" name="Google Shape;543;p7"/>
          <p:cNvGrpSpPr/>
          <p:nvPr/>
        </p:nvGrpSpPr>
        <p:grpSpPr>
          <a:xfrm>
            <a:off x="2280476" y="-143943"/>
            <a:ext cx="2027976" cy="402753"/>
            <a:chOff x="5642557" y="-150670"/>
            <a:chExt cx="1520982" cy="302065"/>
          </a:xfrm>
        </p:grpSpPr>
        <p:sp>
          <p:nvSpPr>
            <p:cNvPr id="544" name="Google Shape;544;p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5" name="Google Shape;545;p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6" name="Google Shape;546;p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7" name="Google Shape;547;p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8" name="Google Shape;548;p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49" name="Google Shape;549;p7"/>
          <p:cNvSpPr/>
          <p:nvPr/>
        </p:nvSpPr>
        <p:spPr>
          <a:xfrm rot="5400000">
            <a:off x="7353293" y="-520028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0" name="Google Shape;550;p7"/>
          <p:cNvSpPr/>
          <p:nvPr/>
        </p:nvSpPr>
        <p:spPr>
          <a:xfrm rot="5400000">
            <a:off x="7725693" y="-11589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51" name="Google Shape;551;p7"/>
          <p:cNvGrpSpPr/>
          <p:nvPr/>
        </p:nvGrpSpPr>
        <p:grpSpPr>
          <a:xfrm>
            <a:off x="4669636" y="1121975"/>
            <a:ext cx="1670529" cy="68000"/>
            <a:chOff x="2915381" y="4104819"/>
            <a:chExt cx="1252897" cy="51000"/>
          </a:xfrm>
        </p:grpSpPr>
        <p:sp>
          <p:nvSpPr>
            <p:cNvPr id="552" name="Google Shape;552;p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3" name="Google Shape;553;p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4" name="Google Shape;554;p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5" name="Google Shape;555;p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7" name="Google Shape;557;p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8" name="Google Shape;558;p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0" name="Google Shape;560;p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1" name="Google Shape;561;p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2" name="Google Shape;562;p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3" name="Google Shape;563;p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5" name="Google Shape;565;p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66" name="Google Shape;566;p7"/>
          <p:cNvSpPr/>
          <p:nvPr/>
        </p:nvSpPr>
        <p:spPr>
          <a:xfrm rot="5400000">
            <a:off x="10941548" y="561050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67" name="Google Shape;567;p7"/>
          <p:cNvGrpSpPr/>
          <p:nvPr/>
        </p:nvGrpSpPr>
        <p:grpSpPr>
          <a:xfrm>
            <a:off x="10781261" y="6298057"/>
            <a:ext cx="2430688" cy="262659"/>
            <a:chOff x="8085946" y="4723543"/>
            <a:chExt cx="1823016" cy="196994"/>
          </a:xfrm>
        </p:grpSpPr>
        <p:sp>
          <p:nvSpPr>
            <p:cNvPr id="568" name="Google Shape;568;p7"/>
            <p:cNvSpPr/>
            <p:nvPr/>
          </p:nvSpPr>
          <p:spPr>
            <a:xfrm rot="10800000" flipH="1">
              <a:off x="8184816" y="4723543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9" name="Google Shape;569;p7"/>
            <p:cNvSpPr/>
            <p:nvPr/>
          </p:nvSpPr>
          <p:spPr>
            <a:xfrm rot="10800000" flipH="1">
              <a:off x="8085946" y="4828583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7"/>
            <p:cNvSpPr/>
            <p:nvPr/>
          </p:nvSpPr>
          <p:spPr>
            <a:xfrm rot="10800000" flipH="1">
              <a:off x="8110687" y="4853293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71" name="Google Shape;571;p7"/>
          <p:cNvSpPr/>
          <p:nvPr/>
        </p:nvSpPr>
        <p:spPr>
          <a:xfrm rot="10800000">
            <a:off x="559616" y="5418719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72" name="Google Shape;572;p7"/>
          <p:cNvGrpSpPr/>
          <p:nvPr/>
        </p:nvGrpSpPr>
        <p:grpSpPr>
          <a:xfrm rot="5400000">
            <a:off x="38986" y="4117028"/>
            <a:ext cx="131869" cy="737453"/>
            <a:chOff x="4898850" y="4820550"/>
            <a:chExt cx="98902" cy="553090"/>
          </a:xfrm>
        </p:grpSpPr>
        <p:sp>
          <p:nvSpPr>
            <p:cNvPr id="573" name="Google Shape;573;p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4" name="Google Shape;574;p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5" name="Google Shape;575;p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" name="Google Shape;576;p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7" name="Google Shape;577;p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8" name="Google Shape;578;p7"/>
          <p:cNvGrpSpPr/>
          <p:nvPr/>
        </p:nvGrpSpPr>
        <p:grpSpPr>
          <a:xfrm>
            <a:off x="6606024" y="6611689"/>
            <a:ext cx="2027976" cy="402753"/>
            <a:chOff x="5642557" y="-150670"/>
            <a:chExt cx="1520982" cy="302065"/>
          </a:xfrm>
        </p:grpSpPr>
        <p:sp>
          <p:nvSpPr>
            <p:cNvPr id="579" name="Google Shape;579;p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0" name="Google Shape;580;p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" name="Google Shape;581;p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" name="Google Shape;582;p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3" name="Google Shape;583;p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6180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5" name="Google Shape;585;p8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586" name="Google Shape;586;p8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7" name="Google Shape;587;p8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" name="Google Shape;588;p8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9" name="Google Shape;589;p8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0" name="Google Shape;590;p8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" name="Google Shape;591;p8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2" name="Google Shape;592;p8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3" name="Google Shape;593;p8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4" name="Google Shape;594;p8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5" name="Google Shape;595;p8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6" name="Google Shape;596;p8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7" name="Google Shape;597;p8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8" name="Google Shape;598;p8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9" name="Google Shape;599;p8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0" name="Google Shape;600;p8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1" name="Google Shape;601;p8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2" name="Google Shape;602;p8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3" name="Google Shape;603;p8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4" name="Google Shape;604;p8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5" name="Google Shape;605;p8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6" name="Google Shape;606;p8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7" name="Google Shape;607;p8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8" name="Google Shape;608;p8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9" name="Google Shape;609;p8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0" name="Google Shape;610;p8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1" name="Google Shape;611;p8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2" name="Google Shape;612;p8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3" name="Google Shape;613;p8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4" name="Google Shape;614;p8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5" name="Google Shape;615;p8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6" name="Google Shape;616;p8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7" name="Google Shape;617;p8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8" name="Google Shape;618;p8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9" name="Google Shape;619;p8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0" name="Google Shape;620;p8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1" name="Google Shape;621;p8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2" name="Google Shape;622;p8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3" name="Google Shape;623;p8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24" name="Google Shape;624;p8"/>
          <p:cNvSpPr txBox="1">
            <a:spLocks noGrp="1"/>
          </p:cNvSpPr>
          <p:nvPr>
            <p:ph type="title"/>
          </p:nvPr>
        </p:nvSpPr>
        <p:spPr>
          <a:xfrm>
            <a:off x="1576000" y="1760933"/>
            <a:ext cx="9040000" cy="336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666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625" name="Google Shape;625;p8"/>
          <p:cNvSpPr/>
          <p:nvPr/>
        </p:nvSpPr>
        <p:spPr>
          <a:xfrm rot="-5400000">
            <a:off x="465083" y="344002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26" name="Google Shape;626;p8"/>
          <p:cNvGrpSpPr/>
          <p:nvPr/>
        </p:nvGrpSpPr>
        <p:grpSpPr>
          <a:xfrm>
            <a:off x="-1886073" y="3773505"/>
            <a:ext cx="3063733" cy="463200"/>
            <a:chOff x="-1414555" y="2830129"/>
            <a:chExt cx="2297800" cy="347400"/>
          </a:xfrm>
        </p:grpSpPr>
        <p:sp>
          <p:nvSpPr>
            <p:cNvPr id="627" name="Google Shape;627;p8"/>
            <p:cNvSpPr/>
            <p:nvPr/>
          </p:nvSpPr>
          <p:spPr>
            <a:xfrm>
              <a:off x="-1414555" y="31094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8" name="Google Shape;628;p8"/>
            <p:cNvSpPr/>
            <p:nvPr/>
          </p:nvSpPr>
          <p:spPr>
            <a:xfrm>
              <a:off x="-1111455" y="28301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9" name="Google Shape;629;p8"/>
          <p:cNvGrpSpPr/>
          <p:nvPr/>
        </p:nvGrpSpPr>
        <p:grpSpPr>
          <a:xfrm>
            <a:off x="10746028" y="4882773"/>
            <a:ext cx="2430688" cy="262659"/>
            <a:chOff x="7857346" y="4002005"/>
            <a:chExt cx="1823016" cy="196994"/>
          </a:xfrm>
        </p:grpSpPr>
        <p:sp>
          <p:nvSpPr>
            <p:cNvPr id="630" name="Google Shape;630;p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1" name="Google Shape;631;p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2" name="Google Shape;632;p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33" name="Google Shape;633;p8"/>
          <p:cNvSpPr/>
          <p:nvPr/>
        </p:nvSpPr>
        <p:spPr>
          <a:xfrm rot="10800000">
            <a:off x="9833616" y="5393253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34" name="Google Shape;634;p8"/>
          <p:cNvGrpSpPr/>
          <p:nvPr/>
        </p:nvGrpSpPr>
        <p:grpSpPr>
          <a:xfrm rot="-5400000" flipH="1">
            <a:off x="4880661" y="6542957"/>
            <a:ext cx="2430688" cy="395524"/>
            <a:chOff x="7857346" y="3902355"/>
            <a:chExt cx="1823016" cy="296643"/>
          </a:xfrm>
        </p:grpSpPr>
        <p:sp>
          <p:nvSpPr>
            <p:cNvPr id="635" name="Google Shape;635;p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6" name="Google Shape;636;p8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7" name="Google Shape;637;p8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8" name="Google Shape;638;p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9" name="Google Shape;639;p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0" name="Google Shape;640;p8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41" name="Google Shape;641;p8"/>
          <p:cNvSpPr/>
          <p:nvPr/>
        </p:nvSpPr>
        <p:spPr>
          <a:xfrm rot="10800000">
            <a:off x="10703527" y="330530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2" name="Google Shape;642;p8"/>
          <p:cNvSpPr/>
          <p:nvPr/>
        </p:nvSpPr>
        <p:spPr>
          <a:xfrm rot="10800000">
            <a:off x="5860" y="514543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3" name="Google Shape;643;p8"/>
          <p:cNvSpPr/>
          <p:nvPr/>
        </p:nvSpPr>
        <p:spPr>
          <a:xfrm rot="5400000">
            <a:off x="10941549" y="-46508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44" name="Google Shape;644;p8"/>
          <p:cNvGrpSpPr/>
          <p:nvPr/>
        </p:nvGrpSpPr>
        <p:grpSpPr>
          <a:xfrm>
            <a:off x="10417076" y="2044450"/>
            <a:ext cx="2027976" cy="402753"/>
            <a:chOff x="5642557" y="-150670"/>
            <a:chExt cx="1520982" cy="302065"/>
          </a:xfrm>
        </p:grpSpPr>
        <p:sp>
          <p:nvSpPr>
            <p:cNvPr id="645" name="Google Shape;645;p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6" name="Google Shape;646;p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7" name="Google Shape;647;p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8" name="Google Shape;648;p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9" name="Google Shape;649;p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0" name="Google Shape;650;p8"/>
          <p:cNvGrpSpPr/>
          <p:nvPr/>
        </p:nvGrpSpPr>
        <p:grpSpPr>
          <a:xfrm rot="5400000">
            <a:off x="566190" y="5235565"/>
            <a:ext cx="402753" cy="2027976"/>
            <a:chOff x="-108754" y="2690919"/>
            <a:chExt cx="302065" cy="1520982"/>
          </a:xfrm>
        </p:grpSpPr>
        <p:sp>
          <p:nvSpPr>
            <p:cNvPr id="651" name="Google Shape;651;p8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2" name="Google Shape;652;p8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3" name="Google Shape;653;p8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4" name="Google Shape;654;p8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5" name="Google Shape;655;p8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56" name="Google Shape;656;p8"/>
          <p:cNvSpPr/>
          <p:nvPr/>
        </p:nvSpPr>
        <p:spPr>
          <a:xfrm rot="-5400000" flipH="1">
            <a:off x="1412743" y="-251861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57" name="Google Shape;657;p8"/>
          <p:cNvGrpSpPr/>
          <p:nvPr/>
        </p:nvGrpSpPr>
        <p:grpSpPr>
          <a:xfrm>
            <a:off x="11103684" y="229805"/>
            <a:ext cx="1177683" cy="322788"/>
            <a:chOff x="2300350" y="2601250"/>
            <a:chExt cx="2275275" cy="623625"/>
          </a:xfrm>
        </p:grpSpPr>
        <p:sp>
          <p:nvSpPr>
            <p:cNvPr id="658" name="Google Shape;658;p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9" name="Google Shape;659;p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0" name="Google Shape;660;p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1" name="Google Shape;661;p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2" name="Google Shape;662;p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3" name="Google Shape;663;p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64" name="Google Shape;664;p8"/>
          <p:cNvGrpSpPr/>
          <p:nvPr/>
        </p:nvGrpSpPr>
        <p:grpSpPr>
          <a:xfrm flipH="1">
            <a:off x="-330678" y="2284705"/>
            <a:ext cx="1177683" cy="322788"/>
            <a:chOff x="2300350" y="2601250"/>
            <a:chExt cx="2275275" cy="623625"/>
          </a:xfrm>
        </p:grpSpPr>
        <p:sp>
          <p:nvSpPr>
            <p:cNvPr id="665" name="Google Shape;665;p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6" name="Google Shape;666;p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7" name="Google Shape;667;p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8" name="Google Shape;668;p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9" name="Google Shape;669;p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0" name="Google Shape;670;p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71" name="Google Shape;671;p8"/>
          <p:cNvGrpSpPr/>
          <p:nvPr/>
        </p:nvGrpSpPr>
        <p:grpSpPr>
          <a:xfrm rot="-5400000">
            <a:off x="4888781" y="-77063"/>
            <a:ext cx="2430688" cy="395524"/>
            <a:chOff x="7857346" y="3902355"/>
            <a:chExt cx="1823016" cy="296643"/>
          </a:xfrm>
        </p:grpSpPr>
        <p:sp>
          <p:nvSpPr>
            <p:cNvPr id="672" name="Google Shape;672;p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3" name="Google Shape;673;p8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4" name="Google Shape;674;p8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5" name="Google Shape;675;p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6" name="Google Shape;676;p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7" name="Google Shape;677;p8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110768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9" name="Google Shape;679;p9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680" name="Google Shape;680;p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1" name="Google Shape;681;p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2" name="Google Shape;682;p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" name="Google Shape;683;p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4" name="Google Shape;684;p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5" name="Google Shape;685;p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6" name="Google Shape;686;p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7" name="Google Shape;687;p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8" name="Google Shape;688;p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9" name="Google Shape;689;p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0" name="Google Shape;690;p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1" name="Google Shape;691;p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2" name="Google Shape;692;p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3" name="Google Shape;693;p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4" name="Google Shape;694;p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5" name="Google Shape;695;p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6" name="Google Shape;696;p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7" name="Google Shape;697;p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8" name="Google Shape;698;p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9" name="Google Shape;699;p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0" name="Google Shape;700;p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1" name="Google Shape;701;p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2" name="Google Shape;702;p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3" name="Google Shape;703;p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4" name="Google Shape;704;p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5" name="Google Shape;705;p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6" name="Google Shape;706;p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7" name="Google Shape;707;p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8" name="Google Shape;708;p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9" name="Google Shape;709;p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0" name="Google Shape;710;p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1" name="Google Shape;711;p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2" name="Google Shape;712;p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3" name="Google Shape;713;p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4" name="Google Shape;714;p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5" name="Google Shape;715;p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6" name="Google Shape;716;p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7" name="Google Shape;717;p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18" name="Google Shape;718;p9"/>
          <p:cNvSpPr txBox="1">
            <a:spLocks noGrp="1"/>
          </p:cNvSpPr>
          <p:nvPr>
            <p:ph type="subTitle" idx="1"/>
          </p:nvPr>
        </p:nvSpPr>
        <p:spPr>
          <a:xfrm>
            <a:off x="3199800" y="3154735"/>
            <a:ext cx="5792400" cy="14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9" name="Google Shape;719;p9"/>
          <p:cNvSpPr txBox="1">
            <a:spLocks noGrp="1"/>
          </p:cNvSpPr>
          <p:nvPr>
            <p:ph type="title"/>
          </p:nvPr>
        </p:nvSpPr>
        <p:spPr>
          <a:xfrm>
            <a:off x="3199800" y="2297400"/>
            <a:ext cx="5792400" cy="7636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720" name="Google Shape;720;p9"/>
          <p:cNvSpPr/>
          <p:nvPr/>
        </p:nvSpPr>
        <p:spPr>
          <a:xfrm rot="-5400000">
            <a:off x="465083" y="344002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21" name="Google Shape;721;p9"/>
          <p:cNvGrpSpPr/>
          <p:nvPr/>
        </p:nvGrpSpPr>
        <p:grpSpPr>
          <a:xfrm rot="10800000">
            <a:off x="-15" y="1038905"/>
            <a:ext cx="1177683" cy="322788"/>
            <a:chOff x="2300350" y="2601250"/>
            <a:chExt cx="2275275" cy="623625"/>
          </a:xfrm>
        </p:grpSpPr>
        <p:sp>
          <p:nvSpPr>
            <p:cNvPr id="722" name="Google Shape;722;p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3" name="Google Shape;723;p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4" name="Google Shape;724;p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5" name="Google Shape;725;p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6" name="Google Shape;726;p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7" name="Google Shape;727;p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28" name="Google Shape;728;p9"/>
          <p:cNvSpPr/>
          <p:nvPr/>
        </p:nvSpPr>
        <p:spPr>
          <a:xfrm rot="5400000">
            <a:off x="1993960" y="-65599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9" name="Google Shape;729;p9"/>
          <p:cNvSpPr/>
          <p:nvPr/>
        </p:nvSpPr>
        <p:spPr>
          <a:xfrm rot="5400000">
            <a:off x="2366360" y="-251861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0" name="Google Shape;730;p9"/>
          <p:cNvSpPr/>
          <p:nvPr/>
        </p:nvSpPr>
        <p:spPr>
          <a:xfrm>
            <a:off x="11409616" y="-1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31" name="Google Shape;731;p9"/>
          <p:cNvGrpSpPr/>
          <p:nvPr/>
        </p:nvGrpSpPr>
        <p:grpSpPr>
          <a:xfrm>
            <a:off x="-1886073" y="4383105"/>
            <a:ext cx="3063733" cy="463200"/>
            <a:chOff x="-1414555" y="3439729"/>
            <a:chExt cx="2297800" cy="347400"/>
          </a:xfrm>
        </p:grpSpPr>
        <p:sp>
          <p:nvSpPr>
            <p:cNvPr id="732" name="Google Shape;732;p9"/>
            <p:cNvSpPr/>
            <p:nvPr/>
          </p:nvSpPr>
          <p:spPr>
            <a:xfrm>
              <a:off x="-1414555" y="3719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3" name="Google Shape;733;p9"/>
            <p:cNvSpPr/>
            <p:nvPr/>
          </p:nvSpPr>
          <p:spPr>
            <a:xfrm>
              <a:off x="-1111455" y="3439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34" name="Google Shape;734;p9"/>
          <p:cNvGrpSpPr/>
          <p:nvPr/>
        </p:nvGrpSpPr>
        <p:grpSpPr>
          <a:xfrm>
            <a:off x="7350176" y="-155127"/>
            <a:ext cx="2027976" cy="402753"/>
            <a:chOff x="5642557" y="-150670"/>
            <a:chExt cx="1520982" cy="302065"/>
          </a:xfrm>
        </p:grpSpPr>
        <p:sp>
          <p:nvSpPr>
            <p:cNvPr id="735" name="Google Shape;735;p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6" name="Google Shape;736;p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7" name="Google Shape;737;p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8" name="Google Shape;738;p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9" name="Google Shape;739;p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40" name="Google Shape;740;p9"/>
          <p:cNvGrpSpPr/>
          <p:nvPr/>
        </p:nvGrpSpPr>
        <p:grpSpPr>
          <a:xfrm rot="10800000" flipH="1">
            <a:off x="10558028" y="2565174"/>
            <a:ext cx="2430688" cy="395524"/>
            <a:chOff x="7857346" y="3902355"/>
            <a:chExt cx="1823016" cy="296643"/>
          </a:xfrm>
        </p:grpSpPr>
        <p:sp>
          <p:nvSpPr>
            <p:cNvPr id="741" name="Google Shape;741;p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2" name="Google Shape;742;p9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3" name="Google Shape;743;p9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4" name="Google Shape;744;p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5" name="Google Shape;745;p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6" name="Google Shape;746;p9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47" name="Google Shape;747;p9"/>
          <p:cNvGrpSpPr/>
          <p:nvPr/>
        </p:nvGrpSpPr>
        <p:grpSpPr>
          <a:xfrm flipH="1">
            <a:off x="-1065672" y="2877073"/>
            <a:ext cx="2430688" cy="262659"/>
            <a:chOff x="7857346" y="4002005"/>
            <a:chExt cx="1823016" cy="196994"/>
          </a:xfrm>
        </p:grpSpPr>
        <p:sp>
          <p:nvSpPr>
            <p:cNvPr id="748" name="Google Shape;748;p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9" name="Google Shape;749;p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0" name="Google Shape;750;p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51" name="Google Shape;751;p9"/>
          <p:cNvGrpSpPr/>
          <p:nvPr/>
        </p:nvGrpSpPr>
        <p:grpSpPr>
          <a:xfrm>
            <a:off x="11108337" y="4240090"/>
            <a:ext cx="1474635" cy="178625"/>
            <a:chOff x="8183182" y="663852"/>
            <a:chExt cx="1475028" cy="178673"/>
          </a:xfrm>
        </p:grpSpPr>
        <p:grpSp>
          <p:nvGrpSpPr>
            <p:cNvPr id="752" name="Google Shape;752;p9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753" name="Google Shape;753;p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4" name="Google Shape;754;p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5" name="Google Shape;755;p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6" name="Google Shape;756;p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7" name="Google Shape;757;p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8" name="Google Shape;758;p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9" name="Google Shape;759;p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0" name="Google Shape;760;p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1" name="Google Shape;761;p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2" name="Google Shape;762;p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63" name="Google Shape;763;p9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764" name="Google Shape;764;p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5" name="Google Shape;765;p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6" name="Google Shape;766;p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7" name="Google Shape;767;p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8" name="Google Shape;768;p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9" name="Google Shape;769;p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0" name="Google Shape;770;p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1" name="Google Shape;771;p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2" name="Google Shape;772;p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3" name="Google Shape;773;p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774" name="Google Shape;774;p9"/>
          <p:cNvGrpSpPr/>
          <p:nvPr/>
        </p:nvGrpSpPr>
        <p:grpSpPr>
          <a:xfrm rot="5400000">
            <a:off x="113467" y="5717367"/>
            <a:ext cx="131869" cy="737453"/>
            <a:chOff x="4898850" y="4820550"/>
            <a:chExt cx="98902" cy="553090"/>
          </a:xfrm>
        </p:grpSpPr>
        <p:sp>
          <p:nvSpPr>
            <p:cNvPr id="775" name="Google Shape;775;p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6" name="Google Shape;776;p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7" name="Google Shape;777;p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8" name="Google Shape;778;p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9" name="Google Shape;779;p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03162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10"/>
          <p:cNvSpPr txBox="1">
            <a:spLocks noGrp="1"/>
          </p:cNvSpPr>
          <p:nvPr>
            <p:ph type="body" idx="1"/>
          </p:nvPr>
        </p:nvSpPr>
        <p:spPr>
          <a:xfrm>
            <a:off x="1479400" y="5438703"/>
            <a:ext cx="9233200" cy="5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>
                <a:latin typeface="Exo"/>
                <a:ea typeface="Exo"/>
                <a:cs typeface="Exo"/>
                <a:sym typeface="Exo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3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800" y="719200"/>
            <a:ext cx="102904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800" y="1583600"/>
            <a:ext cx="102904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7631561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9" name="Google Shape;2659;p33"/>
          <p:cNvSpPr/>
          <p:nvPr/>
        </p:nvSpPr>
        <p:spPr>
          <a:xfrm>
            <a:off x="2841000" y="4439964"/>
            <a:ext cx="6510000" cy="5332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660" name="Google Shape;2660;p33"/>
          <p:cNvSpPr txBox="1">
            <a:spLocks noGrp="1"/>
          </p:cNvSpPr>
          <p:nvPr>
            <p:ph type="subTitle" idx="1"/>
          </p:nvPr>
        </p:nvSpPr>
        <p:spPr>
          <a:xfrm>
            <a:off x="3064200" y="4502364"/>
            <a:ext cx="6063600" cy="40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bg-BG" dirty="0"/>
              <a:t>Проект</a:t>
            </a:r>
            <a:endParaRPr dirty="0"/>
          </a:p>
        </p:txBody>
      </p:sp>
      <p:grpSp>
        <p:nvGrpSpPr>
          <p:cNvPr id="2661" name="Google Shape;2661;p33"/>
          <p:cNvGrpSpPr/>
          <p:nvPr/>
        </p:nvGrpSpPr>
        <p:grpSpPr>
          <a:xfrm rot="10800000">
            <a:off x="2840985" y="5781338"/>
            <a:ext cx="1177683" cy="322788"/>
            <a:chOff x="2300350" y="2601250"/>
            <a:chExt cx="2275275" cy="623625"/>
          </a:xfrm>
        </p:grpSpPr>
        <p:sp>
          <p:nvSpPr>
            <p:cNvPr id="2662" name="Google Shape;2662;p3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63" name="Google Shape;2663;p3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64" name="Google Shape;2664;p3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65" name="Google Shape;2665;p3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66" name="Google Shape;2666;p3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67" name="Google Shape;2667;p3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668" name="Google Shape;2668;p33"/>
          <p:cNvGrpSpPr/>
          <p:nvPr/>
        </p:nvGrpSpPr>
        <p:grpSpPr>
          <a:xfrm rot="-5400000" flipH="1">
            <a:off x="4880661" y="6509307"/>
            <a:ext cx="2430688" cy="395524"/>
            <a:chOff x="7857346" y="3902355"/>
            <a:chExt cx="1823016" cy="296643"/>
          </a:xfrm>
        </p:grpSpPr>
        <p:sp>
          <p:nvSpPr>
            <p:cNvPr id="2669" name="Google Shape;2669;p3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70" name="Google Shape;2670;p33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71" name="Google Shape;2671;p33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72" name="Google Shape;2672;p3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73" name="Google Shape;2673;p3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74" name="Google Shape;2674;p33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675" name="Google Shape;2675;p33"/>
          <p:cNvGrpSpPr/>
          <p:nvPr/>
        </p:nvGrpSpPr>
        <p:grpSpPr>
          <a:xfrm rot="5400000">
            <a:off x="3228534" y="736100"/>
            <a:ext cx="131869" cy="737453"/>
            <a:chOff x="4898850" y="4820550"/>
            <a:chExt cx="98902" cy="553090"/>
          </a:xfrm>
        </p:grpSpPr>
        <p:sp>
          <p:nvSpPr>
            <p:cNvPr id="2676" name="Google Shape;2676;p3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77" name="Google Shape;2677;p3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78" name="Google Shape;2678;p3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79" name="Google Shape;2679;p3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0" name="Google Shape;2680;p3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681" name="Google Shape;2681;p33"/>
          <p:cNvGrpSpPr/>
          <p:nvPr/>
        </p:nvGrpSpPr>
        <p:grpSpPr>
          <a:xfrm>
            <a:off x="6006889" y="752838"/>
            <a:ext cx="1474635" cy="178625"/>
            <a:chOff x="8183182" y="663852"/>
            <a:chExt cx="1475028" cy="178673"/>
          </a:xfrm>
        </p:grpSpPr>
        <p:grpSp>
          <p:nvGrpSpPr>
            <p:cNvPr id="2682" name="Google Shape;2682;p3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683" name="Google Shape;2683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84" name="Google Shape;2684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85" name="Google Shape;2685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86" name="Google Shape;2686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87" name="Google Shape;2687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88" name="Google Shape;2688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89" name="Google Shape;2689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90" name="Google Shape;2690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91" name="Google Shape;2691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92" name="Google Shape;2692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93" name="Google Shape;2693;p3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694" name="Google Shape;2694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95" name="Google Shape;2695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96" name="Google Shape;2696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97" name="Google Shape;2697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98" name="Google Shape;2698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99" name="Google Shape;2699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00" name="Google Shape;2700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01" name="Google Shape;2701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02" name="Google Shape;2702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03" name="Google Shape;2703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704" name="Google Shape;2704;p33"/>
          <p:cNvGrpSpPr/>
          <p:nvPr/>
        </p:nvGrpSpPr>
        <p:grpSpPr>
          <a:xfrm>
            <a:off x="7263069" y="6048159"/>
            <a:ext cx="1670529" cy="68000"/>
            <a:chOff x="2915381" y="4104819"/>
            <a:chExt cx="1252897" cy="51000"/>
          </a:xfrm>
        </p:grpSpPr>
        <p:sp>
          <p:nvSpPr>
            <p:cNvPr id="2705" name="Google Shape;2705;p33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6" name="Google Shape;2706;p33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7" name="Google Shape;2707;p33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8" name="Google Shape;2708;p33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9" name="Google Shape;2709;p33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0" name="Google Shape;2710;p33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1" name="Google Shape;2711;p33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2" name="Google Shape;2712;p33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3" name="Google Shape;2713;p33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4" name="Google Shape;2714;p33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5" name="Google Shape;2715;p33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6" name="Google Shape;2716;p33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7" name="Google Shape;2717;p33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8" name="Google Shape;2718;p33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719" name="Google Shape;2719;p33"/>
          <p:cNvSpPr txBox="1">
            <a:spLocks noGrp="1"/>
          </p:cNvSpPr>
          <p:nvPr>
            <p:ph type="ctrTitle"/>
          </p:nvPr>
        </p:nvSpPr>
        <p:spPr>
          <a:xfrm>
            <a:off x="1756800" y="1591500"/>
            <a:ext cx="8921777" cy="229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bg-BG" sz="7733" dirty="0">
                <a:solidFill>
                  <a:schemeClr val="accent2"/>
                </a:solidFill>
              </a:rPr>
              <a:t>Контрол за достъп </a:t>
            </a:r>
            <a:r>
              <a:rPr lang="bg-BG" sz="7733" dirty="0"/>
              <a:t>на сграда</a:t>
            </a:r>
            <a:endParaRPr lang="en-US" sz="7733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9" name="Google Shape;3749;p54"/>
          <p:cNvSpPr/>
          <p:nvPr/>
        </p:nvSpPr>
        <p:spPr>
          <a:xfrm>
            <a:off x="963633" y="2242199"/>
            <a:ext cx="3232800" cy="3736000"/>
          </a:xfrm>
          <a:prstGeom prst="roundRect">
            <a:avLst>
              <a:gd name="adj" fmla="val 18419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750" name="Google Shape;3750;p54"/>
          <p:cNvSpPr/>
          <p:nvPr/>
        </p:nvSpPr>
        <p:spPr>
          <a:xfrm>
            <a:off x="7995567" y="2242597"/>
            <a:ext cx="3232800" cy="3736000"/>
          </a:xfrm>
          <a:prstGeom prst="roundRect">
            <a:avLst>
              <a:gd name="adj" fmla="val 1728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751" name="Google Shape;3751;p54"/>
          <p:cNvSpPr/>
          <p:nvPr/>
        </p:nvSpPr>
        <p:spPr>
          <a:xfrm>
            <a:off x="4568680" y="1900656"/>
            <a:ext cx="3143719" cy="4077775"/>
          </a:xfrm>
          <a:prstGeom prst="roundRect">
            <a:avLst>
              <a:gd name="adj" fmla="val 1728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752" name="Google Shape;3752;p54"/>
          <p:cNvSpPr txBox="1">
            <a:spLocks noGrp="1"/>
          </p:cNvSpPr>
          <p:nvPr>
            <p:ph type="title"/>
          </p:nvPr>
        </p:nvSpPr>
        <p:spPr>
          <a:xfrm>
            <a:off x="809039" y="710926"/>
            <a:ext cx="102904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bg-BG" dirty="0">
                <a:solidFill>
                  <a:schemeClr val="accent2"/>
                </a:solidFill>
              </a:rPr>
              <a:t>Участници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753" name="Google Shape;3753;p54"/>
          <p:cNvSpPr/>
          <p:nvPr/>
        </p:nvSpPr>
        <p:spPr>
          <a:xfrm>
            <a:off x="1219641" y="5183899"/>
            <a:ext cx="2720800" cy="5332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2400" b="1" kern="0" dirty="0">
              <a:solidFill>
                <a:srgbClr val="FFFFFF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754" name="Google Shape;3754;p54"/>
          <p:cNvSpPr txBox="1"/>
          <p:nvPr/>
        </p:nvSpPr>
        <p:spPr>
          <a:xfrm>
            <a:off x="1100082" y="3199944"/>
            <a:ext cx="3232800" cy="1967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l"/>
            <a:r>
              <a:rPr lang="bg-BG" sz="2000" dirty="0">
                <a:solidFill>
                  <a:schemeClr val="bg1"/>
                </a:solidFill>
              </a:rPr>
              <a:t>Йорданка </a:t>
            </a:r>
            <a:r>
              <a:rPr lang="bg-BG" sz="2000" dirty="0" err="1">
                <a:solidFill>
                  <a:schemeClr val="bg1"/>
                </a:solidFill>
              </a:rPr>
              <a:t>Крачева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bg-BG" sz="2000" dirty="0">
                <a:solidFill>
                  <a:schemeClr val="bg1"/>
                </a:solidFill>
              </a:rPr>
              <a:t>    </a:t>
            </a:r>
          </a:p>
          <a:p>
            <a:pPr marL="0" indent="0" algn="l"/>
            <a:r>
              <a:rPr lang="bg-BG" sz="2000" dirty="0">
                <a:solidFill>
                  <a:schemeClr val="bg1"/>
                </a:solidFill>
              </a:rPr>
              <a:t>ППМГ „Васил Левски“,      гр. Смолян</a:t>
            </a:r>
            <a:endParaRPr sz="2000" kern="0" dirty="0">
              <a:solidFill>
                <a:schemeClr val="bg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3756" name="Google Shape;3756;p54"/>
          <p:cNvSpPr/>
          <p:nvPr/>
        </p:nvSpPr>
        <p:spPr>
          <a:xfrm>
            <a:off x="8250039" y="5183499"/>
            <a:ext cx="2720800" cy="5332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2400" b="1" kern="0" dirty="0">
              <a:solidFill>
                <a:srgbClr val="FFFFFF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757" name="Google Shape;3757;p54"/>
          <p:cNvSpPr txBox="1"/>
          <p:nvPr/>
        </p:nvSpPr>
        <p:spPr>
          <a:xfrm>
            <a:off x="8132016" y="3665978"/>
            <a:ext cx="2978000" cy="14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l"/>
            <a:r>
              <a:rPr lang="bg-BG" sz="2000" dirty="0">
                <a:solidFill>
                  <a:schemeClr val="bg1"/>
                </a:solidFill>
              </a:rPr>
              <a:t>Ралица Стоилова,</a:t>
            </a:r>
          </a:p>
          <a:p>
            <a:pPr marL="0" indent="0" algn="l"/>
            <a:r>
              <a:rPr lang="bg-BG" sz="2000" dirty="0">
                <a:solidFill>
                  <a:schemeClr val="bg1"/>
                </a:solidFill>
              </a:rPr>
              <a:t>ППМГ „Васил Левски“, гр. Смолян</a:t>
            </a:r>
          </a:p>
          <a:p>
            <a:pPr algn="ctr" defTabSz="1219170">
              <a:buClr>
                <a:srgbClr val="000000"/>
              </a:buClr>
            </a:pPr>
            <a:endParaRPr sz="1867" kern="0" dirty="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3759" name="Google Shape;3759;p54"/>
          <p:cNvSpPr/>
          <p:nvPr/>
        </p:nvSpPr>
        <p:spPr>
          <a:xfrm>
            <a:off x="4726541" y="4987532"/>
            <a:ext cx="2720800" cy="5332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2400" b="1" kern="0" dirty="0">
              <a:solidFill>
                <a:srgbClr val="FFFFFF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760" name="Google Shape;3760;p54"/>
          <p:cNvSpPr txBox="1"/>
          <p:nvPr/>
        </p:nvSpPr>
        <p:spPr>
          <a:xfrm>
            <a:off x="4616049" y="3429000"/>
            <a:ext cx="3096351" cy="14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l"/>
            <a:r>
              <a:rPr lang="bg-BG" sz="2000" dirty="0">
                <a:solidFill>
                  <a:schemeClr val="bg1"/>
                </a:solidFill>
              </a:rPr>
              <a:t>Костадина </a:t>
            </a:r>
            <a:r>
              <a:rPr lang="bg-BG" sz="2000" dirty="0" err="1">
                <a:solidFill>
                  <a:schemeClr val="bg1"/>
                </a:solidFill>
              </a:rPr>
              <a:t>Манолевска</a:t>
            </a:r>
            <a:r>
              <a:rPr lang="bg-BG" sz="2000" dirty="0">
                <a:solidFill>
                  <a:schemeClr val="bg1"/>
                </a:solidFill>
              </a:rPr>
              <a:t>,</a:t>
            </a:r>
          </a:p>
          <a:p>
            <a:pPr marL="0" indent="0" algn="l"/>
            <a:r>
              <a:rPr lang="bg-BG" sz="2000" dirty="0">
                <a:solidFill>
                  <a:schemeClr val="bg1"/>
                </a:solidFill>
              </a:rPr>
              <a:t>ППМГ „Васил Левски“, </a:t>
            </a:r>
          </a:p>
          <a:p>
            <a:pPr marL="0" indent="0" algn="l"/>
            <a:r>
              <a:rPr lang="bg-BG" sz="2000" dirty="0">
                <a:solidFill>
                  <a:schemeClr val="bg1"/>
                </a:solidFill>
              </a:rPr>
              <a:t>гр. Смолян</a:t>
            </a:r>
          </a:p>
          <a:p>
            <a:pPr algn="ctr" defTabSz="1219170">
              <a:buClr>
                <a:srgbClr val="000000"/>
              </a:buClr>
            </a:pPr>
            <a:endParaRPr sz="1867" kern="0" dirty="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grpSp>
        <p:nvGrpSpPr>
          <p:cNvPr id="3762" name="Google Shape;3762;p54"/>
          <p:cNvGrpSpPr/>
          <p:nvPr/>
        </p:nvGrpSpPr>
        <p:grpSpPr>
          <a:xfrm rot="10800000">
            <a:off x="2470185" y="1482805"/>
            <a:ext cx="1177683" cy="322788"/>
            <a:chOff x="2300350" y="2601250"/>
            <a:chExt cx="2275275" cy="623625"/>
          </a:xfrm>
        </p:grpSpPr>
        <p:sp>
          <p:nvSpPr>
            <p:cNvPr id="3763" name="Google Shape;3763;p5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64" name="Google Shape;3764;p5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65" name="Google Shape;3765;p5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66" name="Google Shape;3766;p5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67" name="Google Shape;3767;p5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68" name="Google Shape;3768;p5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769" name="Google Shape;3769;p54"/>
          <p:cNvGrpSpPr/>
          <p:nvPr/>
        </p:nvGrpSpPr>
        <p:grpSpPr>
          <a:xfrm rot="5400000">
            <a:off x="10050367" y="732267"/>
            <a:ext cx="131869" cy="737453"/>
            <a:chOff x="4898850" y="4820550"/>
            <a:chExt cx="98902" cy="553090"/>
          </a:xfrm>
        </p:grpSpPr>
        <p:sp>
          <p:nvSpPr>
            <p:cNvPr id="3770" name="Google Shape;3770;p54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71" name="Google Shape;3771;p54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72" name="Google Shape;3772;p54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73" name="Google Shape;3773;p54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74" name="Google Shape;3774;p54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" name="Google Shape;2202;p98">
            <a:extLst>
              <a:ext uri="{FF2B5EF4-FFF2-40B4-BE49-F238E27FC236}">
                <a16:creationId xmlns:a16="http://schemas.microsoft.com/office/drawing/2014/main" id="{80A60AA0-01CE-6D0E-7686-528F4D71FBDB}"/>
              </a:ext>
            </a:extLst>
          </p:cNvPr>
          <p:cNvGrpSpPr/>
          <p:nvPr/>
        </p:nvGrpSpPr>
        <p:grpSpPr>
          <a:xfrm>
            <a:off x="2217894" y="2432271"/>
            <a:ext cx="705927" cy="987507"/>
            <a:chOff x="4384167" y="4199751"/>
            <a:chExt cx="220667" cy="372445"/>
          </a:xfrm>
          <a:solidFill>
            <a:schemeClr val="accent2"/>
          </a:solidFill>
        </p:grpSpPr>
        <p:sp>
          <p:nvSpPr>
            <p:cNvPr id="6" name="Google Shape;2203;p98">
              <a:extLst>
                <a:ext uri="{FF2B5EF4-FFF2-40B4-BE49-F238E27FC236}">
                  <a16:creationId xmlns:a16="http://schemas.microsoft.com/office/drawing/2014/main" id="{BCE9C23D-FF66-878F-6441-0FD1B9455F7B}"/>
                </a:ext>
              </a:extLst>
            </p:cNvPr>
            <p:cNvSpPr/>
            <p:nvPr/>
          </p:nvSpPr>
          <p:spPr>
            <a:xfrm>
              <a:off x="4384167" y="4199751"/>
              <a:ext cx="220667" cy="372445"/>
            </a:xfrm>
            <a:custGeom>
              <a:avLst/>
              <a:gdLst/>
              <a:ahLst/>
              <a:cxnLst/>
              <a:rect l="l" t="t" r="r" b="b"/>
              <a:pathLst>
                <a:path w="6336" h="10694" extrusionOk="0">
                  <a:moveTo>
                    <a:pt x="3239" y="310"/>
                  </a:moveTo>
                  <a:cubicBezTo>
                    <a:pt x="3644" y="310"/>
                    <a:pt x="4001" y="596"/>
                    <a:pt x="4049" y="977"/>
                  </a:cubicBezTo>
                  <a:cubicBezTo>
                    <a:pt x="3811" y="905"/>
                    <a:pt x="3525" y="834"/>
                    <a:pt x="3239" y="834"/>
                  </a:cubicBezTo>
                  <a:cubicBezTo>
                    <a:pt x="2977" y="834"/>
                    <a:pt x="2692" y="905"/>
                    <a:pt x="2453" y="977"/>
                  </a:cubicBezTo>
                  <a:cubicBezTo>
                    <a:pt x="2501" y="596"/>
                    <a:pt x="2835" y="310"/>
                    <a:pt x="3239" y="310"/>
                  </a:cubicBezTo>
                  <a:close/>
                  <a:moveTo>
                    <a:pt x="3216" y="1191"/>
                  </a:moveTo>
                  <a:cubicBezTo>
                    <a:pt x="4192" y="1191"/>
                    <a:pt x="5002" y="2001"/>
                    <a:pt x="5002" y="2954"/>
                  </a:cubicBezTo>
                  <a:cubicBezTo>
                    <a:pt x="5002" y="3096"/>
                    <a:pt x="4978" y="3239"/>
                    <a:pt x="4954" y="3358"/>
                  </a:cubicBezTo>
                  <a:cubicBezTo>
                    <a:pt x="4883" y="3358"/>
                    <a:pt x="4835" y="3358"/>
                    <a:pt x="4787" y="3406"/>
                  </a:cubicBezTo>
                  <a:lnTo>
                    <a:pt x="4644" y="3287"/>
                  </a:lnTo>
                  <a:cubicBezTo>
                    <a:pt x="4609" y="3233"/>
                    <a:pt x="4546" y="3207"/>
                    <a:pt x="4487" y="3207"/>
                  </a:cubicBezTo>
                  <a:cubicBezTo>
                    <a:pt x="4467" y="3207"/>
                    <a:pt x="4448" y="3210"/>
                    <a:pt x="4430" y="3215"/>
                  </a:cubicBezTo>
                  <a:cubicBezTo>
                    <a:pt x="4389" y="3215"/>
                    <a:pt x="4329" y="3217"/>
                    <a:pt x="4253" y="3217"/>
                  </a:cubicBezTo>
                  <a:cubicBezTo>
                    <a:pt x="4064" y="3217"/>
                    <a:pt x="3777" y="3205"/>
                    <a:pt x="3454" y="3120"/>
                  </a:cubicBezTo>
                  <a:cubicBezTo>
                    <a:pt x="2882" y="3001"/>
                    <a:pt x="2477" y="2763"/>
                    <a:pt x="2215" y="2406"/>
                  </a:cubicBezTo>
                  <a:cubicBezTo>
                    <a:pt x="2171" y="2376"/>
                    <a:pt x="2118" y="2356"/>
                    <a:pt x="2072" y="2356"/>
                  </a:cubicBezTo>
                  <a:cubicBezTo>
                    <a:pt x="2044" y="2356"/>
                    <a:pt x="2019" y="2364"/>
                    <a:pt x="2001" y="2382"/>
                  </a:cubicBezTo>
                  <a:cubicBezTo>
                    <a:pt x="1930" y="2453"/>
                    <a:pt x="1930" y="2525"/>
                    <a:pt x="1977" y="2596"/>
                  </a:cubicBezTo>
                  <a:cubicBezTo>
                    <a:pt x="2287" y="3001"/>
                    <a:pt x="2763" y="3287"/>
                    <a:pt x="3406" y="3406"/>
                  </a:cubicBezTo>
                  <a:cubicBezTo>
                    <a:pt x="3671" y="3472"/>
                    <a:pt x="3921" y="3487"/>
                    <a:pt x="4119" y="3487"/>
                  </a:cubicBezTo>
                  <a:cubicBezTo>
                    <a:pt x="4278" y="3487"/>
                    <a:pt x="4404" y="3477"/>
                    <a:pt x="4478" y="3477"/>
                  </a:cubicBezTo>
                  <a:lnTo>
                    <a:pt x="4668" y="3668"/>
                  </a:lnTo>
                  <a:cubicBezTo>
                    <a:pt x="4709" y="3682"/>
                    <a:pt x="4743" y="3695"/>
                    <a:pt x="4777" y="3695"/>
                  </a:cubicBezTo>
                  <a:cubicBezTo>
                    <a:pt x="4803" y="3695"/>
                    <a:pt x="4829" y="3688"/>
                    <a:pt x="4859" y="3668"/>
                  </a:cubicBezTo>
                  <a:cubicBezTo>
                    <a:pt x="4883" y="3644"/>
                    <a:pt x="5002" y="3644"/>
                    <a:pt x="5025" y="3644"/>
                  </a:cubicBezTo>
                  <a:cubicBezTo>
                    <a:pt x="5121" y="3668"/>
                    <a:pt x="5192" y="3716"/>
                    <a:pt x="5192" y="3811"/>
                  </a:cubicBezTo>
                  <a:lnTo>
                    <a:pt x="5192" y="3930"/>
                  </a:lnTo>
                  <a:cubicBezTo>
                    <a:pt x="5192" y="4025"/>
                    <a:pt x="5121" y="4120"/>
                    <a:pt x="5073" y="4144"/>
                  </a:cubicBezTo>
                  <a:lnTo>
                    <a:pt x="5002" y="4144"/>
                  </a:lnTo>
                  <a:cubicBezTo>
                    <a:pt x="4859" y="4144"/>
                    <a:pt x="4716" y="4263"/>
                    <a:pt x="4668" y="4406"/>
                  </a:cubicBezTo>
                  <a:cubicBezTo>
                    <a:pt x="4549" y="5121"/>
                    <a:pt x="3930" y="5621"/>
                    <a:pt x="3216" y="5621"/>
                  </a:cubicBezTo>
                  <a:cubicBezTo>
                    <a:pt x="2501" y="5621"/>
                    <a:pt x="1906" y="5121"/>
                    <a:pt x="1787" y="4406"/>
                  </a:cubicBezTo>
                  <a:cubicBezTo>
                    <a:pt x="1763" y="4263"/>
                    <a:pt x="1620" y="4144"/>
                    <a:pt x="1453" y="4144"/>
                  </a:cubicBezTo>
                  <a:lnTo>
                    <a:pt x="1406" y="4144"/>
                  </a:lnTo>
                  <a:cubicBezTo>
                    <a:pt x="1310" y="4120"/>
                    <a:pt x="1287" y="4049"/>
                    <a:pt x="1287" y="3930"/>
                  </a:cubicBezTo>
                  <a:lnTo>
                    <a:pt x="1287" y="3811"/>
                  </a:lnTo>
                  <a:cubicBezTo>
                    <a:pt x="1287" y="3716"/>
                    <a:pt x="1334" y="3644"/>
                    <a:pt x="1429" y="3644"/>
                  </a:cubicBezTo>
                  <a:cubicBezTo>
                    <a:pt x="1501" y="3644"/>
                    <a:pt x="1549" y="3644"/>
                    <a:pt x="1620" y="3692"/>
                  </a:cubicBezTo>
                  <a:cubicBezTo>
                    <a:pt x="1644" y="3716"/>
                    <a:pt x="1668" y="3763"/>
                    <a:pt x="1739" y="3787"/>
                  </a:cubicBezTo>
                  <a:cubicBezTo>
                    <a:pt x="1753" y="3794"/>
                    <a:pt x="1771" y="3797"/>
                    <a:pt x="1790" y="3797"/>
                  </a:cubicBezTo>
                  <a:cubicBezTo>
                    <a:pt x="1836" y="3797"/>
                    <a:pt x="1889" y="3780"/>
                    <a:pt x="1906" y="3763"/>
                  </a:cubicBezTo>
                  <a:cubicBezTo>
                    <a:pt x="2025" y="3668"/>
                    <a:pt x="2144" y="3549"/>
                    <a:pt x="2239" y="3406"/>
                  </a:cubicBezTo>
                  <a:cubicBezTo>
                    <a:pt x="2287" y="3335"/>
                    <a:pt x="2263" y="3215"/>
                    <a:pt x="2168" y="3192"/>
                  </a:cubicBezTo>
                  <a:cubicBezTo>
                    <a:pt x="2151" y="3167"/>
                    <a:pt x="2126" y="3156"/>
                    <a:pt x="2099" y="3156"/>
                  </a:cubicBezTo>
                  <a:cubicBezTo>
                    <a:pt x="2049" y="3156"/>
                    <a:pt x="1993" y="3193"/>
                    <a:pt x="1977" y="3239"/>
                  </a:cubicBezTo>
                  <a:cubicBezTo>
                    <a:pt x="1906" y="3335"/>
                    <a:pt x="1858" y="3430"/>
                    <a:pt x="1763" y="3477"/>
                  </a:cubicBezTo>
                  <a:cubicBezTo>
                    <a:pt x="1668" y="3430"/>
                    <a:pt x="1572" y="3358"/>
                    <a:pt x="1501" y="3358"/>
                  </a:cubicBezTo>
                  <a:cubicBezTo>
                    <a:pt x="1453" y="3215"/>
                    <a:pt x="1429" y="3073"/>
                    <a:pt x="1429" y="2954"/>
                  </a:cubicBezTo>
                  <a:cubicBezTo>
                    <a:pt x="1429" y="1977"/>
                    <a:pt x="2239" y="1191"/>
                    <a:pt x="3216" y="1191"/>
                  </a:cubicBezTo>
                  <a:close/>
                  <a:moveTo>
                    <a:pt x="3906" y="5811"/>
                  </a:moveTo>
                  <a:lnTo>
                    <a:pt x="3906" y="6216"/>
                  </a:lnTo>
                  <a:lnTo>
                    <a:pt x="3239" y="6907"/>
                  </a:lnTo>
                  <a:lnTo>
                    <a:pt x="2596" y="6216"/>
                  </a:lnTo>
                  <a:lnTo>
                    <a:pt x="2596" y="5811"/>
                  </a:lnTo>
                  <a:cubicBezTo>
                    <a:pt x="2811" y="5906"/>
                    <a:pt x="3001" y="5930"/>
                    <a:pt x="3239" y="5930"/>
                  </a:cubicBezTo>
                  <a:cubicBezTo>
                    <a:pt x="3478" y="5930"/>
                    <a:pt x="3692" y="5859"/>
                    <a:pt x="3906" y="5811"/>
                  </a:cubicBezTo>
                  <a:close/>
                  <a:moveTo>
                    <a:pt x="4192" y="6335"/>
                  </a:moveTo>
                  <a:lnTo>
                    <a:pt x="4502" y="6645"/>
                  </a:lnTo>
                  <a:lnTo>
                    <a:pt x="3954" y="7526"/>
                  </a:lnTo>
                  <a:lnTo>
                    <a:pt x="3454" y="7121"/>
                  </a:lnTo>
                  <a:lnTo>
                    <a:pt x="4192" y="6335"/>
                  </a:lnTo>
                  <a:close/>
                  <a:moveTo>
                    <a:pt x="2263" y="6383"/>
                  </a:moveTo>
                  <a:lnTo>
                    <a:pt x="3001" y="7145"/>
                  </a:lnTo>
                  <a:lnTo>
                    <a:pt x="2525" y="7573"/>
                  </a:lnTo>
                  <a:lnTo>
                    <a:pt x="1977" y="6669"/>
                  </a:lnTo>
                  <a:lnTo>
                    <a:pt x="2263" y="6383"/>
                  </a:lnTo>
                  <a:close/>
                  <a:moveTo>
                    <a:pt x="3168" y="1"/>
                  </a:moveTo>
                  <a:cubicBezTo>
                    <a:pt x="2525" y="1"/>
                    <a:pt x="2025" y="501"/>
                    <a:pt x="2025" y="1167"/>
                  </a:cubicBezTo>
                  <a:cubicBezTo>
                    <a:pt x="1429" y="1525"/>
                    <a:pt x="1048" y="2168"/>
                    <a:pt x="1048" y="2930"/>
                  </a:cubicBezTo>
                  <a:cubicBezTo>
                    <a:pt x="1048" y="3096"/>
                    <a:pt x="1072" y="3239"/>
                    <a:pt x="1096" y="3430"/>
                  </a:cubicBezTo>
                  <a:cubicBezTo>
                    <a:pt x="953" y="3525"/>
                    <a:pt x="858" y="3668"/>
                    <a:pt x="858" y="3835"/>
                  </a:cubicBezTo>
                  <a:lnTo>
                    <a:pt x="858" y="3954"/>
                  </a:lnTo>
                  <a:cubicBezTo>
                    <a:pt x="858" y="4192"/>
                    <a:pt x="1025" y="4406"/>
                    <a:pt x="1215" y="4478"/>
                  </a:cubicBezTo>
                  <a:cubicBezTo>
                    <a:pt x="1263" y="4478"/>
                    <a:pt x="1289" y="4488"/>
                    <a:pt x="1316" y="4488"/>
                  </a:cubicBezTo>
                  <a:cubicBezTo>
                    <a:pt x="1329" y="4488"/>
                    <a:pt x="1342" y="4486"/>
                    <a:pt x="1358" y="4478"/>
                  </a:cubicBezTo>
                  <a:cubicBezTo>
                    <a:pt x="1453" y="4978"/>
                    <a:pt x="1763" y="5383"/>
                    <a:pt x="2144" y="5668"/>
                  </a:cubicBezTo>
                  <a:lnTo>
                    <a:pt x="2144" y="5978"/>
                  </a:lnTo>
                  <a:cubicBezTo>
                    <a:pt x="2120" y="5978"/>
                    <a:pt x="2049" y="6026"/>
                    <a:pt x="2025" y="6049"/>
                  </a:cubicBezTo>
                  <a:lnTo>
                    <a:pt x="1549" y="6526"/>
                  </a:lnTo>
                  <a:lnTo>
                    <a:pt x="691" y="6907"/>
                  </a:lnTo>
                  <a:cubicBezTo>
                    <a:pt x="263" y="7097"/>
                    <a:pt x="1" y="7526"/>
                    <a:pt x="1" y="8002"/>
                  </a:cubicBezTo>
                  <a:lnTo>
                    <a:pt x="96" y="10479"/>
                  </a:lnTo>
                  <a:cubicBezTo>
                    <a:pt x="96" y="10574"/>
                    <a:pt x="143" y="10622"/>
                    <a:pt x="239" y="10622"/>
                  </a:cubicBezTo>
                  <a:cubicBezTo>
                    <a:pt x="334" y="10622"/>
                    <a:pt x="382" y="10550"/>
                    <a:pt x="382" y="10479"/>
                  </a:cubicBezTo>
                  <a:lnTo>
                    <a:pt x="310" y="8002"/>
                  </a:lnTo>
                  <a:cubicBezTo>
                    <a:pt x="310" y="7835"/>
                    <a:pt x="334" y="7645"/>
                    <a:pt x="429" y="7526"/>
                  </a:cubicBezTo>
                  <a:lnTo>
                    <a:pt x="906" y="8121"/>
                  </a:lnTo>
                  <a:cubicBezTo>
                    <a:pt x="1048" y="8312"/>
                    <a:pt x="1144" y="8550"/>
                    <a:pt x="1144" y="8788"/>
                  </a:cubicBezTo>
                  <a:lnTo>
                    <a:pt x="1144" y="10550"/>
                  </a:lnTo>
                  <a:cubicBezTo>
                    <a:pt x="1144" y="10622"/>
                    <a:pt x="1191" y="10693"/>
                    <a:pt x="1287" y="10693"/>
                  </a:cubicBezTo>
                  <a:cubicBezTo>
                    <a:pt x="1382" y="10693"/>
                    <a:pt x="1429" y="10622"/>
                    <a:pt x="1429" y="10550"/>
                  </a:cubicBezTo>
                  <a:lnTo>
                    <a:pt x="1429" y="8788"/>
                  </a:lnTo>
                  <a:cubicBezTo>
                    <a:pt x="1429" y="8478"/>
                    <a:pt x="1310" y="8193"/>
                    <a:pt x="1144" y="7955"/>
                  </a:cubicBezTo>
                  <a:lnTo>
                    <a:pt x="620" y="7335"/>
                  </a:lnTo>
                  <a:cubicBezTo>
                    <a:pt x="691" y="7288"/>
                    <a:pt x="715" y="7264"/>
                    <a:pt x="786" y="7240"/>
                  </a:cubicBezTo>
                  <a:lnTo>
                    <a:pt x="1525" y="6907"/>
                  </a:lnTo>
                  <a:lnTo>
                    <a:pt x="2049" y="7788"/>
                  </a:lnTo>
                  <a:cubicBezTo>
                    <a:pt x="2120" y="7883"/>
                    <a:pt x="2168" y="7955"/>
                    <a:pt x="2263" y="7955"/>
                  </a:cubicBezTo>
                  <a:lnTo>
                    <a:pt x="2334" y="7955"/>
                  </a:lnTo>
                  <a:cubicBezTo>
                    <a:pt x="2382" y="7955"/>
                    <a:pt x="2477" y="7907"/>
                    <a:pt x="2525" y="7859"/>
                  </a:cubicBezTo>
                  <a:lnTo>
                    <a:pt x="2882" y="7526"/>
                  </a:lnTo>
                  <a:lnTo>
                    <a:pt x="2882" y="10526"/>
                  </a:lnTo>
                  <a:cubicBezTo>
                    <a:pt x="2882" y="10622"/>
                    <a:pt x="2954" y="10693"/>
                    <a:pt x="3049" y="10693"/>
                  </a:cubicBezTo>
                  <a:cubicBezTo>
                    <a:pt x="3120" y="10693"/>
                    <a:pt x="3192" y="10622"/>
                    <a:pt x="3192" y="10526"/>
                  </a:cubicBezTo>
                  <a:lnTo>
                    <a:pt x="3192" y="7526"/>
                  </a:lnTo>
                  <a:lnTo>
                    <a:pt x="3549" y="7859"/>
                  </a:lnTo>
                  <a:cubicBezTo>
                    <a:pt x="3597" y="7907"/>
                    <a:pt x="3668" y="7955"/>
                    <a:pt x="3739" y="7955"/>
                  </a:cubicBezTo>
                  <a:lnTo>
                    <a:pt x="3811" y="7955"/>
                  </a:lnTo>
                  <a:cubicBezTo>
                    <a:pt x="3906" y="7955"/>
                    <a:pt x="4001" y="7883"/>
                    <a:pt x="4025" y="7788"/>
                  </a:cubicBezTo>
                  <a:lnTo>
                    <a:pt x="4549" y="6907"/>
                  </a:lnTo>
                  <a:lnTo>
                    <a:pt x="5287" y="7240"/>
                  </a:lnTo>
                  <a:cubicBezTo>
                    <a:pt x="5359" y="7264"/>
                    <a:pt x="5406" y="7288"/>
                    <a:pt x="5454" y="7312"/>
                  </a:cubicBezTo>
                  <a:lnTo>
                    <a:pt x="4930" y="7955"/>
                  </a:lnTo>
                  <a:cubicBezTo>
                    <a:pt x="4763" y="8193"/>
                    <a:pt x="4644" y="8478"/>
                    <a:pt x="4644" y="8788"/>
                  </a:cubicBezTo>
                  <a:lnTo>
                    <a:pt x="4644" y="10550"/>
                  </a:lnTo>
                  <a:cubicBezTo>
                    <a:pt x="4644" y="10622"/>
                    <a:pt x="4692" y="10693"/>
                    <a:pt x="4787" y="10693"/>
                  </a:cubicBezTo>
                  <a:cubicBezTo>
                    <a:pt x="4883" y="10693"/>
                    <a:pt x="4930" y="10622"/>
                    <a:pt x="4930" y="10550"/>
                  </a:cubicBezTo>
                  <a:lnTo>
                    <a:pt x="4930" y="8788"/>
                  </a:lnTo>
                  <a:cubicBezTo>
                    <a:pt x="4930" y="8550"/>
                    <a:pt x="5025" y="8312"/>
                    <a:pt x="5192" y="8121"/>
                  </a:cubicBezTo>
                  <a:lnTo>
                    <a:pt x="5668" y="7526"/>
                  </a:lnTo>
                  <a:cubicBezTo>
                    <a:pt x="5740" y="7693"/>
                    <a:pt x="5811" y="7859"/>
                    <a:pt x="5788" y="8002"/>
                  </a:cubicBezTo>
                  <a:lnTo>
                    <a:pt x="5692" y="10479"/>
                  </a:lnTo>
                  <a:cubicBezTo>
                    <a:pt x="5692" y="10574"/>
                    <a:pt x="5740" y="10622"/>
                    <a:pt x="5835" y="10622"/>
                  </a:cubicBezTo>
                  <a:cubicBezTo>
                    <a:pt x="5930" y="10622"/>
                    <a:pt x="5978" y="10574"/>
                    <a:pt x="5978" y="10479"/>
                  </a:cubicBezTo>
                  <a:lnTo>
                    <a:pt x="6073" y="8002"/>
                  </a:lnTo>
                  <a:cubicBezTo>
                    <a:pt x="6335" y="7502"/>
                    <a:pt x="6073" y="7050"/>
                    <a:pt x="5621" y="6883"/>
                  </a:cubicBezTo>
                  <a:lnTo>
                    <a:pt x="4763" y="6502"/>
                  </a:lnTo>
                  <a:lnTo>
                    <a:pt x="4287" y="6026"/>
                  </a:lnTo>
                  <a:cubicBezTo>
                    <a:pt x="4263" y="5978"/>
                    <a:pt x="4240" y="5954"/>
                    <a:pt x="4168" y="5954"/>
                  </a:cubicBezTo>
                  <a:lnTo>
                    <a:pt x="4168" y="5668"/>
                  </a:lnTo>
                  <a:cubicBezTo>
                    <a:pt x="4549" y="5383"/>
                    <a:pt x="4859" y="4978"/>
                    <a:pt x="4954" y="4478"/>
                  </a:cubicBezTo>
                  <a:lnTo>
                    <a:pt x="5097" y="4478"/>
                  </a:lnTo>
                  <a:cubicBezTo>
                    <a:pt x="5311" y="4406"/>
                    <a:pt x="5454" y="4192"/>
                    <a:pt x="5454" y="3954"/>
                  </a:cubicBezTo>
                  <a:lnTo>
                    <a:pt x="5454" y="3835"/>
                  </a:lnTo>
                  <a:cubicBezTo>
                    <a:pt x="5454" y="3668"/>
                    <a:pt x="5359" y="3525"/>
                    <a:pt x="5216" y="3430"/>
                  </a:cubicBezTo>
                  <a:cubicBezTo>
                    <a:pt x="5240" y="3239"/>
                    <a:pt x="5264" y="3096"/>
                    <a:pt x="5264" y="2930"/>
                  </a:cubicBezTo>
                  <a:cubicBezTo>
                    <a:pt x="5264" y="2168"/>
                    <a:pt x="4883" y="1548"/>
                    <a:pt x="4287" y="1167"/>
                  </a:cubicBezTo>
                  <a:cubicBezTo>
                    <a:pt x="4287" y="548"/>
                    <a:pt x="3787" y="1"/>
                    <a:pt x="316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  <p:sp>
          <p:nvSpPr>
            <p:cNvPr id="7" name="Google Shape;2204;p98">
              <a:extLst>
                <a:ext uri="{FF2B5EF4-FFF2-40B4-BE49-F238E27FC236}">
                  <a16:creationId xmlns:a16="http://schemas.microsoft.com/office/drawing/2014/main" id="{29EAD92D-9C00-FCB4-02B0-3EF4164F103C}"/>
                </a:ext>
              </a:extLst>
            </p:cNvPr>
            <p:cNvSpPr/>
            <p:nvPr/>
          </p:nvSpPr>
          <p:spPr>
            <a:xfrm>
              <a:off x="4452186" y="4500834"/>
              <a:ext cx="27409" cy="9961"/>
            </a:xfrm>
            <a:custGeom>
              <a:avLst/>
              <a:gdLst/>
              <a:ahLst/>
              <a:cxnLst/>
              <a:rect l="l" t="t" r="r" b="b"/>
              <a:pathLst>
                <a:path w="787" h="286" extrusionOk="0">
                  <a:moveTo>
                    <a:pt x="167" y="0"/>
                  </a:moveTo>
                  <a:cubicBezTo>
                    <a:pt x="72" y="0"/>
                    <a:pt x="0" y="48"/>
                    <a:pt x="0" y="143"/>
                  </a:cubicBezTo>
                  <a:cubicBezTo>
                    <a:pt x="0" y="238"/>
                    <a:pt x="72" y="286"/>
                    <a:pt x="167" y="286"/>
                  </a:cubicBezTo>
                  <a:lnTo>
                    <a:pt x="643" y="286"/>
                  </a:lnTo>
                  <a:cubicBezTo>
                    <a:pt x="739" y="286"/>
                    <a:pt x="786" y="238"/>
                    <a:pt x="786" y="143"/>
                  </a:cubicBezTo>
                  <a:cubicBezTo>
                    <a:pt x="786" y="48"/>
                    <a:pt x="739" y="0"/>
                    <a:pt x="6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</p:grpSp>
      <p:grpSp>
        <p:nvGrpSpPr>
          <p:cNvPr id="8" name="Google Shape;2130;p98">
            <a:extLst>
              <a:ext uri="{FF2B5EF4-FFF2-40B4-BE49-F238E27FC236}">
                <a16:creationId xmlns:a16="http://schemas.microsoft.com/office/drawing/2014/main" id="{BE9D6F95-9192-206E-D556-453A3E9B32FA}"/>
              </a:ext>
            </a:extLst>
          </p:cNvPr>
          <p:cNvGrpSpPr/>
          <p:nvPr/>
        </p:nvGrpSpPr>
        <p:grpSpPr>
          <a:xfrm>
            <a:off x="5721805" y="2090207"/>
            <a:ext cx="1201006" cy="1153566"/>
            <a:chOff x="714080" y="3464089"/>
            <a:chExt cx="347544" cy="367430"/>
          </a:xfrm>
          <a:solidFill>
            <a:schemeClr val="accent2"/>
          </a:solidFill>
        </p:grpSpPr>
        <p:sp>
          <p:nvSpPr>
            <p:cNvPr id="9" name="Google Shape;2131;p98">
              <a:extLst>
                <a:ext uri="{FF2B5EF4-FFF2-40B4-BE49-F238E27FC236}">
                  <a16:creationId xmlns:a16="http://schemas.microsoft.com/office/drawing/2014/main" id="{360822D7-A6FB-CEC8-87A4-7A45884C00B6}"/>
                </a:ext>
              </a:extLst>
            </p:cNvPr>
            <p:cNvSpPr/>
            <p:nvPr/>
          </p:nvSpPr>
          <p:spPr>
            <a:xfrm>
              <a:off x="714080" y="3516331"/>
              <a:ext cx="206562" cy="315189"/>
            </a:xfrm>
            <a:custGeom>
              <a:avLst/>
              <a:gdLst/>
              <a:ahLst/>
              <a:cxnLst/>
              <a:rect l="l" t="t" r="r" b="b"/>
              <a:pathLst>
                <a:path w="5931" h="9050" extrusionOk="0">
                  <a:moveTo>
                    <a:pt x="1144" y="3406"/>
                  </a:moveTo>
                  <a:cubicBezTo>
                    <a:pt x="1167" y="3406"/>
                    <a:pt x="1191" y="3430"/>
                    <a:pt x="1191" y="3430"/>
                  </a:cubicBezTo>
                  <a:lnTo>
                    <a:pt x="1310" y="3430"/>
                  </a:lnTo>
                  <a:cubicBezTo>
                    <a:pt x="1406" y="3882"/>
                    <a:pt x="1668" y="4263"/>
                    <a:pt x="2025" y="4501"/>
                  </a:cubicBezTo>
                  <a:lnTo>
                    <a:pt x="2025" y="4882"/>
                  </a:lnTo>
                  <a:cubicBezTo>
                    <a:pt x="1691" y="4763"/>
                    <a:pt x="1191" y="4620"/>
                    <a:pt x="929" y="4525"/>
                  </a:cubicBezTo>
                  <a:cubicBezTo>
                    <a:pt x="977" y="4335"/>
                    <a:pt x="1096" y="3977"/>
                    <a:pt x="1144" y="3406"/>
                  </a:cubicBezTo>
                  <a:close/>
                  <a:moveTo>
                    <a:pt x="2977" y="358"/>
                  </a:moveTo>
                  <a:cubicBezTo>
                    <a:pt x="3954" y="358"/>
                    <a:pt x="4763" y="1167"/>
                    <a:pt x="4763" y="2144"/>
                  </a:cubicBezTo>
                  <a:lnTo>
                    <a:pt x="4763" y="2739"/>
                  </a:lnTo>
                  <a:cubicBezTo>
                    <a:pt x="4763" y="3739"/>
                    <a:pt x="4906" y="4335"/>
                    <a:pt x="5002" y="4597"/>
                  </a:cubicBezTo>
                  <a:cubicBezTo>
                    <a:pt x="4740" y="4668"/>
                    <a:pt x="4239" y="4835"/>
                    <a:pt x="3882" y="4954"/>
                  </a:cubicBezTo>
                  <a:lnTo>
                    <a:pt x="3882" y="4549"/>
                  </a:lnTo>
                  <a:cubicBezTo>
                    <a:pt x="4144" y="4382"/>
                    <a:pt x="4359" y="4144"/>
                    <a:pt x="4454" y="3835"/>
                  </a:cubicBezTo>
                  <a:cubicBezTo>
                    <a:pt x="4549" y="3668"/>
                    <a:pt x="4597" y="3454"/>
                    <a:pt x="4597" y="3287"/>
                  </a:cubicBezTo>
                  <a:cubicBezTo>
                    <a:pt x="4621" y="2620"/>
                    <a:pt x="4049" y="2477"/>
                    <a:pt x="3477" y="2287"/>
                  </a:cubicBezTo>
                  <a:cubicBezTo>
                    <a:pt x="3001" y="2144"/>
                    <a:pt x="2477" y="2001"/>
                    <a:pt x="2025" y="1548"/>
                  </a:cubicBezTo>
                  <a:cubicBezTo>
                    <a:pt x="1989" y="1525"/>
                    <a:pt x="1953" y="1513"/>
                    <a:pt x="1918" y="1513"/>
                  </a:cubicBezTo>
                  <a:cubicBezTo>
                    <a:pt x="1882" y="1513"/>
                    <a:pt x="1846" y="1525"/>
                    <a:pt x="1810" y="1548"/>
                  </a:cubicBezTo>
                  <a:cubicBezTo>
                    <a:pt x="1763" y="1620"/>
                    <a:pt x="1763" y="1691"/>
                    <a:pt x="1810" y="1763"/>
                  </a:cubicBezTo>
                  <a:cubicBezTo>
                    <a:pt x="2311" y="2239"/>
                    <a:pt x="2906" y="2406"/>
                    <a:pt x="3430" y="2572"/>
                  </a:cubicBezTo>
                  <a:cubicBezTo>
                    <a:pt x="4025" y="2739"/>
                    <a:pt x="4311" y="2858"/>
                    <a:pt x="4311" y="3239"/>
                  </a:cubicBezTo>
                  <a:cubicBezTo>
                    <a:pt x="4311" y="3406"/>
                    <a:pt x="4287" y="3549"/>
                    <a:pt x="4239" y="3692"/>
                  </a:cubicBezTo>
                  <a:cubicBezTo>
                    <a:pt x="4025" y="4168"/>
                    <a:pt x="3549" y="4501"/>
                    <a:pt x="3001" y="4501"/>
                  </a:cubicBezTo>
                  <a:cubicBezTo>
                    <a:pt x="2358" y="4501"/>
                    <a:pt x="1787" y="4025"/>
                    <a:pt x="1691" y="3406"/>
                  </a:cubicBezTo>
                  <a:cubicBezTo>
                    <a:pt x="1670" y="3256"/>
                    <a:pt x="1553" y="3164"/>
                    <a:pt x="1425" y="3164"/>
                  </a:cubicBezTo>
                  <a:cubicBezTo>
                    <a:pt x="1411" y="3164"/>
                    <a:pt x="1396" y="3165"/>
                    <a:pt x="1382" y="3168"/>
                  </a:cubicBezTo>
                  <a:lnTo>
                    <a:pt x="1334" y="3168"/>
                  </a:lnTo>
                  <a:cubicBezTo>
                    <a:pt x="1286" y="3120"/>
                    <a:pt x="1215" y="3073"/>
                    <a:pt x="1215" y="3001"/>
                  </a:cubicBezTo>
                  <a:cubicBezTo>
                    <a:pt x="1191" y="2977"/>
                    <a:pt x="1191" y="2858"/>
                    <a:pt x="1191" y="2858"/>
                  </a:cubicBezTo>
                  <a:cubicBezTo>
                    <a:pt x="1191" y="2787"/>
                    <a:pt x="1263" y="2715"/>
                    <a:pt x="1310" y="2715"/>
                  </a:cubicBezTo>
                  <a:cubicBezTo>
                    <a:pt x="1382" y="2715"/>
                    <a:pt x="1429" y="2715"/>
                    <a:pt x="1453" y="2787"/>
                  </a:cubicBezTo>
                  <a:cubicBezTo>
                    <a:pt x="1501" y="2811"/>
                    <a:pt x="1525" y="2834"/>
                    <a:pt x="1572" y="2858"/>
                  </a:cubicBezTo>
                  <a:cubicBezTo>
                    <a:pt x="1594" y="2873"/>
                    <a:pt x="1619" y="2879"/>
                    <a:pt x="1643" y="2879"/>
                  </a:cubicBezTo>
                  <a:cubicBezTo>
                    <a:pt x="1696" y="2879"/>
                    <a:pt x="1746" y="2851"/>
                    <a:pt x="1763" y="2834"/>
                  </a:cubicBezTo>
                  <a:cubicBezTo>
                    <a:pt x="1882" y="2739"/>
                    <a:pt x="2001" y="2620"/>
                    <a:pt x="2096" y="2501"/>
                  </a:cubicBezTo>
                  <a:cubicBezTo>
                    <a:pt x="2144" y="2453"/>
                    <a:pt x="2120" y="2334"/>
                    <a:pt x="2025" y="2287"/>
                  </a:cubicBezTo>
                  <a:cubicBezTo>
                    <a:pt x="2009" y="2271"/>
                    <a:pt x="1985" y="2263"/>
                    <a:pt x="1959" y="2263"/>
                  </a:cubicBezTo>
                  <a:cubicBezTo>
                    <a:pt x="1906" y="2263"/>
                    <a:pt x="1842" y="2295"/>
                    <a:pt x="1810" y="2358"/>
                  </a:cubicBezTo>
                  <a:cubicBezTo>
                    <a:pt x="1763" y="2453"/>
                    <a:pt x="1739" y="2501"/>
                    <a:pt x="1644" y="2572"/>
                  </a:cubicBezTo>
                  <a:cubicBezTo>
                    <a:pt x="1548" y="2477"/>
                    <a:pt x="1406" y="2453"/>
                    <a:pt x="1263" y="2453"/>
                  </a:cubicBezTo>
                  <a:cubicBezTo>
                    <a:pt x="1215" y="2453"/>
                    <a:pt x="1215" y="2453"/>
                    <a:pt x="1191" y="2477"/>
                  </a:cubicBezTo>
                  <a:lnTo>
                    <a:pt x="1191" y="2144"/>
                  </a:lnTo>
                  <a:cubicBezTo>
                    <a:pt x="1191" y="1167"/>
                    <a:pt x="2001" y="358"/>
                    <a:pt x="2977" y="358"/>
                  </a:cubicBezTo>
                  <a:close/>
                  <a:moveTo>
                    <a:pt x="3549" y="4716"/>
                  </a:moveTo>
                  <a:lnTo>
                    <a:pt x="3549" y="4954"/>
                  </a:lnTo>
                  <a:cubicBezTo>
                    <a:pt x="3549" y="5121"/>
                    <a:pt x="3668" y="5311"/>
                    <a:pt x="3811" y="5406"/>
                  </a:cubicBezTo>
                  <a:lnTo>
                    <a:pt x="4025" y="5478"/>
                  </a:lnTo>
                  <a:cubicBezTo>
                    <a:pt x="3930" y="5930"/>
                    <a:pt x="3477" y="6264"/>
                    <a:pt x="2977" y="6264"/>
                  </a:cubicBezTo>
                  <a:cubicBezTo>
                    <a:pt x="2477" y="6264"/>
                    <a:pt x="2025" y="5930"/>
                    <a:pt x="1882" y="5478"/>
                  </a:cubicBezTo>
                  <a:lnTo>
                    <a:pt x="2096" y="5406"/>
                  </a:lnTo>
                  <a:cubicBezTo>
                    <a:pt x="2263" y="5311"/>
                    <a:pt x="2358" y="5168"/>
                    <a:pt x="2358" y="4954"/>
                  </a:cubicBezTo>
                  <a:lnTo>
                    <a:pt x="2358" y="4716"/>
                  </a:lnTo>
                  <a:cubicBezTo>
                    <a:pt x="2525" y="4811"/>
                    <a:pt x="2739" y="4835"/>
                    <a:pt x="2953" y="4835"/>
                  </a:cubicBezTo>
                  <a:cubicBezTo>
                    <a:pt x="3168" y="4835"/>
                    <a:pt x="3358" y="4787"/>
                    <a:pt x="3549" y="4716"/>
                  </a:cubicBezTo>
                  <a:close/>
                  <a:moveTo>
                    <a:pt x="2977" y="0"/>
                  </a:moveTo>
                  <a:cubicBezTo>
                    <a:pt x="1810" y="0"/>
                    <a:pt x="858" y="953"/>
                    <a:pt x="858" y="2120"/>
                  </a:cubicBezTo>
                  <a:lnTo>
                    <a:pt x="858" y="2715"/>
                  </a:lnTo>
                  <a:cubicBezTo>
                    <a:pt x="858" y="4001"/>
                    <a:pt x="596" y="4597"/>
                    <a:pt x="572" y="4597"/>
                  </a:cubicBezTo>
                  <a:cubicBezTo>
                    <a:pt x="548" y="4620"/>
                    <a:pt x="548" y="4692"/>
                    <a:pt x="572" y="4716"/>
                  </a:cubicBezTo>
                  <a:lnTo>
                    <a:pt x="667" y="4811"/>
                  </a:lnTo>
                  <a:cubicBezTo>
                    <a:pt x="667" y="4811"/>
                    <a:pt x="1310" y="4978"/>
                    <a:pt x="1810" y="5168"/>
                  </a:cubicBezTo>
                  <a:lnTo>
                    <a:pt x="691" y="5668"/>
                  </a:lnTo>
                  <a:cubicBezTo>
                    <a:pt x="262" y="5883"/>
                    <a:pt x="0" y="6311"/>
                    <a:pt x="24" y="6764"/>
                  </a:cubicBezTo>
                  <a:lnTo>
                    <a:pt x="143" y="8907"/>
                  </a:lnTo>
                  <a:cubicBezTo>
                    <a:pt x="143" y="9002"/>
                    <a:pt x="215" y="9050"/>
                    <a:pt x="310" y="9050"/>
                  </a:cubicBezTo>
                  <a:cubicBezTo>
                    <a:pt x="382" y="9050"/>
                    <a:pt x="453" y="8979"/>
                    <a:pt x="453" y="8907"/>
                  </a:cubicBezTo>
                  <a:lnTo>
                    <a:pt x="334" y="6764"/>
                  </a:lnTo>
                  <a:cubicBezTo>
                    <a:pt x="334" y="6549"/>
                    <a:pt x="382" y="6383"/>
                    <a:pt x="477" y="6240"/>
                  </a:cubicBezTo>
                  <a:lnTo>
                    <a:pt x="905" y="6740"/>
                  </a:lnTo>
                  <a:cubicBezTo>
                    <a:pt x="1048" y="6883"/>
                    <a:pt x="1096" y="7097"/>
                    <a:pt x="1096" y="7335"/>
                  </a:cubicBezTo>
                  <a:lnTo>
                    <a:pt x="1096" y="8907"/>
                  </a:lnTo>
                  <a:cubicBezTo>
                    <a:pt x="1096" y="9002"/>
                    <a:pt x="1167" y="9050"/>
                    <a:pt x="1263" y="9050"/>
                  </a:cubicBezTo>
                  <a:cubicBezTo>
                    <a:pt x="1334" y="9050"/>
                    <a:pt x="1406" y="9002"/>
                    <a:pt x="1406" y="8907"/>
                  </a:cubicBezTo>
                  <a:lnTo>
                    <a:pt x="1406" y="7335"/>
                  </a:lnTo>
                  <a:cubicBezTo>
                    <a:pt x="1406" y="7026"/>
                    <a:pt x="1310" y="6764"/>
                    <a:pt x="1144" y="6549"/>
                  </a:cubicBezTo>
                  <a:lnTo>
                    <a:pt x="691" y="6026"/>
                  </a:lnTo>
                  <a:cubicBezTo>
                    <a:pt x="715" y="5978"/>
                    <a:pt x="739" y="5978"/>
                    <a:pt x="810" y="5954"/>
                  </a:cubicBezTo>
                  <a:lnTo>
                    <a:pt x="1548" y="5621"/>
                  </a:lnTo>
                  <a:cubicBezTo>
                    <a:pt x="1763" y="6192"/>
                    <a:pt x="2334" y="6573"/>
                    <a:pt x="2953" y="6573"/>
                  </a:cubicBezTo>
                  <a:cubicBezTo>
                    <a:pt x="3573" y="6573"/>
                    <a:pt x="4120" y="6192"/>
                    <a:pt x="4359" y="5621"/>
                  </a:cubicBezTo>
                  <a:lnTo>
                    <a:pt x="5097" y="5954"/>
                  </a:lnTo>
                  <a:cubicBezTo>
                    <a:pt x="5121" y="6002"/>
                    <a:pt x="5144" y="6002"/>
                    <a:pt x="5216" y="6026"/>
                  </a:cubicBezTo>
                  <a:lnTo>
                    <a:pt x="4763" y="6549"/>
                  </a:lnTo>
                  <a:cubicBezTo>
                    <a:pt x="4597" y="6764"/>
                    <a:pt x="4501" y="7050"/>
                    <a:pt x="4501" y="7335"/>
                  </a:cubicBezTo>
                  <a:lnTo>
                    <a:pt x="4501" y="8907"/>
                  </a:lnTo>
                  <a:cubicBezTo>
                    <a:pt x="4501" y="9002"/>
                    <a:pt x="4549" y="9050"/>
                    <a:pt x="4644" y="9050"/>
                  </a:cubicBezTo>
                  <a:cubicBezTo>
                    <a:pt x="4740" y="9050"/>
                    <a:pt x="4787" y="9002"/>
                    <a:pt x="4787" y="8907"/>
                  </a:cubicBezTo>
                  <a:lnTo>
                    <a:pt x="4787" y="7335"/>
                  </a:lnTo>
                  <a:cubicBezTo>
                    <a:pt x="4787" y="7121"/>
                    <a:pt x="4882" y="6907"/>
                    <a:pt x="5002" y="6740"/>
                  </a:cubicBezTo>
                  <a:lnTo>
                    <a:pt x="5430" y="6240"/>
                  </a:lnTo>
                  <a:cubicBezTo>
                    <a:pt x="5549" y="6383"/>
                    <a:pt x="5597" y="6597"/>
                    <a:pt x="5573" y="6764"/>
                  </a:cubicBezTo>
                  <a:lnTo>
                    <a:pt x="5454" y="8907"/>
                  </a:lnTo>
                  <a:cubicBezTo>
                    <a:pt x="5454" y="9002"/>
                    <a:pt x="5502" y="9050"/>
                    <a:pt x="5597" y="9050"/>
                  </a:cubicBezTo>
                  <a:cubicBezTo>
                    <a:pt x="5692" y="9050"/>
                    <a:pt x="5740" y="9002"/>
                    <a:pt x="5740" y="8907"/>
                  </a:cubicBezTo>
                  <a:lnTo>
                    <a:pt x="5859" y="6764"/>
                  </a:lnTo>
                  <a:cubicBezTo>
                    <a:pt x="5930" y="6287"/>
                    <a:pt x="5645" y="5835"/>
                    <a:pt x="5240" y="5668"/>
                  </a:cubicBezTo>
                  <a:lnTo>
                    <a:pt x="4144" y="5168"/>
                  </a:lnTo>
                  <a:cubicBezTo>
                    <a:pt x="4644" y="4978"/>
                    <a:pt x="5311" y="4811"/>
                    <a:pt x="5311" y="4811"/>
                  </a:cubicBezTo>
                  <a:cubicBezTo>
                    <a:pt x="5335" y="4811"/>
                    <a:pt x="5383" y="4763"/>
                    <a:pt x="5383" y="4716"/>
                  </a:cubicBezTo>
                  <a:cubicBezTo>
                    <a:pt x="5383" y="4644"/>
                    <a:pt x="5430" y="4620"/>
                    <a:pt x="5383" y="4597"/>
                  </a:cubicBezTo>
                  <a:cubicBezTo>
                    <a:pt x="5383" y="4597"/>
                    <a:pt x="5097" y="4001"/>
                    <a:pt x="5097" y="2715"/>
                  </a:cubicBezTo>
                  <a:lnTo>
                    <a:pt x="5097" y="2120"/>
                  </a:lnTo>
                  <a:cubicBezTo>
                    <a:pt x="5097" y="953"/>
                    <a:pt x="4144" y="0"/>
                    <a:pt x="29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132;p98">
              <a:extLst>
                <a:ext uri="{FF2B5EF4-FFF2-40B4-BE49-F238E27FC236}">
                  <a16:creationId xmlns:a16="http://schemas.microsoft.com/office/drawing/2014/main" id="{73032867-4A01-D0B1-79F3-06271F98001D}"/>
                </a:ext>
              </a:extLst>
            </p:cNvPr>
            <p:cNvSpPr/>
            <p:nvPr/>
          </p:nvSpPr>
          <p:spPr>
            <a:xfrm>
              <a:off x="889089" y="3464089"/>
              <a:ext cx="172535" cy="183332"/>
            </a:xfrm>
            <a:custGeom>
              <a:avLst/>
              <a:gdLst/>
              <a:ahLst/>
              <a:cxnLst/>
              <a:rect l="l" t="t" r="r" b="b"/>
              <a:pathLst>
                <a:path w="4954" h="5264" extrusionOk="0">
                  <a:moveTo>
                    <a:pt x="2453" y="286"/>
                  </a:moveTo>
                  <a:lnTo>
                    <a:pt x="4597" y="1072"/>
                  </a:lnTo>
                  <a:cubicBezTo>
                    <a:pt x="4597" y="1334"/>
                    <a:pt x="4525" y="1905"/>
                    <a:pt x="4335" y="2548"/>
                  </a:cubicBezTo>
                  <a:cubicBezTo>
                    <a:pt x="4168" y="3048"/>
                    <a:pt x="3930" y="3501"/>
                    <a:pt x="3668" y="3858"/>
                  </a:cubicBezTo>
                  <a:cubicBezTo>
                    <a:pt x="3334" y="4311"/>
                    <a:pt x="2930" y="4668"/>
                    <a:pt x="2453" y="4906"/>
                  </a:cubicBezTo>
                  <a:cubicBezTo>
                    <a:pt x="1977" y="4668"/>
                    <a:pt x="1548" y="4311"/>
                    <a:pt x="1239" y="3858"/>
                  </a:cubicBezTo>
                  <a:cubicBezTo>
                    <a:pt x="953" y="3477"/>
                    <a:pt x="715" y="3025"/>
                    <a:pt x="572" y="2548"/>
                  </a:cubicBezTo>
                  <a:cubicBezTo>
                    <a:pt x="358" y="1905"/>
                    <a:pt x="310" y="1310"/>
                    <a:pt x="310" y="1072"/>
                  </a:cubicBezTo>
                  <a:lnTo>
                    <a:pt x="2453" y="286"/>
                  </a:lnTo>
                  <a:close/>
                  <a:moveTo>
                    <a:pt x="2406" y="0"/>
                  </a:moveTo>
                  <a:lnTo>
                    <a:pt x="96" y="834"/>
                  </a:lnTo>
                  <a:cubicBezTo>
                    <a:pt x="24" y="858"/>
                    <a:pt x="0" y="905"/>
                    <a:pt x="0" y="977"/>
                  </a:cubicBezTo>
                  <a:cubicBezTo>
                    <a:pt x="0" y="1000"/>
                    <a:pt x="0" y="1739"/>
                    <a:pt x="310" y="2644"/>
                  </a:cubicBezTo>
                  <a:cubicBezTo>
                    <a:pt x="691" y="3834"/>
                    <a:pt x="1429" y="4715"/>
                    <a:pt x="2406" y="5239"/>
                  </a:cubicBezTo>
                  <a:cubicBezTo>
                    <a:pt x="2453" y="5239"/>
                    <a:pt x="2477" y="5263"/>
                    <a:pt x="2477" y="5263"/>
                  </a:cubicBezTo>
                  <a:cubicBezTo>
                    <a:pt x="2477" y="5263"/>
                    <a:pt x="2525" y="5263"/>
                    <a:pt x="2525" y="5239"/>
                  </a:cubicBezTo>
                  <a:cubicBezTo>
                    <a:pt x="3525" y="4715"/>
                    <a:pt x="4239" y="3834"/>
                    <a:pt x="4644" y="2644"/>
                  </a:cubicBezTo>
                  <a:cubicBezTo>
                    <a:pt x="4954" y="1739"/>
                    <a:pt x="4954" y="1000"/>
                    <a:pt x="4954" y="977"/>
                  </a:cubicBezTo>
                  <a:cubicBezTo>
                    <a:pt x="4930" y="905"/>
                    <a:pt x="4882" y="858"/>
                    <a:pt x="4835" y="834"/>
                  </a:cubicBezTo>
                  <a:lnTo>
                    <a:pt x="250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133;p98">
              <a:extLst>
                <a:ext uri="{FF2B5EF4-FFF2-40B4-BE49-F238E27FC236}">
                  <a16:creationId xmlns:a16="http://schemas.microsoft.com/office/drawing/2014/main" id="{5F32DBA3-DA1B-95ED-2105-6DAF1D52C882}"/>
                </a:ext>
              </a:extLst>
            </p:cNvPr>
            <p:cNvSpPr/>
            <p:nvPr/>
          </p:nvSpPr>
          <p:spPr>
            <a:xfrm>
              <a:off x="913119" y="3486483"/>
              <a:ext cx="125275" cy="131056"/>
            </a:xfrm>
            <a:custGeom>
              <a:avLst/>
              <a:gdLst/>
              <a:ahLst/>
              <a:cxnLst/>
              <a:rect l="l" t="t" r="r" b="b"/>
              <a:pathLst>
                <a:path w="3597" h="3763" extrusionOk="0">
                  <a:moveTo>
                    <a:pt x="1620" y="453"/>
                  </a:moveTo>
                  <a:lnTo>
                    <a:pt x="1620" y="3334"/>
                  </a:lnTo>
                  <a:cubicBezTo>
                    <a:pt x="1144" y="2953"/>
                    <a:pt x="549" y="2239"/>
                    <a:pt x="334" y="905"/>
                  </a:cubicBezTo>
                  <a:lnTo>
                    <a:pt x="1620" y="453"/>
                  </a:lnTo>
                  <a:close/>
                  <a:moveTo>
                    <a:pt x="1739" y="0"/>
                  </a:moveTo>
                  <a:lnTo>
                    <a:pt x="120" y="572"/>
                  </a:lnTo>
                  <a:cubicBezTo>
                    <a:pt x="72" y="596"/>
                    <a:pt x="1" y="667"/>
                    <a:pt x="25" y="738"/>
                  </a:cubicBezTo>
                  <a:cubicBezTo>
                    <a:pt x="96" y="1096"/>
                    <a:pt x="191" y="1643"/>
                    <a:pt x="453" y="2215"/>
                  </a:cubicBezTo>
                  <a:cubicBezTo>
                    <a:pt x="739" y="2858"/>
                    <a:pt x="1192" y="3358"/>
                    <a:pt x="1739" y="3715"/>
                  </a:cubicBezTo>
                  <a:cubicBezTo>
                    <a:pt x="1763" y="3763"/>
                    <a:pt x="1787" y="3763"/>
                    <a:pt x="1811" y="3763"/>
                  </a:cubicBezTo>
                  <a:cubicBezTo>
                    <a:pt x="1859" y="3763"/>
                    <a:pt x="1882" y="3763"/>
                    <a:pt x="1906" y="3715"/>
                  </a:cubicBezTo>
                  <a:cubicBezTo>
                    <a:pt x="2454" y="3358"/>
                    <a:pt x="2859" y="2858"/>
                    <a:pt x="3192" y="2215"/>
                  </a:cubicBezTo>
                  <a:cubicBezTo>
                    <a:pt x="3430" y="1667"/>
                    <a:pt x="3549" y="1096"/>
                    <a:pt x="3597" y="738"/>
                  </a:cubicBezTo>
                  <a:cubicBezTo>
                    <a:pt x="3549" y="738"/>
                    <a:pt x="3478" y="667"/>
                    <a:pt x="3430" y="619"/>
                  </a:cubicBezTo>
                  <a:lnTo>
                    <a:pt x="3192" y="548"/>
                  </a:lnTo>
                  <a:cubicBezTo>
                    <a:pt x="3166" y="535"/>
                    <a:pt x="3139" y="529"/>
                    <a:pt x="3114" y="529"/>
                  </a:cubicBezTo>
                  <a:cubicBezTo>
                    <a:pt x="3049" y="529"/>
                    <a:pt x="2995" y="568"/>
                    <a:pt x="2978" y="619"/>
                  </a:cubicBezTo>
                  <a:cubicBezTo>
                    <a:pt x="2954" y="715"/>
                    <a:pt x="2978" y="810"/>
                    <a:pt x="3073" y="834"/>
                  </a:cubicBezTo>
                  <a:lnTo>
                    <a:pt x="3192" y="857"/>
                  </a:lnTo>
                  <a:cubicBezTo>
                    <a:pt x="2978" y="2215"/>
                    <a:pt x="2359" y="2953"/>
                    <a:pt x="1906" y="3310"/>
                  </a:cubicBezTo>
                  <a:lnTo>
                    <a:pt x="1906" y="381"/>
                  </a:lnTo>
                  <a:lnTo>
                    <a:pt x="2501" y="596"/>
                  </a:lnTo>
                  <a:cubicBezTo>
                    <a:pt x="2524" y="601"/>
                    <a:pt x="2546" y="604"/>
                    <a:pt x="2568" y="604"/>
                  </a:cubicBezTo>
                  <a:cubicBezTo>
                    <a:pt x="2638" y="604"/>
                    <a:pt x="2698" y="573"/>
                    <a:pt x="2716" y="500"/>
                  </a:cubicBezTo>
                  <a:cubicBezTo>
                    <a:pt x="2740" y="429"/>
                    <a:pt x="2716" y="334"/>
                    <a:pt x="2621" y="310"/>
                  </a:cubicBezTo>
                  <a:lnTo>
                    <a:pt x="181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1977;p98">
            <a:extLst>
              <a:ext uri="{FF2B5EF4-FFF2-40B4-BE49-F238E27FC236}">
                <a16:creationId xmlns:a16="http://schemas.microsoft.com/office/drawing/2014/main" id="{8B73EEC3-5EC5-32A8-F164-36DDDFA2D717}"/>
              </a:ext>
            </a:extLst>
          </p:cNvPr>
          <p:cNvGrpSpPr/>
          <p:nvPr/>
        </p:nvGrpSpPr>
        <p:grpSpPr>
          <a:xfrm>
            <a:off x="9179253" y="2363606"/>
            <a:ext cx="1154511" cy="1174167"/>
            <a:chOff x="5857197" y="1259543"/>
            <a:chExt cx="334274" cy="368301"/>
          </a:xfrm>
          <a:solidFill>
            <a:schemeClr val="accent2"/>
          </a:solidFill>
        </p:grpSpPr>
        <p:sp>
          <p:nvSpPr>
            <p:cNvPr id="13" name="Google Shape;1978;p98">
              <a:extLst>
                <a:ext uri="{FF2B5EF4-FFF2-40B4-BE49-F238E27FC236}">
                  <a16:creationId xmlns:a16="http://schemas.microsoft.com/office/drawing/2014/main" id="{E1908941-6488-C59A-C75D-7162B6BBC1C8}"/>
                </a:ext>
              </a:extLst>
            </p:cNvPr>
            <p:cNvSpPr/>
            <p:nvPr/>
          </p:nvSpPr>
          <p:spPr>
            <a:xfrm>
              <a:off x="6005631" y="1259543"/>
              <a:ext cx="185840" cy="194930"/>
            </a:xfrm>
            <a:custGeom>
              <a:avLst/>
              <a:gdLst/>
              <a:ahLst/>
              <a:cxnLst/>
              <a:rect l="l" t="t" r="r" b="b"/>
              <a:pathLst>
                <a:path w="5336" h="5597" extrusionOk="0">
                  <a:moveTo>
                    <a:pt x="2501" y="1"/>
                  </a:moveTo>
                  <a:cubicBezTo>
                    <a:pt x="1454" y="1"/>
                    <a:pt x="501" y="572"/>
                    <a:pt x="25" y="1501"/>
                  </a:cubicBezTo>
                  <a:cubicBezTo>
                    <a:pt x="1" y="1572"/>
                    <a:pt x="25" y="1668"/>
                    <a:pt x="96" y="1691"/>
                  </a:cubicBezTo>
                  <a:cubicBezTo>
                    <a:pt x="124" y="1705"/>
                    <a:pt x="150" y="1711"/>
                    <a:pt x="174" y="1711"/>
                  </a:cubicBezTo>
                  <a:cubicBezTo>
                    <a:pt x="231" y="1711"/>
                    <a:pt x="277" y="1677"/>
                    <a:pt x="311" y="1644"/>
                  </a:cubicBezTo>
                  <a:cubicBezTo>
                    <a:pt x="739" y="810"/>
                    <a:pt x="1573" y="310"/>
                    <a:pt x="2501" y="310"/>
                  </a:cubicBezTo>
                  <a:cubicBezTo>
                    <a:pt x="3883" y="310"/>
                    <a:pt x="5002" y="1406"/>
                    <a:pt x="5002" y="2811"/>
                  </a:cubicBezTo>
                  <a:cubicBezTo>
                    <a:pt x="5002" y="4192"/>
                    <a:pt x="3906" y="5311"/>
                    <a:pt x="2501" y="5311"/>
                  </a:cubicBezTo>
                  <a:cubicBezTo>
                    <a:pt x="2025" y="5311"/>
                    <a:pt x="1573" y="5192"/>
                    <a:pt x="1192" y="4906"/>
                  </a:cubicBezTo>
                  <a:cubicBezTo>
                    <a:pt x="1176" y="4890"/>
                    <a:pt x="1152" y="4883"/>
                    <a:pt x="1125" y="4883"/>
                  </a:cubicBezTo>
                  <a:cubicBezTo>
                    <a:pt x="1073" y="4883"/>
                    <a:pt x="1009" y="4914"/>
                    <a:pt x="977" y="4978"/>
                  </a:cubicBezTo>
                  <a:cubicBezTo>
                    <a:pt x="930" y="5025"/>
                    <a:pt x="953" y="5145"/>
                    <a:pt x="1049" y="5192"/>
                  </a:cubicBezTo>
                  <a:cubicBezTo>
                    <a:pt x="1501" y="5454"/>
                    <a:pt x="2001" y="5597"/>
                    <a:pt x="2525" y="5597"/>
                  </a:cubicBezTo>
                  <a:cubicBezTo>
                    <a:pt x="4073" y="5597"/>
                    <a:pt x="5335" y="4359"/>
                    <a:pt x="5335" y="2811"/>
                  </a:cubicBezTo>
                  <a:cubicBezTo>
                    <a:pt x="5312" y="1263"/>
                    <a:pt x="4049" y="1"/>
                    <a:pt x="25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  <p:sp>
          <p:nvSpPr>
            <p:cNvPr id="14" name="Google Shape;1979;p98">
              <a:extLst>
                <a:ext uri="{FF2B5EF4-FFF2-40B4-BE49-F238E27FC236}">
                  <a16:creationId xmlns:a16="http://schemas.microsoft.com/office/drawing/2014/main" id="{D41B9FC8-F3B3-1709-26B7-3F5B69E4A248}"/>
                </a:ext>
              </a:extLst>
            </p:cNvPr>
            <p:cNvSpPr/>
            <p:nvPr/>
          </p:nvSpPr>
          <p:spPr>
            <a:xfrm>
              <a:off x="5857197" y="1288589"/>
              <a:ext cx="206527" cy="339255"/>
            </a:xfrm>
            <a:custGeom>
              <a:avLst/>
              <a:gdLst/>
              <a:ahLst/>
              <a:cxnLst/>
              <a:rect l="l" t="t" r="r" b="b"/>
              <a:pathLst>
                <a:path w="5930" h="9741" extrusionOk="0">
                  <a:moveTo>
                    <a:pt x="2977" y="310"/>
                  </a:moveTo>
                  <a:cubicBezTo>
                    <a:pt x="3334" y="310"/>
                    <a:pt x="3644" y="548"/>
                    <a:pt x="3715" y="905"/>
                  </a:cubicBezTo>
                  <a:cubicBezTo>
                    <a:pt x="3501" y="810"/>
                    <a:pt x="3239" y="738"/>
                    <a:pt x="2977" y="738"/>
                  </a:cubicBezTo>
                  <a:cubicBezTo>
                    <a:pt x="2715" y="738"/>
                    <a:pt x="2477" y="810"/>
                    <a:pt x="2239" y="905"/>
                  </a:cubicBezTo>
                  <a:cubicBezTo>
                    <a:pt x="2310" y="572"/>
                    <a:pt x="2620" y="310"/>
                    <a:pt x="2977" y="310"/>
                  </a:cubicBezTo>
                  <a:close/>
                  <a:moveTo>
                    <a:pt x="2953" y="1119"/>
                  </a:moveTo>
                  <a:cubicBezTo>
                    <a:pt x="3882" y="1119"/>
                    <a:pt x="4620" y="1834"/>
                    <a:pt x="4620" y="2715"/>
                  </a:cubicBezTo>
                  <a:cubicBezTo>
                    <a:pt x="4620" y="2834"/>
                    <a:pt x="4596" y="2977"/>
                    <a:pt x="4549" y="3096"/>
                  </a:cubicBezTo>
                  <a:cubicBezTo>
                    <a:pt x="4501" y="3096"/>
                    <a:pt x="4477" y="3096"/>
                    <a:pt x="4406" y="3120"/>
                  </a:cubicBezTo>
                  <a:lnTo>
                    <a:pt x="4287" y="3025"/>
                  </a:lnTo>
                  <a:cubicBezTo>
                    <a:pt x="4239" y="2977"/>
                    <a:pt x="4144" y="2977"/>
                    <a:pt x="4072" y="2977"/>
                  </a:cubicBezTo>
                  <a:cubicBezTo>
                    <a:pt x="4015" y="2977"/>
                    <a:pt x="3924" y="2981"/>
                    <a:pt x="3809" y="2981"/>
                  </a:cubicBezTo>
                  <a:cubicBezTo>
                    <a:pt x="3636" y="2981"/>
                    <a:pt x="3410" y="2972"/>
                    <a:pt x="3167" y="2929"/>
                  </a:cubicBezTo>
                  <a:cubicBezTo>
                    <a:pt x="2644" y="2810"/>
                    <a:pt x="2262" y="2596"/>
                    <a:pt x="2001" y="2286"/>
                  </a:cubicBezTo>
                  <a:cubicBezTo>
                    <a:pt x="1959" y="2258"/>
                    <a:pt x="1917" y="2247"/>
                    <a:pt x="1875" y="2247"/>
                  </a:cubicBezTo>
                  <a:cubicBezTo>
                    <a:pt x="1845" y="2247"/>
                    <a:pt x="1816" y="2253"/>
                    <a:pt x="1786" y="2262"/>
                  </a:cubicBezTo>
                  <a:cubicBezTo>
                    <a:pt x="1739" y="2334"/>
                    <a:pt x="1739" y="2405"/>
                    <a:pt x="1762" y="2477"/>
                  </a:cubicBezTo>
                  <a:cubicBezTo>
                    <a:pt x="2048" y="2834"/>
                    <a:pt x="2524" y="3096"/>
                    <a:pt x="3096" y="3215"/>
                  </a:cubicBezTo>
                  <a:cubicBezTo>
                    <a:pt x="3548" y="3310"/>
                    <a:pt x="3953" y="3310"/>
                    <a:pt x="4120" y="3310"/>
                  </a:cubicBezTo>
                  <a:lnTo>
                    <a:pt x="4287" y="3453"/>
                  </a:lnTo>
                  <a:cubicBezTo>
                    <a:pt x="4330" y="3468"/>
                    <a:pt x="4365" y="3491"/>
                    <a:pt x="4401" y="3491"/>
                  </a:cubicBezTo>
                  <a:cubicBezTo>
                    <a:pt x="4425" y="3491"/>
                    <a:pt x="4449" y="3481"/>
                    <a:pt x="4477" y="3453"/>
                  </a:cubicBezTo>
                  <a:cubicBezTo>
                    <a:pt x="4501" y="3429"/>
                    <a:pt x="4596" y="3429"/>
                    <a:pt x="4644" y="3429"/>
                  </a:cubicBezTo>
                  <a:cubicBezTo>
                    <a:pt x="4715" y="3429"/>
                    <a:pt x="4763" y="3525"/>
                    <a:pt x="4763" y="3572"/>
                  </a:cubicBezTo>
                  <a:lnTo>
                    <a:pt x="4763" y="3691"/>
                  </a:lnTo>
                  <a:cubicBezTo>
                    <a:pt x="4763" y="3787"/>
                    <a:pt x="4715" y="3834"/>
                    <a:pt x="4644" y="3882"/>
                  </a:cubicBezTo>
                  <a:lnTo>
                    <a:pt x="4596" y="3882"/>
                  </a:lnTo>
                  <a:cubicBezTo>
                    <a:pt x="4430" y="3882"/>
                    <a:pt x="4287" y="3953"/>
                    <a:pt x="4263" y="4120"/>
                  </a:cubicBezTo>
                  <a:cubicBezTo>
                    <a:pt x="4144" y="4763"/>
                    <a:pt x="3572" y="5215"/>
                    <a:pt x="2929" y="5215"/>
                  </a:cubicBezTo>
                  <a:cubicBezTo>
                    <a:pt x="2334" y="5144"/>
                    <a:pt x="1762" y="4715"/>
                    <a:pt x="1643" y="4049"/>
                  </a:cubicBezTo>
                  <a:cubicBezTo>
                    <a:pt x="1622" y="3918"/>
                    <a:pt x="1481" y="3807"/>
                    <a:pt x="1347" y="3807"/>
                  </a:cubicBezTo>
                  <a:cubicBezTo>
                    <a:pt x="1335" y="3807"/>
                    <a:pt x="1322" y="3808"/>
                    <a:pt x="1310" y="3810"/>
                  </a:cubicBezTo>
                  <a:lnTo>
                    <a:pt x="1262" y="3810"/>
                  </a:lnTo>
                  <a:cubicBezTo>
                    <a:pt x="1191" y="3787"/>
                    <a:pt x="1143" y="3715"/>
                    <a:pt x="1143" y="3644"/>
                  </a:cubicBezTo>
                  <a:lnTo>
                    <a:pt x="1143" y="3525"/>
                  </a:lnTo>
                  <a:cubicBezTo>
                    <a:pt x="1143" y="3429"/>
                    <a:pt x="1191" y="3358"/>
                    <a:pt x="1262" y="3358"/>
                  </a:cubicBezTo>
                  <a:cubicBezTo>
                    <a:pt x="1310" y="3358"/>
                    <a:pt x="1381" y="3358"/>
                    <a:pt x="1405" y="3429"/>
                  </a:cubicBezTo>
                  <a:cubicBezTo>
                    <a:pt x="1429" y="3453"/>
                    <a:pt x="1453" y="3477"/>
                    <a:pt x="1524" y="3525"/>
                  </a:cubicBezTo>
                  <a:cubicBezTo>
                    <a:pt x="1537" y="3531"/>
                    <a:pt x="1553" y="3534"/>
                    <a:pt x="1571" y="3534"/>
                  </a:cubicBezTo>
                  <a:cubicBezTo>
                    <a:pt x="1618" y="3534"/>
                    <a:pt x="1674" y="3512"/>
                    <a:pt x="1691" y="3477"/>
                  </a:cubicBezTo>
                  <a:cubicBezTo>
                    <a:pt x="1810" y="3406"/>
                    <a:pt x="1929" y="3287"/>
                    <a:pt x="2024" y="3167"/>
                  </a:cubicBezTo>
                  <a:cubicBezTo>
                    <a:pt x="2096" y="3096"/>
                    <a:pt x="2048" y="2977"/>
                    <a:pt x="1977" y="2953"/>
                  </a:cubicBezTo>
                  <a:cubicBezTo>
                    <a:pt x="1952" y="2928"/>
                    <a:pt x="1921" y="2918"/>
                    <a:pt x="1891" y="2918"/>
                  </a:cubicBezTo>
                  <a:cubicBezTo>
                    <a:pt x="1834" y="2918"/>
                    <a:pt x="1778" y="2954"/>
                    <a:pt x="1762" y="3001"/>
                  </a:cubicBezTo>
                  <a:cubicBezTo>
                    <a:pt x="1691" y="3096"/>
                    <a:pt x="1643" y="3167"/>
                    <a:pt x="1572" y="3215"/>
                  </a:cubicBezTo>
                  <a:cubicBezTo>
                    <a:pt x="1524" y="3167"/>
                    <a:pt x="1429" y="3120"/>
                    <a:pt x="1334" y="3096"/>
                  </a:cubicBezTo>
                  <a:cubicBezTo>
                    <a:pt x="1310" y="2977"/>
                    <a:pt x="1286" y="2858"/>
                    <a:pt x="1286" y="2715"/>
                  </a:cubicBezTo>
                  <a:cubicBezTo>
                    <a:pt x="1286" y="1834"/>
                    <a:pt x="2024" y="1119"/>
                    <a:pt x="2953" y="1119"/>
                  </a:cubicBezTo>
                  <a:close/>
                  <a:moveTo>
                    <a:pt x="3548" y="5382"/>
                  </a:moveTo>
                  <a:lnTo>
                    <a:pt x="3548" y="5620"/>
                  </a:lnTo>
                  <a:cubicBezTo>
                    <a:pt x="3548" y="5811"/>
                    <a:pt x="3668" y="5978"/>
                    <a:pt x="3810" y="6073"/>
                  </a:cubicBezTo>
                  <a:lnTo>
                    <a:pt x="4025" y="6168"/>
                  </a:lnTo>
                  <a:cubicBezTo>
                    <a:pt x="3906" y="6621"/>
                    <a:pt x="3501" y="6930"/>
                    <a:pt x="2977" y="6930"/>
                  </a:cubicBezTo>
                  <a:cubicBezTo>
                    <a:pt x="2477" y="6930"/>
                    <a:pt x="2024" y="6621"/>
                    <a:pt x="1881" y="6168"/>
                  </a:cubicBezTo>
                  <a:lnTo>
                    <a:pt x="2096" y="6073"/>
                  </a:lnTo>
                  <a:cubicBezTo>
                    <a:pt x="2262" y="5978"/>
                    <a:pt x="2358" y="5835"/>
                    <a:pt x="2358" y="5620"/>
                  </a:cubicBezTo>
                  <a:lnTo>
                    <a:pt x="2358" y="5382"/>
                  </a:lnTo>
                  <a:cubicBezTo>
                    <a:pt x="2524" y="5454"/>
                    <a:pt x="2739" y="5501"/>
                    <a:pt x="2953" y="5501"/>
                  </a:cubicBezTo>
                  <a:cubicBezTo>
                    <a:pt x="3167" y="5501"/>
                    <a:pt x="3358" y="5477"/>
                    <a:pt x="3548" y="5382"/>
                  </a:cubicBezTo>
                  <a:close/>
                  <a:moveTo>
                    <a:pt x="2953" y="0"/>
                  </a:moveTo>
                  <a:cubicBezTo>
                    <a:pt x="2358" y="0"/>
                    <a:pt x="1881" y="476"/>
                    <a:pt x="1881" y="1072"/>
                  </a:cubicBezTo>
                  <a:cubicBezTo>
                    <a:pt x="1334" y="1405"/>
                    <a:pt x="953" y="2001"/>
                    <a:pt x="953" y="2691"/>
                  </a:cubicBezTo>
                  <a:cubicBezTo>
                    <a:pt x="953" y="2834"/>
                    <a:pt x="977" y="2977"/>
                    <a:pt x="1024" y="3120"/>
                  </a:cubicBezTo>
                  <a:cubicBezTo>
                    <a:pt x="905" y="3215"/>
                    <a:pt x="810" y="3358"/>
                    <a:pt x="810" y="3525"/>
                  </a:cubicBezTo>
                  <a:lnTo>
                    <a:pt x="810" y="3644"/>
                  </a:lnTo>
                  <a:cubicBezTo>
                    <a:pt x="810" y="3834"/>
                    <a:pt x="953" y="4049"/>
                    <a:pt x="1167" y="4120"/>
                  </a:cubicBezTo>
                  <a:lnTo>
                    <a:pt x="1286" y="4120"/>
                  </a:lnTo>
                  <a:cubicBezTo>
                    <a:pt x="1381" y="4596"/>
                    <a:pt x="1643" y="4977"/>
                    <a:pt x="2024" y="5215"/>
                  </a:cubicBezTo>
                  <a:lnTo>
                    <a:pt x="2024" y="5620"/>
                  </a:lnTo>
                  <a:cubicBezTo>
                    <a:pt x="2024" y="5692"/>
                    <a:pt x="2001" y="5739"/>
                    <a:pt x="1929" y="5787"/>
                  </a:cubicBezTo>
                  <a:lnTo>
                    <a:pt x="691" y="6335"/>
                  </a:lnTo>
                  <a:cubicBezTo>
                    <a:pt x="262" y="6549"/>
                    <a:pt x="0" y="7002"/>
                    <a:pt x="24" y="7454"/>
                  </a:cubicBezTo>
                  <a:lnTo>
                    <a:pt x="143" y="9573"/>
                  </a:lnTo>
                  <a:cubicBezTo>
                    <a:pt x="143" y="9669"/>
                    <a:pt x="214" y="9740"/>
                    <a:pt x="310" y="9740"/>
                  </a:cubicBezTo>
                  <a:cubicBezTo>
                    <a:pt x="381" y="9740"/>
                    <a:pt x="453" y="9645"/>
                    <a:pt x="453" y="9573"/>
                  </a:cubicBezTo>
                  <a:lnTo>
                    <a:pt x="334" y="7454"/>
                  </a:lnTo>
                  <a:cubicBezTo>
                    <a:pt x="334" y="7240"/>
                    <a:pt x="381" y="7049"/>
                    <a:pt x="476" y="6906"/>
                  </a:cubicBezTo>
                  <a:lnTo>
                    <a:pt x="905" y="7406"/>
                  </a:lnTo>
                  <a:cubicBezTo>
                    <a:pt x="1048" y="7549"/>
                    <a:pt x="1096" y="7764"/>
                    <a:pt x="1096" y="8002"/>
                  </a:cubicBezTo>
                  <a:lnTo>
                    <a:pt x="1096" y="9573"/>
                  </a:lnTo>
                  <a:cubicBezTo>
                    <a:pt x="1096" y="9669"/>
                    <a:pt x="1167" y="9740"/>
                    <a:pt x="1262" y="9740"/>
                  </a:cubicBezTo>
                  <a:cubicBezTo>
                    <a:pt x="1334" y="9740"/>
                    <a:pt x="1405" y="9669"/>
                    <a:pt x="1405" y="9573"/>
                  </a:cubicBezTo>
                  <a:lnTo>
                    <a:pt x="1405" y="7978"/>
                  </a:lnTo>
                  <a:cubicBezTo>
                    <a:pt x="1405" y="7692"/>
                    <a:pt x="1310" y="7406"/>
                    <a:pt x="1143" y="7216"/>
                  </a:cubicBezTo>
                  <a:lnTo>
                    <a:pt x="691" y="6668"/>
                  </a:lnTo>
                  <a:cubicBezTo>
                    <a:pt x="715" y="6644"/>
                    <a:pt x="738" y="6644"/>
                    <a:pt x="810" y="6621"/>
                  </a:cubicBezTo>
                  <a:lnTo>
                    <a:pt x="1548" y="6287"/>
                  </a:lnTo>
                  <a:cubicBezTo>
                    <a:pt x="1762" y="6859"/>
                    <a:pt x="2334" y="7240"/>
                    <a:pt x="2953" y="7240"/>
                  </a:cubicBezTo>
                  <a:cubicBezTo>
                    <a:pt x="3572" y="7240"/>
                    <a:pt x="4120" y="6859"/>
                    <a:pt x="4358" y="6287"/>
                  </a:cubicBezTo>
                  <a:lnTo>
                    <a:pt x="5096" y="6621"/>
                  </a:lnTo>
                  <a:cubicBezTo>
                    <a:pt x="5120" y="6644"/>
                    <a:pt x="5168" y="6644"/>
                    <a:pt x="5215" y="6668"/>
                  </a:cubicBezTo>
                  <a:lnTo>
                    <a:pt x="4763" y="7216"/>
                  </a:lnTo>
                  <a:cubicBezTo>
                    <a:pt x="4596" y="7406"/>
                    <a:pt x="4501" y="7716"/>
                    <a:pt x="4501" y="7978"/>
                  </a:cubicBezTo>
                  <a:lnTo>
                    <a:pt x="4501" y="9550"/>
                  </a:lnTo>
                  <a:cubicBezTo>
                    <a:pt x="4501" y="9645"/>
                    <a:pt x="4573" y="9716"/>
                    <a:pt x="4644" y="9716"/>
                  </a:cubicBezTo>
                  <a:cubicBezTo>
                    <a:pt x="4739" y="9716"/>
                    <a:pt x="4811" y="9645"/>
                    <a:pt x="4811" y="9550"/>
                  </a:cubicBezTo>
                  <a:lnTo>
                    <a:pt x="4811" y="7978"/>
                  </a:lnTo>
                  <a:cubicBezTo>
                    <a:pt x="4811" y="7764"/>
                    <a:pt x="4882" y="7573"/>
                    <a:pt x="5001" y="7383"/>
                  </a:cubicBezTo>
                  <a:lnTo>
                    <a:pt x="5430" y="6882"/>
                  </a:lnTo>
                  <a:cubicBezTo>
                    <a:pt x="5549" y="7025"/>
                    <a:pt x="5597" y="7240"/>
                    <a:pt x="5573" y="7406"/>
                  </a:cubicBezTo>
                  <a:lnTo>
                    <a:pt x="5454" y="9550"/>
                  </a:lnTo>
                  <a:cubicBezTo>
                    <a:pt x="5454" y="9645"/>
                    <a:pt x="5525" y="9716"/>
                    <a:pt x="5597" y="9716"/>
                  </a:cubicBezTo>
                  <a:cubicBezTo>
                    <a:pt x="5692" y="9716"/>
                    <a:pt x="5763" y="9645"/>
                    <a:pt x="5763" y="9550"/>
                  </a:cubicBezTo>
                  <a:lnTo>
                    <a:pt x="5882" y="7406"/>
                  </a:lnTo>
                  <a:cubicBezTo>
                    <a:pt x="5930" y="6978"/>
                    <a:pt x="5668" y="6525"/>
                    <a:pt x="5215" y="6335"/>
                  </a:cubicBezTo>
                  <a:lnTo>
                    <a:pt x="3953" y="5787"/>
                  </a:lnTo>
                  <a:cubicBezTo>
                    <a:pt x="3906" y="5739"/>
                    <a:pt x="3882" y="5692"/>
                    <a:pt x="3882" y="5620"/>
                  </a:cubicBezTo>
                  <a:lnTo>
                    <a:pt x="3882" y="5215"/>
                  </a:lnTo>
                  <a:cubicBezTo>
                    <a:pt x="4239" y="4977"/>
                    <a:pt x="4525" y="4596"/>
                    <a:pt x="4620" y="4120"/>
                  </a:cubicBezTo>
                  <a:lnTo>
                    <a:pt x="4739" y="4120"/>
                  </a:lnTo>
                  <a:cubicBezTo>
                    <a:pt x="4954" y="4049"/>
                    <a:pt x="5096" y="3882"/>
                    <a:pt x="5096" y="3644"/>
                  </a:cubicBezTo>
                  <a:lnTo>
                    <a:pt x="5096" y="3525"/>
                  </a:lnTo>
                  <a:cubicBezTo>
                    <a:pt x="5096" y="3334"/>
                    <a:pt x="5001" y="3215"/>
                    <a:pt x="4882" y="3120"/>
                  </a:cubicBezTo>
                  <a:cubicBezTo>
                    <a:pt x="4906" y="2977"/>
                    <a:pt x="4954" y="2834"/>
                    <a:pt x="4954" y="2691"/>
                  </a:cubicBezTo>
                  <a:cubicBezTo>
                    <a:pt x="4954" y="2001"/>
                    <a:pt x="4596" y="1429"/>
                    <a:pt x="4025" y="1072"/>
                  </a:cubicBezTo>
                  <a:cubicBezTo>
                    <a:pt x="4025" y="476"/>
                    <a:pt x="3548" y="0"/>
                    <a:pt x="29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  <p:sp>
          <p:nvSpPr>
            <p:cNvPr id="15" name="Google Shape;1980;p98">
              <a:extLst>
                <a:ext uri="{FF2B5EF4-FFF2-40B4-BE49-F238E27FC236}">
                  <a16:creationId xmlns:a16="http://schemas.microsoft.com/office/drawing/2014/main" id="{95C4C969-4DE8-A39E-0C11-5241DFD71F02}"/>
                </a:ext>
              </a:extLst>
            </p:cNvPr>
            <p:cNvSpPr/>
            <p:nvPr/>
          </p:nvSpPr>
          <p:spPr>
            <a:xfrm>
              <a:off x="6054564" y="1306735"/>
              <a:ext cx="82158" cy="89681"/>
            </a:xfrm>
            <a:custGeom>
              <a:avLst/>
              <a:gdLst/>
              <a:ahLst/>
              <a:cxnLst/>
              <a:rect l="l" t="t" r="r" b="b"/>
              <a:pathLst>
                <a:path w="2359" h="2575" extrusionOk="0">
                  <a:moveTo>
                    <a:pt x="1104" y="0"/>
                  </a:moveTo>
                  <a:cubicBezTo>
                    <a:pt x="851" y="0"/>
                    <a:pt x="622" y="85"/>
                    <a:pt x="406" y="265"/>
                  </a:cubicBezTo>
                  <a:cubicBezTo>
                    <a:pt x="144" y="456"/>
                    <a:pt x="1" y="789"/>
                    <a:pt x="1" y="1146"/>
                  </a:cubicBezTo>
                  <a:cubicBezTo>
                    <a:pt x="1" y="1241"/>
                    <a:pt x="49" y="1289"/>
                    <a:pt x="144" y="1289"/>
                  </a:cubicBezTo>
                  <a:cubicBezTo>
                    <a:pt x="239" y="1289"/>
                    <a:pt x="287" y="1241"/>
                    <a:pt x="287" y="1146"/>
                  </a:cubicBezTo>
                  <a:cubicBezTo>
                    <a:pt x="287" y="908"/>
                    <a:pt x="406" y="670"/>
                    <a:pt x="596" y="503"/>
                  </a:cubicBezTo>
                  <a:cubicBezTo>
                    <a:pt x="777" y="363"/>
                    <a:pt x="957" y="307"/>
                    <a:pt x="1180" y="307"/>
                  </a:cubicBezTo>
                  <a:cubicBezTo>
                    <a:pt x="1222" y="307"/>
                    <a:pt x="1266" y="309"/>
                    <a:pt x="1311" y="313"/>
                  </a:cubicBezTo>
                  <a:cubicBezTo>
                    <a:pt x="1620" y="384"/>
                    <a:pt x="1858" y="646"/>
                    <a:pt x="1930" y="932"/>
                  </a:cubicBezTo>
                  <a:cubicBezTo>
                    <a:pt x="2025" y="1384"/>
                    <a:pt x="1787" y="1813"/>
                    <a:pt x="1335" y="1932"/>
                  </a:cubicBezTo>
                  <a:cubicBezTo>
                    <a:pt x="1096" y="1980"/>
                    <a:pt x="954" y="2194"/>
                    <a:pt x="954" y="2432"/>
                  </a:cubicBezTo>
                  <a:cubicBezTo>
                    <a:pt x="954" y="2527"/>
                    <a:pt x="1001" y="2575"/>
                    <a:pt x="1096" y="2575"/>
                  </a:cubicBezTo>
                  <a:cubicBezTo>
                    <a:pt x="1192" y="2575"/>
                    <a:pt x="1239" y="2527"/>
                    <a:pt x="1239" y="2432"/>
                  </a:cubicBezTo>
                  <a:cubicBezTo>
                    <a:pt x="1239" y="2337"/>
                    <a:pt x="1311" y="2242"/>
                    <a:pt x="1430" y="2218"/>
                  </a:cubicBezTo>
                  <a:cubicBezTo>
                    <a:pt x="2025" y="2051"/>
                    <a:pt x="2359" y="1480"/>
                    <a:pt x="2216" y="884"/>
                  </a:cubicBezTo>
                  <a:cubicBezTo>
                    <a:pt x="2144" y="432"/>
                    <a:pt x="1787" y="98"/>
                    <a:pt x="1358" y="27"/>
                  </a:cubicBezTo>
                  <a:cubicBezTo>
                    <a:pt x="1271" y="9"/>
                    <a:pt x="1186" y="0"/>
                    <a:pt x="110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  <p:sp>
          <p:nvSpPr>
            <p:cNvPr id="16" name="Google Shape;1981;p98">
              <a:extLst>
                <a:ext uri="{FF2B5EF4-FFF2-40B4-BE49-F238E27FC236}">
                  <a16:creationId xmlns:a16="http://schemas.microsoft.com/office/drawing/2014/main" id="{AB230281-BC6B-DC32-EB6B-537BB272E9CA}"/>
                </a:ext>
              </a:extLst>
            </p:cNvPr>
            <p:cNvSpPr/>
            <p:nvPr/>
          </p:nvSpPr>
          <p:spPr>
            <a:xfrm>
              <a:off x="6087755" y="1408849"/>
              <a:ext cx="9995" cy="10797"/>
            </a:xfrm>
            <a:custGeom>
              <a:avLst/>
              <a:gdLst/>
              <a:ahLst/>
              <a:cxnLst/>
              <a:rect l="l" t="t" r="r" b="b"/>
              <a:pathLst>
                <a:path w="287" h="310" extrusionOk="0">
                  <a:moveTo>
                    <a:pt x="143" y="0"/>
                  </a:moveTo>
                  <a:cubicBezTo>
                    <a:pt x="48" y="0"/>
                    <a:pt x="1" y="72"/>
                    <a:pt x="1" y="143"/>
                  </a:cubicBezTo>
                  <a:cubicBezTo>
                    <a:pt x="1" y="238"/>
                    <a:pt x="48" y="310"/>
                    <a:pt x="143" y="310"/>
                  </a:cubicBezTo>
                  <a:cubicBezTo>
                    <a:pt x="239" y="310"/>
                    <a:pt x="286" y="238"/>
                    <a:pt x="286" y="143"/>
                  </a:cubicBezTo>
                  <a:cubicBezTo>
                    <a:pt x="286" y="72"/>
                    <a:pt x="239" y="0"/>
                    <a:pt x="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</p:grpSp>
      <p:pic>
        <p:nvPicPr>
          <p:cNvPr id="17" name="Графика 2" descr="Потребители">
            <a:extLst>
              <a:ext uri="{FF2B5EF4-FFF2-40B4-BE49-F238E27FC236}">
                <a16:creationId xmlns:a16="http://schemas.microsoft.com/office/drawing/2014/main" id="{36DB1E73-6EE3-F9BC-4B7A-118584C890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35132" y="657923"/>
            <a:ext cx="896884" cy="8968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3" name="Google Shape;4063;p60"/>
          <p:cNvSpPr txBox="1">
            <a:spLocks noGrp="1"/>
          </p:cNvSpPr>
          <p:nvPr>
            <p:ph type="title"/>
          </p:nvPr>
        </p:nvSpPr>
        <p:spPr>
          <a:xfrm>
            <a:off x="950800" y="719200"/>
            <a:ext cx="102904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bg-BG" dirty="0">
                <a:solidFill>
                  <a:schemeClr val="accent2"/>
                </a:solidFill>
              </a:rPr>
              <a:t>Предоставяме Ви следните файлове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4065" name="Google Shape;4065;p60"/>
          <p:cNvSpPr/>
          <p:nvPr/>
        </p:nvSpPr>
        <p:spPr>
          <a:xfrm>
            <a:off x="4020447" y="2300103"/>
            <a:ext cx="3790218" cy="763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bg-BG" sz="2800" b="1" kern="0" dirty="0">
                <a:solidFill>
                  <a:srgbClr val="FFFFFF"/>
                </a:solidFill>
                <a:latin typeface="Exo"/>
                <a:ea typeface="Exo"/>
                <a:cs typeface="Exo"/>
                <a:sym typeface="Exo"/>
              </a:rPr>
              <a:t>Проект </a:t>
            </a:r>
            <a:r>
              <a:rPr lang="en-US" sz="2800" b="1" kern="0" dirty="0" err="1">
                <a:solidFill>
                  <a:srgbClr val="FFFFFF"/>
                </a:solidFill>
                <a:latin typeface="Exo"/>
                <a:ea typeface="Exo"/>
                <a:cs typeface="Exo"/>
                <a:sym typeface="Exo"/>
              </a:rPr>
              <a:t>Tinkercad</a:t>
            </a:r>
            <a:endParaRPr sz="2800" b="1" kern="0" dirty="0">
              <a:solidFill>
                <a:srgbClr val="FFFFFF"/>
              </a:solidFill>
              <a:latin typeface="Exo"/>
              <a:ea typeface="Exo"/>
              <a:cs typeface="Exo"/>
              <a:sym typeface="Exo"/>
            </a:endParaRPr>
          </a:p>
        </p:txBody>
      </p:sp>
      <p:grpSp>
        <p:nvGrpSpPr>
          <p:cNvPr id="4100" name="Google Shape;4100;p60"/>
          <p:cNvGrpSpPr/>
          <p:nvPr/>
        </p:nvGrpSpPr>
        <p:grpSpPr>
          <a:xfrm rot="5400000">
            <a:off x="9087267" y="5608067"/>
            <a:ext cx="131869" cy="737453"/>
            <a:chOff x="4898850" y="4820550"/>
            <a:chExt cx="98902" cy="553090"/>
          </a:xfrm>
        </p:grpSpPr>
        <p:sp>
          <p:nvSpPr>
            <p:cNvPr id="4101" name="Google Shape;4101;p60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02" name="Google Shape;4102;p60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03" name="Google Shape;4103;p60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04" name="Google Shape;4104;p60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05" name="Google Shape;4105;p60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106" name="Google Shape;4106;p60"/>
          <p:cNvGrpSpPr/>
          <p:nvPr/>
        </p:nvGrpSpPr>
        <p:grpSpPr>
          <a:xfrm rot="-5400000">
            <a:off x="11018552" y="1443505"/>
            <a:ext cx="1177683" cy="322788"/>
            <a:chOff x="2300350" y="2601250"/>
            <a:chExt cx="2275275" cy="623625"/>
          </a:xfrm>
        </p:grpSpPr>
        <p:sp>
          <p:nvSpPr>
            <p:cNvPr id="4107" name="Google Shape;4107;p60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08" name="Google Shape;4108;p60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09" name="Google Shape;4109;p60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10" name="Google Shape;4110;p60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11" name="Google Shape;4111;p60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12" name="Google Shape;4112;p60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113" name="Google Shape;4113;p60"/>
          <p:cNvGrpSpPr/>
          <p:nvPr/>
        </p:nvGrpSpPr>
        <p:grpSpPr>
          <a:xfrm>
            <a:off x="1559189" y="1400857"/>
            <a:ext cx="1474635" cy="178625"/>
            <a:chOff x="8183182" y="663852"/>
            <a:chExt cx="1475028" cy="178673"/>
          </a:xfrm>
        </p:grpSpPr>
        <p:grpSp>
          <p:nvGrpSpPr>
            <p:cNvPr id="4114" name="Google Shape;4114;p60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4115" name="Google Shape;4115;p60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116" name="Google Shape;4116;p60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117" name="Google Shape;4117;p60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118" name="Google Shape;4118;p60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119" name="Google Shape;4119;p60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120" name="Google Shape;4120;p60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121" name="Google Shape;4121;p60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122" name="Google Shape;4122;p60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123" name="Google Shape;4123;p60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124" name="Google Shape;4124;p60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125" name="Google Shape;4125;p60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4126" name="Google Shape;4126;p60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127" name="Google Shape;4127;p60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128" name="Google Shape;4128;p60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129" name="Google Shape;4129;p60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130" name="Google Shape;4130;p60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131" name="Google Shape;4131;p60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132" name="Google Shape;4132;p60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133" name="Google Shape;4133;p60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134" name="Google Shape;4134;p60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135" name="Google Shape;4135;p60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136" name="Google Shape;4136;p60"/>
          <p:cNvGrpSpPr/>
          <p:nvPr/>
        </p:nvGrpSpPr>
        <p:grpSpPr>
          <a:xfrm>
            <a:off x="4477697" y="5652338"/>
            <a:ext cx="1177683" cy="322788"/>
            <a:chOff x="2300350" y="2601250"/>
            <a:chExt cx="2275275" cy="623625"/>
          </a:xfrm>
        </p:grpSpPr>
        <p:sp>
          <p:nvSpPr>
            <p:cNvPr id="4137" name="Google Shape;4137;p60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38" name="Google Shape;4138;p60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39" name="Google Shape;4139;p60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40" name="Google Shape;4140;p60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41" name="Google Shape;4141;p60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42" name="Google Shape;4142;p60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CFC9352C-45EF-5C7F-DC50-68316E730917}"/>
              </a:ext>
            </a:extLst>
          </p:cNvPr>
          <p:cNvSpPr/>
          <p:nvPr/>
        </p:nvSpPr>
        <p:spPr>
          <a:xfrm>
            <a:off x="2086399" y="2024981"/>
            <a:ext cx="1694861" cy="151407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6" name="Picture 5" descr="A colorful square with white letters&#10;&#10;Description automatically generated">
            <a:extLst>
              <a:ext uri="{FF2B5EF4-FFF2-40B4-BE49-F238E27FC236}">
                <a16:creationId xmlns:a16="http://schemas.microsoft.com/office/drawing/2014/main" id="{08FF915C-B508-6BEB-EB30-C2DB292FF9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76" t="9135" r="27803" b="9736"/>
          <a:stretch/>
        </p:blipFill>
        <p:spPr>
          <a:xfrm>
            <a:off x="2428107" y="2284192"/>
            <a:ext cx="979388" cy="957823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8049C224-49D4-0A12-F53D-1169610A4B4C}"/>
              </a:ext>
            </a:extLst>
          </p:cNvPr>
          <p:cNvSpPr/>
          <p:nvPr/>
        </p:nvSpPr>
        <p:spPr>
          <a:xfrm>
            <a:off x="3477864" y="3659350"/>
            <a:ext cx="1694861" cy="151407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Google Shape;4065;p60">
            <a:extLst>
              <a:ext uri="{FF2B5EF4-FFF2-40B4-BE49-F238E27FC236}">
                <a16:creationId xmlns:a16="http://schemas.microsoft.com/office/drawing/2014/main" id="{87CF7007-AD4A-BB22-CECC-93C535F609A6}"/>
              </a:ext>
            </a:extLst>
          </p:cNvPr>
          <p:cNvSpPr/>
          <p:nvPr/>
        </p:nvSpPr>
        <p:spPr>
          <a:xfrm>
            <a:off x="5362984" y="3976220"/>
            <a:ext cx="3790218" cy="763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bg-BG" sz="2800" b="1" kern="0" dirty="0">
                <a:solidFill>
                  <a:srgbClr val="FFFFFF"/>
                </a:solidFill>
                <a:latin typeface="Exo"/>
                <a:ea typeface="Exo"/>
                <a:cs typeface="Exo"/>
                <a:sym typeface="Exo"/>
              </a:rPr>
              <a:t>Документация </a:t>
            </a:r>
            <a:r>
              <a:rPr lang="en-US" sz="2800" b="1" kern="0" dirty="0">
                <a:solidFill>
                  <a:srgbClr val="FFFFFF"/>
                </a:solidFill>
                <a:latin typeface="Exo"/>
                <a:ea typeface="Exo"/>
                <a:cs typeface="Exo"/>
                <a:sym typeface="Exo"/>
              </a:rPr>
              <a:t>Word</a:t>
            </a:r>
            <a:endParaRPr sz="2800" b="1" kern="0" dirty="0">
              <a:solidFill>
                <a:srgbClr val="FFFFFF"/>
              </a:solidFill>
              <a:latin typeface="Exo"/>
              <a:ea typeface="Exo"/>
              <a:cs typeface="Exo"/>
              <a:sym typeface="Exo"/>
            </a:endParaRPr>
          </a:p>
        </p:txBody>
      </p:sp>
      <p:pic>
        <p:nvPicPr>
          <p:cNvPr id="11" name="Графика 18" descr="Документ">
            <a:extLst>
              <a:ext uri="{FF2B5EF4-FFF2-40B4-BE49-F238E27FC236}">
                <a16:creationId xmlns:a16="http://schemas.microsoft.com/office/drawing/2014/main" id="{5AA3295E-C163-DFA9-30F5-A34AE1E434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30686" y="3863412"/>
            <a:ext cx="989215" cy="9892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9" name="Google Shape;3699;p53"/>
          <p:cNvSpPr txBox="1">
            <a:spLocks noGrp="1"/>
          </p:cNvSpPr>
          <p:nvPr>
            <p:ph type="title"/>
          </p:nvPr>
        </p:nvSpPr>
        <p:spPr>
          <a:xfrm>
            <a:off x="1640785" y="1702567"/>
            <a:ext cx="8910429" cy="300563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bg-BG" dirty="0">
                <a:solidFill>
                  <a:schemeClr val="accent2"/>
                </a:solidFill>
              </a:rPr>
              <a:t>Проект </a:t>
            </a:r>
            <a:r>
              <a:rPr lang="en-US" dirty="0" err="1">
                <a:solidFill>
                  <a:schemeClr val="bg1"/>
                </a:solidFill>
              </a:rPr>
              <a:t>Tinkercad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700" name="Google Shape;3700;p53"/>
          <p:cNvGrpSpPr/>
          <p:nvPr/>
        </p:nvGrpSpPr>
        <p:grpSpPr>
          <a:xfrm rot="10800000">
            <a:off x="2739385" y="5374938"/>
            <a:ext cx="1177683" cy="322788"/>
            <a:chOff x="2300350" y="2601250"/>
            <a:chExt cx="2275275" cy="623625"/>
          </a:xfrm>
        </p:grpSpPr>
        <p:sp>
          <p:nvSpPr>
            <p:cNvPr id="3701" name="Google Shape;3701;p5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02" name="Google Shape;3702;p5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03" name="Google Shape;3703;p5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04" name="Google Shape;3704;p5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05" name="Google Shape;3705;p5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06" name="Google Shape;3706;p5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707" name="Google Shape;3707;p53"/>
          <p:cNvGrpSpPr/>
          <p:nvPr/>
        </p:nvGrpSpPr>
        <p:grpSpPr>
          <a:xfrm>
            <a:off x="8013723" y="1206289"/>
            <a:ext cx="1474635" cy="178625"/>
            <a:chOff x="8183182" y="663852"/>
            <a:chExt cx="1475028" cy="178673"/>
          </a:xfrm>
        </p:grpSpPr>
        <p:grpSp>
          <p:nvGrpSpPr>
            <p:cNvPr id="3708" name="Google Shape;3708;p5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709" name="Google Shape;3709;p5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10" name="Google Shape;3710;p5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11" name="Google Shape;3711;p5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12" name="Google Shape;3712;p5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13" name="Google Shape;3713;p5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14" name="Google Shape;3714;p5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15" name="Google Shape;3715;p5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16" name="Google Shape;3716;p5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17" name="Google Shape;3717;p5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18" name="Google Shape;3718;p5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19" name="Google Shape;3719;p5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720" name="Google Shape;3720;p5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21" name="Google Shape;3721;p5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22" name="Google Shape;3722;p5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23" name="Google Shape;3723;p5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24" name="Google Shape;3724;p5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25" name="Google Shape;3725;p5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26" name="Google Shape;3726;p5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27" name="Google Shape;3727;p5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28" name="Google Shape;3728;p5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29" name="Google Shape;3729;p5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730" name="Google Shape;3730;p53"/>
          <p:cNvGrpSpPr/>
          <p:nvPr/>
        </p:nvGrpSpPr>
        <p:grpSpPr>
          <a:xfrm>
            <a:off x="7263069" y="5946559"/>
            <a:ext cx="1670529" cy="68000"/>
            <a:chOff x="2915381" y="4104819"/>
            <a:chExt cx="1252897" cy="51000"/>
          </a:xfrm>
        </p:grpSpPr>
        <p:sp>
          <p:nvSpPr>
            <p:cNvPr id="3731" name="Google Shape;3731;p53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32" name="Google Shape;3732;p53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33" name="Google Shape;3733;p53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34" name="Google Shape;3734;p53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35" name="Google Shape;3735;p53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36" name="Google Shape;3736;p53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37" name="Google Shape;3737;p53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38" name="Google Shape;3738;p53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39" name="Google Shape;3739;p53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40" name="Google Shape;3740;p53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41" name="Google Shape;3741;p53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42" name="Google Shape;3742;p53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43" name="Google Shape;3743;p53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44" name="Google Shape;3744;p53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3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3" name="Google Shape;3373;p48"/>
          <p:cNvSpPr/>
          <p:nvPr/>
        </p:nvSpPr>
        <p:spPr>
          <a:xfrm>
            <a:off x="1996868" y="392886"/>
            <a:ext cx="4863529" cy="690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374" name="Google Shape;3374;p48"/>
          <p:cNvSpPr txBox="1">
            <a:spLocks noGrp="1"/>
          </p:cNvSpPr>
          <p:nvPr>
            <p:ph type="body" idx="1"/>
          </p:nvPr>
        </p:nvSpPr>
        <p:spPr>
          <a:xfrm>
            <a:off x="2686639" y="392886"/>
            <a:ext cx="3683756" cy="59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bg-BG" dirty="0"/>
              <a:t>Верижна схема</a:t>
            </a:r>
            <a:endParaRPr dirty="0"/>
          </a:p>
        </p:txBody>
      </p:sp>
      <p:grpSp>
        <p:nvGrpSpPr>
          <p:cNvPr id="3375" name="Google Shape;3375;p48"/>
          <p:cNvGrpSpPr/>
          <p:nvPr/>
        </p:nvGrpSpPr>
        <p:grpSpPr>
          <a:xfrm>
            <a:off x="10744636" y="6506576"/>
            <a:ext cx="1670529" cy="68000"/>
            <a:chOff x="2915381" y="4104819"/>
            <a:chExt cx="1252897" cy="51000"/>
          </a:xfrm>
        </p:grpSpPr>
        <p:sp>
          <p:nvSpPr>
            <p:cNvPr id="3376" name="Google Shape;3376;p48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77" name="Google Shape;3377;p48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78" name="Google Shape;3378;p48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79" name="Google Shape;3379;p48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80" name="Google Shape;3380;p48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81" name="Google Shape;3381;p48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82" name="Google Shape;3382;p48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83" name="Google Shape;3383;p48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84" name="Google Shape;3384;p48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85" name="Google Shape;3385;p48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86" name="Google Shape;3386;p48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87" name="Google Shape;3387;p48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88" name="Google Shape;3388;p48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89" name="Google Shape;3389;p48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390" name="Google Shape;3390;p48"/>
          <p:cNvSpPr/>
          <p:nvPr/>
        </p:nvSpPr>
        <p:spPr>
          <a:xfrm rot="10800000" flipH="1">
            <a:off x="667890" y="5400767"/>
            <a:ext cx="606968" cy="1651786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3397" name="Google Shape;3397;p48"/>
          <p:cNvGrpSpPr/>
          <p:nvPr/>
        </p:nvGrpSpPr>
        <p:grpSpPr>
          <a:xfrm>
            <a:off x="10883297" y="4637697"/>
            <a:ext cx="3063733" cy="463200"/>
            <a:chOff x="7805645" y="2296729"/>
            <a:chExt cx="2297800" cy="347400"/>
          </a:xfrm>
        </p:grpSpPr>
        <p:sp>
          <p:nvSpPr>
            <p:cNvPr id="3398" name="Google Shape;3398;p48"/>
            <p:cNvSpPr/>
            <p:nvPr/>
          </p:nvSpPr>
          <p:spPr>
            <a:xfrm flipH="1">
              <a:off x="8108745" y="2576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99" name="Google Shape;3399;p48"/>
            <p:cNvSpPr/>
            <p:nvPr/>
          </p:nvSpPr>
          <p:spPr>
            <a:xfrm flipH="1">
              <a:off x="7805645" y="2296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400" name="Google Shape;3400;p48"/>
          <p:cNvSpPr/>
          <p:nvPr/>
        </p:nvSpPr>
        <p:spPr>
          <a:xfrm rot="-5400000">
            <a:off x="465083" y="-163998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3401" name="Google Shape;3401;p48"/>
          <p:cNvGrpSpPr/>
          <p:nvPr/>
        </p:nvGrpSpPr>
        <p:grpSpPr>
          <a:xfrm rot="10800000">
            <a:off x="-15" y="530905"/>
            <a:ext cx="1177683" cy="322788"/>
            <a:chOff x="2300350" y="2601250"/>
            <a:chExt cx="2275275" cy="623625"/>
          </a:xfrm>
        </p:grpSpPr>
        <p:sp>
          <p:nvSpPr>
            <p:cNvPr id="3402" name="Google Shape;3402;p4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03" name="Google Shape;3403;p4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04" name="Google Shape;3404;p4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05" name="Google Shape;3405;p4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06" name="Google Shape;3406;p4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07" name="Google Shape;3407;p4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408" name="Google Shape;3408;p48"/>
          <p:cNvGrpSpPr/>
          <p:nvPr/>
        </p:nvGrpSpPr>
        <p:grpSpPr>
          <a:xfrm>
            <a:off x="590315" y="4786017"/>
            <a:ext cx="1474635" cy="178625"/>
            <a:chOff x="8183182" y="663852"/>
            <a:chExt cx="1475028" cy="178673"/>
          </a:xfrm>
        </p:grpSpPr>
        <p:grpSp>
          <p:nvGrpSpPr>
            <p:cNvPr id="3409" name="Google Shape;3409;p4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410" name="Google Shape;3410;p4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411" name="Google Shape;3411;p4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412" name="Google Shape;3412;p4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413" name="Google Shape;3413;p4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414" name="Google Shape;3414;p4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415" name="Google Shape;3415;p4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416" name="Google Shape;3416;p4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417" name="Google Shape;3417;p4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418" name="Google Shape;3418;p4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419" name="Google Shape;3419;p4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20" name="Google Shape;3420;p4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421" name="Google Shape;3421;p4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422" name="Google Shape;3422;p4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423" name="Google Shape;3423;p4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424" name="Google Shape;3424;p4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425" name="Google Shape;3425;p4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426" name="Google Shape;3426;p4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427" name="Google Shape;3427;p4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428" name="Google Shape;3428;p4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429" name="Google Shape;3429;p4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430" name="Google Shape;3430;p4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27CC81-D570-A19F-5D64-91B18F70E7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89" b="6942"/>
          <a:stretch/>
        </p:blipFill>
        <p:spPr>
          <a:xfrm>
            <a:off x="1374355" y="0"/>
            <a:ext cx="9501581" cy="6858000"/>
          </a:xfrm>
          <a:prstGeom prst="rect">
            <a:avLst/>
          </a:prstGeom>
        </p:spPr>
      </p:pic>
      <p:grpSp>
        <p:nvGrpSpPr>
          <p:cNvPr id="4" name="Google Shape;3397;p48">
            <a:extLst>
              <a:ext uri="{FF2B5EF4-FFF2-40B4-BE49-F238E27FC236}">
                <a16:creationId xmlns:a16="http://schemas.microsoft.com/office/drawing/2014/main" id="{57FFB05C-1B12-FD5D-C4AE-54BCD33D4656}"/>
              </a:ext>
            </a:extLst>
          </p:cNvPr>
          <p:cNvGrpSpPr/>
          <p:nvPr/>
        </p:nvGrpSpPr>
        <p:grpSpPr>
          <a:xfrm>
            <a:off x="9497557" y="4204064"/>
            <a:ext cx="3063733" cy="463200"/>
            <a:chOff x="7805645" y="2296729"/>
            <a:chExt cx="2297800" cy="347400"/>
          </a:xfrm>
        </p:grpSpPr>
        <p:sp>
          <p:nvSpPr>
            <p:cNvPr id="5" name="Google Shape;3398;p48">
              <a:extLst>
                <a:ext uri="{FF2B5EF4-FFF2-40B4-BE49-F238E27FC236}">
                  <a16:creationId xmlns:a16="http://schemas.microsoft.com/office/drawing/2014/main" id="{E840389C-21FD-8E7B-3E89-94A3585FF352}"/>
                </a:ext>
              </a:extLst>
            </p:cNvPr>
            <p:cNvSpPr/>
            <p:nvPr/>
          </p:nvSpPr>
          <p:spPr>
            <a:xfrm flipH="1">
              <a:off x="8108745" y="2576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" name="Google Shape;3399;p48">
              <a:extLst>
                <a:ext uri="{FF2B5EF4-FFF2-40B4-BE49-F238E27FC236}">
                  <a16:creationId xmlns:a16="http://schemas.microsoft.com/office/drawing/2014/main" id="{3A9CA616-ABB0-46C3-BC83-C9B39C609FDF}"/>
                </a:ext>
              </a:extLst>
            </p:cNvPr>
            <p:cNvSpPr/>
            <p:nvPr/>
          </p:nvSpPr>
          <p:spPr>
            <a:xfrm flipH="1">
              <a:off x="7805645" y="2296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7" name="Google Shape;3390;p48">
            <a:extLst>
              <a:ext uri="{FF2B5EF4-FFF2-40B4-BE49-F238E27FC236}">
                <a16:creationId xmlns:a16="http://schemas.microsoft.com/office/drawing/2014/main" id="{FE3997FE-21F4-70EA-E8B6-BACB96AD5ED5}"/>
              </a:ext>
            </a:extLst>
          </p:cNvPr>
          <p:cNvSpPr/>
          <p:nvPr/>
        </p:nvSpPr>
        <p:spPr>
          <a:xfrm flipH="1">
            <a:off x="1746567" y="-29920"/>
            <a:ext cx="650449" cy="1225484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" name="Google Shape;3373;p48">
            <a:extLst>
              <a:ext uri="{FF2B5EF4-FFF2-40B4-BE49-F238E27FC236}">
                <a16:creationId xmlns:a16="http://schemas.microsoft.com/office/drawing/2014/main" id="{3E38B29F-74DC-FD9E-B102-C761EAA71C36}"/>
              </a:ext>
            </a:extLst>
          </p:cNvPr>
          <p:cNvSpPr/>
          <p:nvPr/>
        </p:nvSpPr>
        <p:spPr>
          <a:xfrm>
            <a:off x="1582090" y="6195681"/>
            <a:ext cx="4561030" cy="58219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" name="Google Shape;3374;p48">
            <a:extLst>
              <a:ext uri="{FF2B5EF4-FFF2-40B4-BE49-F238E27FC236}">
                <a16:creationId xmlns:a16="http://schemas.microsoft.com/office/drawing/2014/main" id="{56F3525C-F37F-081D-9AA1-00A9E97F15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71791" y="6185868"/>
            <a:ext cx="3824140" cy="56778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bg-BG" dirty="0"/>
              <a:t>Електрическа схема</a:t>
            </a:r>
            <a:endParaRPr dirty="0"/>
          </a:p>
        </p:txBody>
      </p:sp>
      <p:sp>
        <p:nvSpPr>
          <p:cNvPr id="10" name="Google Shape;3400;p48">
            <a:extLst>
              <a:ext uri="{FF2B5EF4-FFF2-40B4-BE49-F238E27FC236}">
                <a16:creationId xmlns:a16="http://schemas.microsoft.com/office/drawing/2014/main" id="{D9A50818-D275-FFD3-FFB5-DB402C7CF272}"/>
              </a:ext>
            </a:extLst>
          </p:cNvPr>
          <p:cNvSpPr/>
          <p:nvPr/>
        </p:nvSpPr>
        <p:spPr>
          <a:xfrm rot="16200000">
            <a:off x="58457" y="5630646"/>
            <a:ext cx="659582" cy="1606052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1" name="Google Shape;3401;p48">
            <a:extLst>
              <a:ext uri="{FF2B5EF4-FFF2-40B4-BE49-F238E27FC236}">
                <a16:creationId xmlns:a16="http://schemas.microsoft.com/office/drawing/2014/main" id="{566055AF-F924-62C5-A44E-8C2FEFB02E15}"/>
              </a:ext>
            </a:extLst>
          </p:cNvPr>
          <p:cNvGrpSpPr/>
          <p:nvPr/>
        </p:nvGrpSpPr>
        <p:grpSpPr>
          <a:xfrm rot="10800000">
            <a:off x="-414794" y="6333700"/>
            <a:ext cx="1104434" cy="272118"/>
            <a:chOff x="2300350" y="2601250"/>
            <a:chExt cx="2275275" cy="623625"/>
          </a:xfrm>
        </p:grpSpPr>
        <p:sp>
          <p:nvSpPr>
            <p:cNvPr id="12" name="Google Shape;3402;p48">
              <a:extLst>
                <a:ext uri="{FF2B5EF4-FFF2-40B4-BE49-F238E27FC236}">
                  <a16:creationId xmlns:a16="http://schemas.microsoft.com/office/drawing/2014/main" id="{2AEEB94E-59F3-050B-81AB-07FF3A5FCE2D}"/>
                </a:ext>
              </a:extLst>
            </p:cNvPr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3403;p48">
              <a:extLst>
                <a:ext uri="{FF2B5EF4-FFF2-40B4-BE49-F238E27FC236}">
                  <a16:creationId xmlns:a16="http://schemas.microsoft.com/office/drawing/2014/main" id="{FD3B722C-13C2-ED6B-CB3F-8671D4A8C8DB}"/>
                </a:ext>
              </a:extLst>
            </p:cNvPr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3404;p48">
              <a:extLst>
                <a:ext uri="{FF2B5EF4-FFF2-40B4-BE49-F238E27FC236}">
                  <a16:creationId xmlns:a16="http://schemas.microsoft.com/office/drawing/2014/main" id="{0ABB1052-9361-4219-86CB-9490D68D6395}"/>
                </a:ext>
              </a:extLst>
            </p:cNvPr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3405;p48">
              <a:extLst>
                <a:ext uri="{FF2B5EF4-FFF2-40B4-BE49-F238E27FC236}">
                  <a16:creationId xmlns:a16="http://schemas.microsoft.com/office/drawing/2014/main" id="{27A1EFE2-1EA2-DBC9-3852-D11240569F61}"/>
                </a:ext>
              </a:extLst>
            </p:cNvPr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Google Shape;3406;p48">
              <a:extLst>
                <a:ext uri="{FF2B5EF4-FFF2-40B4-BE49-F238E27FC236}">
                  <a16:creationId xmlns:a16="http://schemas.microsoft.com/office/drawing/2014/main" id="{52BB636C-CF93-6EFD-0404-C47F84FA3159}"/>
                </a:ext>
              </a:extLst>
            </p:cNvPr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Google Shape;3407;p48">
              <a:extLst>
                <a:ext uri="{FF2B5EF4-FFF2-40B4-BE49-F238E27FC236}">
                  <a16:creationId xmlns:a16="http://schemas.microsoft.com/office/drawing/2014/main" id="{E0B6AC0F-2360-77BE-F6C5-26E7D9C8D035}"/>
                </a:ext>
              </a:extLst>
            </p:cNvPr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92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8" name="Google Shape;4468;p67"/>
          <p:cNvSpPr txBox="1">
            <a:spLocks noGrp="1"/>
          </p:cNvSpPr>
          <p:nvPr>
            <p:ph type="title"/>
          </p:nvPr>
        </p:nvSpPr>
        <p:spPr>
          <a:xfrm>
            <a:off x="5813658" y="2703878"/>
            <a:ext cx="5480813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bg-BG" sz="5400" dirty="0">
                <a:solidFill>
                  <a:schemeClr val="accent2"/>
                </a:solidFill>
              </a:rPr>
              <a:t>Приятна </a:t>
            </a:r>
            <a:r>
              <a:rPr lang="bg-BG" sz="5400" dirty="0">
                <a:solidFill>
                  <a:schemeClr val="bg1"/>
                </a:solidFill>
              </a:rPr>
              <a:t>демонстрация!</a:t>
            </a:r>
            <a:endParaRPr sz="5400" dirty="0">
              <a:solidFill>
                <a:schemeClr val="bg1"/>
              </a:solidFill>
            </a:endParaRPr>
          </a:p>
        </p:txBody>
      </p:sp>
      <p:grpSp>
        <p:nvGrpSpPr>
          <p:cNvPr id="4470" name="Google Shape;4470;p67"/>
          <p:cNvGrpSpPr/>
          <p:nvPr/>
        </p:nvGrpSpPr>
        <p:grpSpPr>
          <a:xfrm>
            <a:off x="1507365" y="1951563"/>
            <a:ext cx="3882484" cy="3198712"/>
            <a:chOff x="1197023" y="1520687"/>
            <a:chExt cx="3150344" cy="2595515"/>
          </a:xfrm>
        </p:grpSpPr>
        <p:sp>
          <p:nvSpPr>
            <p:cNvPr id="4471" name="Google Shape;4471;p67"/>
            <p:cNvSpPr/>
            <p:nvPr/>
          </p:nvSpPr>
          <p:spPr>
            <a:xfrm>
              <a:off x="2395534" y="3572052"/>
              <a:ext cx="753939" cy="429086"/>
            </a:xfrm>
            <a:custGeom>
              <a:avLst/>
              <a:gdLst/>
              <a:ahLst/>
              <a:cxnLst/>
              <a:rect l="l" t="t" r="r" b="b"/>
              <a:pathLst>
                <a:path w="29834" h="17416" extrusionOk="0">
                  <a:moveTo>
                    <a:pt x="2511" y="0"/>
                  </a:moveTo>
                  <a:lnTo>
                    <a:pt x="0" y="17416"/>
                  </a:lnTo>
                  <a:lnTo>
                    <a:pt x="29833" y="17416"/>
                  </a:lnTo>
                  <a:lnTo>
                    <a:pt x="270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72" name="Google Shape;4472;p67"/>
            <p:cNvSpPr/>
            <p:nvPr/>
          </p:nvSpPr>
          <p:spPr>
            <a:xfrm>
              <a:off x="2133633" y="4054309"/>
              <a:ext cx="1277103" cy="61893"/>
            </a:xfrm>
            <a:custGeom>
              <a:avLst/>
              <a:gdLst/>
              <a:ahLst/>
              <a:cxnLst/>
              <a:rect l="l" t="t" r="r" b="b"/>
              <a:pathLst>
                <a:path w="50536" h="1256" extrusionOk="0">
                  <a:moveTo>
                    <a:pt x="1" y="1"/>
                  </a:moveTo>
                  <a:lnTo>
                    <a:pt x="1" y="1256"/>
                  </a:lnTo>
                  <a:lnTo>
                    <a:pt x="50536" y="1256"/>
                  </a:lnTo>
                  <a:lnTo>
                    <a:pt x="505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73" name="Google Shape;4473;p67"/>
            <p:cNvSpPr/>
            <p:nvPr/>
          </p:nvSpPr>
          <p:spPr>
            <a:xfrm>
              <a:off x="2133641" y="3992441"/>
              <a:ext cx="1277103" cy="61889"/>
            </a:xfrm>
            <a:custGeom>
              <a:avLst/>
              <a:gdLst/>
              <a:ahLst/>
              <a:cxnLst/>
              <a:rect l="l" t="t" r="r" b="b"/>
              <a:pathLst>
                <a:path w="50536" h="2512" extrusionOk="0">
                  <a:moveTo>
                    <a:pt x="10363" y="1"/>
                  </a:moveTo>
                  <a:lnTo>
                    <a:pt x="1" y="2512"/>
                  </a:lnTo>
                  <a:lnTo>
                    <a:pt x="50536" y="2512"/>
                  </a:lnTo>
                  <a:lnTo>
                    <a:pt x="401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74" name="Google Shape;4474;p67"/>
            <p:cNvSpPr/>
            <p:nvPr/>
          </p:nvSpPr>
          <p:spPr>
            <a:xfrm>
              <a:off x="1197023" y="3342369"/>
              <a:ext cx="3150344" cy="275028"/>
            </a:xfrm>
            <a:custGeom>
              <a:avLst/>
              <a:gdLst/>
              <a:ahLst/>
              <a:cxnLst/>
              <a:rect l="l" t="t" r="r" b="b"/>
              <a:pathLst>
                <a:path w="116524" h="11163" extrusionOk="0">
                  <a:moveTo>
                    <a:pt x="0" y="1"/>
                  </a:moveTo>
                  <a:lnTo>
                    <a:pt x="0" y="6369"/>
                  </a:lnTo>
                  <a:cubicBezTo>
                    <a:pt x="0" y="9017"/>
                    <a:pt x="2169" y="11162"/>
                    <a:pt x="4816" y="11162"/>
                  </a:cubicBezTo>
                  <a:lnTo>
                    <a:pt x="111707" y="11162"/>
                  </a:lnTo>
                  <a:cubicBezTo>
                    <a:pt x="114355" y="11162"/>
                    <a:pt x="116523" y="9017"/>
                    <a:pt x="116523" y="6369"/>
                  </a:cubicBezTo>
                  <a:lnTo>
                    <a:pt x="116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75" name="Google Shape;4475;p67"/>
            <p:cNvSpPr/>
            <p:nvPr/>
          </p:nvSpPr>
          <p:spPr>
            <a:xfrm>
              <a:off x="1197023" y="1520687"/>
              <a:ext cx="3150344" cy="1830275"/>
            </a:xfrm>
            <a:custGeom>
              <a:avLst/>
              <a:gdLst/>
              <a:ahLst/>
              <a:cxnLst/>
              <a:rect l="l" t="t" r="r" b="b"/>
              <a:pathLst>
                <a:path w="116524" h="65258" extrusionOk="0">
                  <a:moveTo>
                    <a:pt x="112209" y="3766"/>
                  </a:moveTo>
                  <a:lnTo>
                    <a:pt x="112209" y="61218"/>
                  </a:lnTo>
                  <a:lnTo>
                    <a:pt x="4314" y="61218"/>
                  </a:lnTo>
                  <a:lnTo>
                    <a:pt x="4314" y="3766"/>
                  </a:lnTo>
                  <a:close/>
                  <a:moveTo>
                    <a:pt x="4839" y="0"/>
                  </a:moveTo>
                  <a:cubicBezTo>
                    <a:pt x="2169" y="0"/>
                    <a:pt x="0" y="2169"/>
                    <a:pt x="0" y="4839"/>
                  </a:cubicBezTo>
                  <a:lnTo>
                    <a:pt x="0" y="65258"/>
                  </a:lnTo>
                  <a:lnTo>
                    <a:pt x="116523" y="65258"/>
                  </a:lnTo>
                  <a:lnTo>
                    <a:pt x="116523" y="4839"/>
                  </a:lnTo>
                  <a:cubicBezTo>
                    <a:pt x="116523" y="2169"/>
                    <a:pt x="114355" y="0"/>
                    <a:pt x="1116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76" name="Google Shape;4476;p67"/>
            <p:cNvSpPr/>
            <p:nvPr/>
          </p:nvSpPr>
          <p:spPr>
            <a:xfrm>
              <a:off x="2715111" y="3421323"/>
              <a:ext cx="114807" cy="112495"/>
            </a:xfrm>
            <a:custGeom>
              <a:avLst/>
              <a:gdLst/>
              <a:ahLst/>
              <a:cxnLst/>
              <a:rect l="l" t="t" r="r" b="b"/>
              <a:pathLst>
                <a:path w="4543" h="4566" extrusionOk="0">
                  <a:moveTo>
                    <a:pt x="2260" y="1"/>
                  </a:moveTo>
                  <a:cubicBezTo>
                    <a:pt x="1005" y="1"/>
                    <a:pt x="1" y="1028"/>
                    <a:pt x="1" y="2283"/>
                  </a:cubicBezTo>
                  <a:cubicBezTo>
                    <a:pt x="1" y="3539"/>
                    <a:pt x="1005" y="4566"/>
                    <a:pt x="2260" y="4566"/>
                  </a:cubicBezTo>
                  <a:cubicBezTo>
                    <a:pt x="3516" y="4566"/>
                    <a:pt x="4543" y="3539"/>
                    <a:pt x="4543" y="2283"/>
                  </a:cubicBezTo>
                  <a:cubicBezTo>
                    <a:pt x="4543" y="1028"/>
                    <a:pt x="3516" y="1"/>
                    <a:pt x="2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478" name="Google Shape;4478;p67"/>
          <p:cNvGrpSpPr/>
          <p:nvPr/>
        </p:nvGrpSpPr>
        <p:grpSpPr>
          <a:xfrm>
            <a:off x="2416923" y="5736112"/>
            <a:ext cx="1474635" cy="178625"/>
            <a:chOff x="8183182" y="663852"/>
            <a:chExt cx="1475028" cy="178673"/>
          </a:xfrm>
        </p:grpSpPr>
        <p:grpSp>
          <p:nvGrpSpPr>
            <p:cNvPr id="4479" name="Google Shape;4479;p6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4480" name="Google Shape;4480;p6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481" name="Google Shape;4481;p6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482" name="Google Shape;4482;p6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483" name="Google Shape;4483;p6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484" name="Google Shape;4484;p6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485" name="Google Shape;4485;p6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486" name="Google Shape;4486;p6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487" name="Google Shape;4487;p6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488" name="Google Shape;4488;p6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489" name="Google Shape;4489;p6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90" name="Google Shape;4490;p6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4491" name="Google Shape;4491;p6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492" name="Google Shape;4492;p6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493" name="Google Shape;4493;p6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494" name="Google Shape;4494;p6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495" name="Google Shape;4495;p6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496" name="Google Shape;4496;p6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497" name="Google Shape;4497;p6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498" name="Google Shape;4498;p6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499" name="Google Shape;4499;p6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500" name="Google Shape;4500;p6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501" name="Google Shape;4501;p67"/>
          <p:cNvGrpSpPr/>
          <p:nvPr/>
        </p:nvGrpSpPr>
        <p:grpSpPr>
          <a:xfrm>
            <a:off x="8479452" y="5005538"/>
            <a:ext cx="1177683" cy="322788"/>
            <a:chOff x="2300350" y="2601250"/>
            <a:chExt cx="2275275" cy="623625"/>
          </a:xfrm>
        </p:grpSpPr>
        <p:sp>
          <p:nvSpPr>
            <p:cNvPr id="4502" name="Google Shape;4502;p67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503" name="Google Shape;4503;p67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504" name="Google Shape;4504;p67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505" name="Google Shape;4505;p67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506" name="Google Shape;4506;p67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507" name="Google Shape;4507;p67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508" name="Google Shape;4508;p67"/>
          <p:cNvGrpSpPr/>
          <p:nvPr/>
        </p:nvGrpSpPr>
        <p:grpSpPr>
          <a:xfrm>
            <a:off x="11226389" y="4409689"/>
            <a:ext cx="1474635" cy="178625"/>
            <a:chOff x="8183182" y="663852"/>
            <a:chExt cx="1475028" cy="178673"/>
          </a:xfrm>
        </p:grpSpPr>
        <p:grpSp>
          <p:nvGrpSpPr>
            <p:cNvPr id="4509" name="Google Shape;4509;p6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4510" name="Google Shape;4510;p6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511" name="Google Shape;4511;p6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512" name="Google Shape;4512;p6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513" name="Google Shape;4513;p6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514" name="Google Shape;4514;p6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515" name="Google Shape;4515;p6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516" name="Google Shape;4516;p6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517" name="Google Shape;4517;p6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518" name="Google Shape;4518;p6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519" name="Google Shape;4519;p6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520" name="Google Shape;4520;p6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4521" name="Google Shape;4521;p6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522" name="Google Shape;4522;p6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523" name="Google Shape;4523;p6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524" name="Google Shape;4524;p6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525" name="Google Shape;4525;p6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526" name="Google Shape;4526;p6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527" name="Google Shape;4527;p6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528" name="Google Shape;4528;p6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529" name="Google Shape;4529;p6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530" name="Google Shape;4530;p6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F9E0256-489A-1564-7E09-6C5930D09305}"/>
              </a:ext>
            </a:extLst>
          </p:cNvPr>
          <p:cNvSpPr/>
          <p:nvPr/>
        </p:nvSpPr>
        <p:spPr>
          <a:xfrm>
            <a:off x="1652788" y="2054939"/>
            <a:ext cx="3591612" cy="1969742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grpSp>
        <p:nvGrpSpPr>
          <p:cNvPr id="3" name="Google Shape;4794;p70">
            <a:extLst>
              <a:ext uri="{FF2B5EF4-FFF2-40B4-BE49-F238E27FC236}">
                <a16:creationId xmlns:a16="http://schemas.microsoft.com/office/drawing/2014/main" id="{5B99A946-C107-A4C7-8C43-DBDD71B7CBBD}"/>
              </a:ext>
            </a:extLst>
          </p:cNvPr>
          <p:cNvGrpSpPr/>
          <p:nvPr/>
        </p:nvGrpSpPr>
        <p:grpSpPr>
          <a:xfrm>
            <a:off x="2705955" y="2347006"/>
            <a:ext cx="1488905" cy="1381594"/>
            <a:chOff x="4003189" y="2735942"/>
            <a:chExt cx="418213" cy="416639"/>
          </a:xfrm>
        </p:grpSpPr>
        <p:sp>
          <p:nvSpPr>
            <p:cNvPr id="4" name="Google Shape;4795;p70">
              <a:extLst>
                <a:ext uri="{FF2B5EF4-FFF2-40B4-BE49-F238E27FC236}">
                  <a16:creationId xmlns:a16="http://schemas.microsoft.com/office/drawing/2014/main" id="{E4C3B381-BEC9-7FF5-970F-4DDAF59DB737}"/>
                </a:ext>
              </a:extLst>
            </p:cNvPr>
            <p:cNvSpPr/>
            <p:nvPr/>
          </p:nvSpPr>
          <p:spPr>
            <a:xfrm>
              <a:off x="4003189" y="2735942"/>
              <a:ext cx="232564" cy="231669"/>
            </a:xfrm>
            <a:custGeom>
              <a:avLst/>
              <a:gdLst/>
              <a:ahLst/>
              <a:cxnLst/>
              <a:rect l="l" t="t" r="r" b="b"/>
              <a:pathLst>
                <a:path w="6503" h="6478" extrusionOk="0">
                  <a:moveTo>
                    <a:pt x="3263" y="2215"/>
                  </a:moveTo>
                  <a:cubicBezTo>
                    <a:pt x="3835" y="2215"/>
                    <a:pt x="4287" y="2691"/>
                    <a:pt x="4287" y="3239"/>
                  </a:cubicBezTo>
                  <a:cubicBezTo>
                    <a:pt x="4287" y="3811"/>
                    <a:pt x="3835" y="4287"/>
                    <a:pt x="3263" y="4287"/>
                  </a:cubicBezTo>
                  <a:cubicBezTo>
                    <a:pt x="2692" y="4287"/>
                    <a:pt x="2216" y="3811"/>
                    <a:pt x="2216" y="3239"/>
                  </a:cubicBezTo>
                  <a:cubicBezTo>
                    <a:pt x="2216" y="2691"/>
                    <a:pt x="2692" y="2215"/>
                    <a:pt x="3263" y="2215"/>
                  </a:cubicBezTo>
                  <a:close/>
                  <a:moveTo>
                    <a:pt x="2716" y="0"/>
                  </a:moveTo>
                  <a:cubicBezTo>
                    <a:pt x="2525" y="0"/>
                    <a:pt x="2382" y="143"/>
                    <a:pt x="2358" y="310"/>
                  </a:cubicBezTo>
                  <a:lnTo>
                    <a:pt x="2287" y="953"/>
                  </a:lnTo>
                  <a:lnTo>
                    <a:pt x="1787" y="548"/>
                  </a:lnTo>
                  <a:cubicBezTo>
                    <a:pt x="1719" y="503"/>
                    <a:pt x="1641" y="479"/>
                    <a:pt x="1565" y="479"/>
                  </a:cubicBezTo>
                  <a:cubicBezTo>
                    <a:pt x="1480" y="479"/>
                    <a:pt x="1397" y="509"/>
                    <a:pt x="1334" y="572"/>
                  </a:cubicBezTo>
                  <a:lnTo>
                    <a:pt x="572" y="1358"/>
                  </a:lnTo>
                  <a:cubicBezTo>
                    <a:pt x="453" y="1477"/>
                    <a:pt x="429" y="1667"/>
                    <a:pt x="548" y="1810"/>
                  </a:cubicBezTo>
                  <a:lnTo>
                    <a:pt x="930" y="2310"/>
                  </a:lnTo>
                  <a:lnTo>
                    <a:pt x="310" y="2358"/>
                  </a:lnTo>
                  <a:cubicBezTo>
                    <a:pt x="144" y="2382"/>
                    <a:pt x="1" y="2525"/>
                    <a:pt x="1" y="2715"/>
                  </a:cubicBezTo>
                  <a:lnTo>
                    <a:pt x="1" y="3787"/>
                  </a:lnTo>
                  <a:cubicBezTo>
                    <a:pt x="1" y="3977"/>
                    <a:pt x="144" y="4120"/>
                    <a:pt x="310" y="4120"/>
                  </a:cubicBezTo>
                  <a:lnTo>
                    <a:pt x="953" y="4192"/>
                  </a:lnTo>
                  <a:lnTo>
                    <a:pt x="548" y="4716"/>
                  </a:lnTo>
                  <a:cubicBezTo>
                    <a:pt x="429" y="4835"/>
                    <a:pt x="453" y="5049"/>
                    <a:pt x="572" y="5168"/>
                  </a:cubicBezTo>
                  <a:lnTo>
                    <a:pt x="1334" y="5930"/>
                  </a:lnTo>
                  <a:cubicBezTo>
                    <a:pt x="1413" y="5995"/>
                    <a:pt x="1506" y="6032"/>
                    <a:pt x="1597" y="6032"/>
                  </a:cubicBezTo>
                  <a:cubicBezTo>
                    <a:pt x="1672" y="6032"/>
                    <a:pt x="1746" y="6008"/>
                    <a:pt x="1811" y="5954"/>
                  </a:cubicBezTo>
                  <a:lnTo>
                    <a:pt x="2287" y="5549"/>
                  </a:lnTo>
                  <a:lnTo>
                    <a:pt x="2358" y="6192"/>
                  </a:lnTo>
                  <a:cubicBezTo>
                    <a:pt x="2382" y="6359"/>
                    <a:pt x="2525" y="6478"/>
                    <a:pt x="2716" y="6478"/>
                  </a:cubicBezTo>
                  <a:lnTo>
                    <a:pt x="3787" y="6478"/>
                  </a:lnTo>
                  <a:cubicBezTo>
                    <a:pt x="3978" y="6478"/>
                    <a:pt x="4121" y="6359"/>
                    <a:pt x="4144" y="6192"/>
                  </a:cubicBezTo>
                  <a:lnTo>
                    <a:pt x="4216" y="5549"/>
                  </a:lnTo>
                  <a:lnTo>
                    <a:pt x="4716" y="5954"/>
                  </a:lnTo>
                  <a:cubicBezTo>
                    <a:pt x="4783" y="5999"/>
                    <a:pt x="4862" y="6023"/>
                    <a:pt x="4938" y="6023"/>
                  </a:cubicBezTo>
                  <a:cubicBezTo>
                    <a:pt x="5023" y="6023"/>
                    <a:pt x="5106" y="5993"/>
                    <a:pt x="5169" y="5930"/>
                  </a:cubicBezTo>
                  <a:lnTo>
                    <a:pt x="5931" y="5144"/>
                  </a:lnTo>
                  <a:cubicBezTo>
                    <a:pt x="6073" y="5025"/>
                    <a:pt x="6073" y="4835"/>
                    <a:pt x="5954" y="4692"/>
                  </a:cubicBezTo>
                  <a:lnTo>
                    <a:pt x="5573" y="4192"/>
                  </a:lnTo>
                  <a:lnTo>
                    <a:pt x="6193" y="4120"/>
                  </a:lnTo>
                  <a:cubicBezTo>
                    <a:pt x="6383" y="4120"/>
                    <a:pt x="6502" y="3977"/>
                    <a:pt x="6502" y="3787"/>
                  </a:cubicBezTo>
                  <a:lnTo>
                    <a:pt x="6502" y="2715"/>
                  </a:lnTo>
                  <a:cubicBezTo>
                    <a:pt x="6502" y="2525"/>
                    <a:pt x="6383" y="2382"/>
                    <a:pt x="6193" y="2382"/>
                  </a:cubicBezTo>
                  <a:lnTo>
                    <a:pt x="5550" y="2310"/>
                  </a:lnTo>
                  <a:lnTo>
                    <a:pt x="5954" y="1786"/>
                  </a:lnTo>
                  <a:cubicBezTo>
                    <a:pt x="6073" y="1667"/>
                    <a:pt x="6050" y="1453"/>
                    <a:pt x="5931" y="1334"/>
                  </a:cubicBezTo>
                  <a:lnTo>
                    <a:pt x="5169" y="572"/>
                  </a:lnTo>
                  <a:cubicBezTo>
                    <a:pt x="5090" y="506"/>
                    <a:pt x="4997" y="470"/>
                    <a:pt x="4910" y="470"/>
                  </a:cubicBezTo>
                  <a:cubicBezTo>
                    <a:pt x="4838" y="470"/>
                    <a:pt x="4770" y="494"/>
                    <a:pt x="4716" y="548"/>
                  </a:cubicBezTo>
                  <a:lnTo>
                    <a:pt x="4216" y="953"/>
                  </a:lnTo>
                  <a:lnTo>
                    <a:pt x="4144" y="310"/>
                  </a:lnTo>
                  <a:cubicBezTo>
                    <a:pt x="4121" y="143"/>
                    <a:pt x="3978" y="0"/>
                    <a:pt x="37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796;p70">
              <a:extLst>
                <a:ext uri="{FF2B5EF4-FFF2-40B4-BE49-F238E27FC236}">
                  <a16:creationId xmlns:a16="http://schemas.microsoft.com/office/drawing/2014/main" id="{E069FDAF-A938-5DD8-4954-05CDBC584EFD}"/>
                </a:ext>
              </a:extLst>
            </p:cNvPr>
            <p:cNvSpPr/>
            <p:nvPr/>
          </p:nvSpPr>
          <p:spPr>
            <a:xfrm>
              <a:off x="4188874" y="2924023"/>
              <a:ext cx="232528" cy="228558"/>
            </a:xfrm>
            <a:custGeom>
              <a:avLst/>
              <a:gdLst/>
              <a:ahLst/>
              <a:cxnLst/>
              <a:rect l="l" t="t" r="r" b="b"/>
              <a:pathLst>
                <a:path w="6502" h="6391" extrusionOk="0">
                  <a:moveTo>
                    <a:pt x="3263" y="2178"/>
                  </a:moveTo>
                  <a:cubicBezTo>
                    <a:pt x="3659" y="2178"/>
                    <a:pt x="4032" y="2423"/>
                    <a:pt x="4192" y="2814"/>
                  </a:cubicBezTo>
                  <a:cubicBezTo>
                    <a:pt x="4406" y="3338"/>
                    <a:pt x="4168" y="3934"/>
                    <a:pt x="3644" y="4148"/>
                  </a:cubicBezTo>
                  <a:cubicBezTo>
                    <a:pt x="3514" y="4201"/>
                    <a:pt x="3379" y="4226"/>
                    <a:pt x="3247" y="4226"/>
                  </a:cubicBezTo>
                  <a:cubicBezTo>
                    <a:pt x="2846" y="4226"/>
                    <a:pt x="2466" y="3994"/>
                    <a:pt x="2287" y="3600"/>
                  </a:cubicBezTo>
                  <a:cubicBezTo>
                    <a:pt x="2072" y="3076"/>
                    <a:pt x="2334" y="2481"/>
                    <a:pt x="2858" y="2267"/>
                  </a:cubicBezTo>
                  <a:cubicBezTo>
                    <a:pt x="2991" y="2206"/>
                    <a:pt x="3128" y="2178"/>
                    <a:pt x="3263" y="2178"/>
                  </a:cubicBezTo>
                  <a:close/>
                  <a:moveTo>
                    <a:pt x="2633" y="0"/>
                  </a:moveTo>
                  <a:cubicBezTo>
                    <a:pt x="2590" y="0"/>
                    <a:pt x="2546" y="9"/>
                    <a:pt x="2501" y="28"/>
                  </a:cubicBezTo>
                  <a:lnTo>
                    <a:pt x="1501" y="433"/>
                  </a:lnTo>
                  <a:cubicBezTo>
                    <a:pt x="1334" y="504"/>
                    <a:pt x="1262" y="695"/>
                    <a:pt x="1310" y="862"/>
                  </a:cubicBezTo>
                  <a:lnTo>
                    <a:pt x="1477" y="1457"/>
                  </a:lnTo>
                  <a:lnTo>
                    <a:pt x="1477" y="1457"/>
                  </a:lnTo>
                  <a:lnTo>
                    <a:pt x="881" y="1290"/>
                  </a:lnTo>
                  <a:cubicBezTo>
                    <a:pt x="852" y="1282"/>
                    <a:pt x="822" y="1278"/>
                    <a:pt x="791" y="1278"/>
                  </a:cubicBezTo>
                  <a:cubicBezTo>
                    <a:pt x="651" y="1278"/>
                    <a:pt x="512" y="1363"/>
                    <a:pt x="453" y="1481"/>
                  </a:cubicBezTo>
                  <a:lnTo>
                    <a:pt x="48" y="2481"/>
                  </a:lnTo>
                  <a:cubicBezTo>
                    <a:pt x="0" y="2648"/>
                    <a:pt x="48" y="2838"/>
                    <a:pt x="215" y="2910"/>
                  </a:cubicBezTo>
                  <a:lnTo>
                    <a:pt x="762" y="3219"/>
                  </a:lnTo>
                  <a:lnTo>
                    <a:pt x="215" y="3505"/>
                  </a:lnTo>
                  <a:cubicBezTo>
                    <a:pt x="48" y="3600"/>
                    <a:pt x="0" y="3791"/>
                    <a:pt x="72" y="3934"/>
                  </a:cubicBezTo>
                  <a:lnTo>
                    <a:pt x="477" y="4934"/>
                  </a:lnTo>
                  <a:cubicBezTo>
                    <a:pt x="533" y="5066"/>
                    <a:pt x="651" y="5139"/>
                    <a:pt x="780" y="5139"/>
                  </a:cubicBezTo>
                  <a:cubicBezTo>
                    <a:pt x="813" y="5139"/>
                    <a:pt x="847" y="5134"/>
                    <a:pt x="881" y="5124"/>
                  </a:cubicBezTo>
                  <a:lnTo>
                    <a:pt x="1501" y="4958"/>
                  </a:lnTo>
                  <a:lnTo>
                    <a:pt x="1334" y="5553"/>
                  </a:lnTo>
                  <a:cubicBezTo>
                    <a:pt x="1286" y="5720"/>
                    <a:pt x="1358" y="5910"/>
                    <a:pt x="1524" y="5958"/>
                  </a:cubicBezTo>
                  <a:lnTo>
                    <a:pt x="2525" y="6363"/>
                  </a:lnTo>
                  <a:cubicBezTo>
                    <a:pt x="2569" y="6382"/>
                    <a:pt x="2614" y="6391"/>
                    <a:pt x="2657" y="6391"/>
                  </a:cubicBezTo>
                  <a:cubicBezTo>
                    <a:pt x="2776" y="6391"/>
                    <a:pt x="2884" y="6324"/>
                    <a:pt x="2953" y="6220"/>
                  </a:cubicBezTo>
                  <a:lnTo>
                    <a:pt x="3263" y="5672"/>
                  </a:lnTo>
                  <a:lnTo>
                    <a:pt x="3549" y="6220"/>
                  </a:lnTo>
                  <a:cubicBezTo>
                    <a:pt x="3618" y="6324"/>
                    <a:pt x="3739" y="6391"/>
                    <a:pt x="3855" y="6391"/>
                  </a:cubicBezTo>
                  <a:cubicBezTo>
                    <a:pt x="3897" y="6391"/>
                    <a:pt x="3939" y="6382"/>
                    <a:pt x="3977" y="6363"/>
                  </a:cubicBezTo>
                  <a:lnTo>
                    <a:pt x="4978" y="5958"/>
                  </a:lnTo>
                  <a:cubicBezTo>
                    <a:pt x="5144" y="5886"/>
                    <a:pt x="5216" y="5720"/>
                    <a:pt x="5168" y="5553"/>
                  </a:cubicBezTo>
                  <a:lnTo>
                    <a:pt x="5001" y="4934"/>
                  </a:lnTo>
                  <a:lnTo>
                    <a:pt x="5621" y="5101"/>
                  </a:lnTo>
                  <a:cubicBezTo>
                    <a:pt x="5655" y="5110"/>
                    <a:pt x="5689" y="5115"/>
                    <a:pt x="5722" y="5115"/>
                  </a:cubicBezTo>
                  <a:cubicBezTo>
                    <a:pt x="5851" y="5115"/>
                    <a:pt x="5969" y="5043"/>
                    <a:pt x="6025" y="4910"/>
                  </a:cubicBezTo>
                  <a:lnTo>
                    <a:pt x="6430" y="3910"/>
                  </a:lnTo>
                  <a:cubicBezTo>
                    <a:pt x="6502" y="3767"/>
                    <a:pt x="6430" y="3576"/>
                    <a:pt x="6287" y="3481"/>
                  </a:cubicBezTo>
                  <a:lnTo>
                    <a:pt x="5716" y="3195"/>
                  </a:lnTo>
                  <a:lnTo>
                    <a:pt x="6264" y="2886"/>
                  </a:lnTo>
                  <a:cubicBezTo>
                    <a:pt x="6430" y="2814"/>
                    <a:pt x="6502" y="2624"/>
                    <a:pt x="6430" y="2457"/>
                  </a:cubicBezTo>
                  <a:lnTo>
                    <a:pt x="6002" y="1481"/>
                  </a:lnTo>
                  <a:cubicBezTo>
                    <a:pt x="5962" y="1343"/>
                    <a:pt x="5825" y="1254"/>
                    <a:pt x="5685" y="1254"/>
                  </a:cubicBezTo>
                  <a:cubicBezTo>
                    <a:pt x="5656" y="1254"/>
                    <a:pt x="5626" y="1258"/>
                    <a:pt x="5597" y="1266"/>
                  </a:cubicBezTo>
                  <a:lnTo>
                    <a:pt x="4978" y="1457"/>
                  </a:lnTo>
                  <a:lnTo>
                    <a:pt x="5168" y="838"/>
                  </a:lnTo>
                  <a:cubicBezTo>
                    <a:pt x="5216" y="671"/>
                    <a:pt x="5120" y="504"/>
                    <a:pt x="4954" y="433"/>
                  </a:cubicBezTo>
                  <a:lnTo>
                    <a:pt x="3954" y="28"/>
                  </a:lnTo>
                  <a:cubicBezTo>
                    <a:pt x="3915" y="9"/>
                    <a:pt x="3874" y="0"/>
                    <a:pt x="3831" y="0"/>
                  </a:cubicBezTo>
                  <a:cubicBezTo>
                    <a:pt x="3715" y="0"/>
                    <a:pt x="3595" y="66"/>
                    <a:pt x="3525" y="171"/>
                  </a:cubicBezTo>
                  <a:lnTo>
                    <a:pt x="3239" y="719"/>
                  </a:lnTo>
                  <a:lnTo>
                    <a:pt x="2929" y="171"/>
                  </a:lnTo>
                  <a:cubicBezTo>
                    <a:pt x="2860" y="66"/>
                    <a:pt x="2752" y="0"/>
                    <a:pt x="26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797;p70">
              <a:extLst>
                <a:ext uri="{FF2B5EF4-FFF2-40B4-BE49-F238E27FC236}">
                  <a16:creationId xmlns:a16="http://schemas.microsoft.com/office/drawing/2014/main" id="{E45658E2-3E18-4EBE-347D-56B82ECE3C15}"/>
                </a:ext>
              </a:extLst>
            </p:cNvPr>
            <p:cNvSpPr/>
            <p:nvPr/>
          </p:nvSpPr>
          <p:spPr>
            <a:xfrm>
              <a:off x="4258721" y="2773064"/>
              <a:ext cx="105642" cy="119626"/>
            </a:xfrm>
            <a:custGeom>
              <a:avLst/>
              <a:gdLst/>
              <a:ahLst/>
              <a:cxnLst/>
              <a:rect l="l" t="t" r="r" b="b"/>
              <a:pathLst>
                <a:path w="2954" h="3345" extrusionOk="0">
                  <a:moveTo>
                    <a:pt x="900" y="1"/>
                  </a:moveTo>
                  <a:cubicBezTo>
                    <a:pt x="796" y="1"/>
                    <a:pt x="691" y="43"/>
                    <a:pt x="619" y="129"/>
                  </a:cubicBezTo>
                  <a:lnTo>
                    <a:pt x="119" y="820"/>
                  </a:lnTo>
                  <a:cubicBezTo>
                    <a:pt x="0" y="963"/>
                    <a:pt x="24" y="1153"/>
                    <a:pt x="143" y="1272"/>
                  </a:cubicBezTo>
                  <a:lnTo>
                    <a:pt x="715" y="1820"/>
                  </a:lnTo>
                  <a:cubicBezTo>
                    <a:pt x="774" y="1891"/>
                    <a:pt x="857" y="1927"/>
                    <a:pt x="944" y="1927"/>
                  </a:cubicBezTo>
                  <a:cubicBezTo>
                    <a:pt x="1030" y="1927"/>
                    <a:pt x="1119" y="1891"/>
                    <a:pt x="1191" y="1820"/>
                  </a:cubicBezTo>
                  <a:cubicBezTo>
                    <a:pt x="1310" y="1701"/>
                    <a:pt x="1310" y="1487"/>
                    <a:pt x="1191" y="1344"/>
                  </a:cubicBezTo>
                  <a:lnTo>
                    <a:pt x="1119" y="1272"/>
                  </a:lnTo>
                  <a:lnTo>
                    <a:pt x="1119" y="1272"/>
                  </a:lnTo>
                  <a:cubicBezTo>
                    <a:pt x="1358" y="1320"/>
                    <a:pt x="1596" y="1439"/>
                    <a:pt x="1786" y="1606"/>
                  </a:cubicBezTo>
                  <a:cubicBezTo>
                    <a:pt x="2120" y="1939"/>
                    <a:pt x="2215" y="2439"/>
                    <a:pt x="2048" y="2892"/>
                  </a:cubicBezTo>
                  <a:cubicBezTo>
                    <a:pt x="1977" y="3058"/>
                    <a:pt x="2072" y="3249"/>
                    <a:pt x="2239" y="3320"/>
                  </a:cubicBezTo>
                  <a:cubicBezTo>
                    <a:pt x="2282" y="3337"/>
                    <a:pt x="2326" y="3344"/>
                    <a:pt x="2368" y="3344"/>
                  </a:cubicBezTo>
                  <a:cubicBezTo>
                    <a:pt x="2510" y="3344"/>
                    <a:pt x="2636" y="3258"/>
                    <a:pt x="2691" y="3130"/>
                  </a:cubicBezTo>
                  <a:cubicBezTo>
                    <a:pt x="2953" y="2439"/>
                    <a:pt x="2786" y="1653"/>
                    <a:pt x="2262" y="1129"/>
                  </a:cubicBezTo>
                  <a:cubicBezTo>
                    <a:pt x="1953" y="820"/>
                    <a:pt x="1548" y="629"/>
                    <a:pt x="1143" y="605"/>
                  </a:cubicBezTo>
                  <a:lnTo>
                    <a:pt x="1167" y="534"/>
                  </a:lnTo>
                  <a:cubicBezTo>
                    <a:pt x="1286" y="391"/>
                    <a:pt x="1262" y="177"/>
                    <a:pt x="1096" y="58"/>
                  </a:cubicBezTo>
                  <a:cubicBezTo>
                    <a:pt x="1038" y="20"/>
                    <a:pt x="970" y="1"/>
                    <a:pt x="9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798;p70">
              <a:extLst>
                <a:ext uri="{FF2B5EF4-FFF2-40B4-BE49-F238E27FC236}">
                  <a16:creationId xmlns:a16="http://schemas.microsoft.com/office/drawing/2014/main" id="{3394EEBD-5945-9E6A-2F73-3C588A23E0CC}"/>
                </a:ext>
              </a:extLst>
            </p:cNvPr>
            <p:cNvSpPr/>
            <p:nvPr/>
          </p:nvSpPr>
          <p:spPr>
            <a:xfrm>
              <a:off x="4061949" y="2989757"/>
              <a:ext cx="105642" cy="119947"/>
            </a:xfrm>
            <a:custGeom>
              <a:avLst/>
              <a:gdLst/>
              <a:ahLst/>
              <a:cxnLst/>
              <a:rect l="l" t="t" r="r" b="b"/>
              <a:pathLst>
                <a:path w="2954" h="3354" extrusionOk="0">
                  <a:moveTo>
                    <a:pt x="588" y="0"/>
                  </a:moveTo>
                  <a:cubicBezTo>
                    <a:pt x="445" y="0"/>
                    <a:pt x="318" y="90"/>
                    <a:pt x="263" y="238"/>
                  </a:cubicBezTo>
                  <a:cubicBezTo>
                    <a:pt x="1" y="905"/>
                    <a:pt x="168" y="1691"/>
                    <a:pt x="692" y="2215"/>
                  </a:cubicBezTo>
                  <a:cubicBezTo>
                    <a:pt x="1001" y="2524"/>
                    <a:pt x="1406" y="2715"/>
                    <a:pt x="1835" y="2762"/>
                  </a:cubicBezTo>
                  <a:lnTo>
                    <a:pt x="1787" y="2810"/>
                  </a:lnTo>
                  <a:cubicBezTo>
                    <a:pt x="1668" y="2953"/>
                    <a:pt x="1692" y="3167"/>
                    <a:pt x="1858" y="3286"/>
                  </a:cubicBezTo>
                  <a:cubicBezTo>
                    <a:pt x="1914" y="3333"/>
                    <a:pt x="1981" y="3354"/>
                    <a:pt x="2048" y="3354"/>
                  </a:cubicBezTo>
                  <a:cubicBezTo>
                    <a:pt x="2154" y="3354"/>
                    <a:pt x="2262" y="3302"/>
                    <a:pt x="2335" y="3215"/>
                  </a:cubicBezTo>
                  <a:lnTo>
                    <a:pt x="2835" y="2524"/>
                  </a:lnTo>
                  <a:cubicBezTo>
                    <a:pt x="2954" y="2381"/>
                    <a:pt x="2930" y="2215"/>
                    <a:pt x="2811" y="2096"/>
                  </a:cubicBezTo>
                  <a:lnTo>
                    <a:pt x="2263" y="1524"/>
                  </a:lnTo>
                  <a:cubicBezTo>
                    <a:pt x="2192" y="1465"/>
                    <a:pt x="2103" y="1435"/>
                    <a:pt x="2013" y="1435"/>
                  </a:cubicBezTo>
                  <a:cubicBezTo>
                    <a:pt x="1924" y="1435"/>
                    <a:pt x="1835" y="1465"/>
                    <a:pt x="1763" y="1524"/>
                  </a:cubicBezTo>
                  <a:cubicBezTo>
                    <a:pt x="1644" y="1667"/>
                    <a:pt x="1644" y="1881"/>
                    <a:pt x="1763" y="2000"/>
                  </a:cubicBezTo>
                  <a:lnTo>
                    <a:pt x="1835" y="2072"/>
                  </a:lnTo>
                  <a:cubicBezTo>
                    <a:pt x="1597" y="2024"/>
                    <a:pt x="1358" y="1929"/>
                    <a:pt x="1168" y="1738"/>
                  </a:cubicBezTo>
                  <a:cubicBezTo>
                    <a:pt x="834" y="1405"/>
                    <a:pt x="739" y="905"/>
                    <a:pt x="906" y="476"/>
                  </a:cubicBezTo>
                  <a:cubicBezTo>
                    <a:pt x="977" y="286"/>
                    <a:pt x="882" y="95"/>
                    <a:pt x="715" y="24"/>
                  </a:cubicBezTo>
                  <a:cubicBezTo>
                    <a:pt x="672" y="8"/>
                    <a:pt x="630" y="0"/>
                    <a:pt x="5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151B46"/>
      </a:lt2>
      <a:accent1>
        <a:srgbClr val="2C4ED7"/>
      </a:accent1>
      <a:accent2>
        <a:srgbClr val="8FFFFF"/>
      </a:accent2>
      <a:accent3>
        <a:srgbClr val="95FFAE"/>
      </a:accent3>
      <a:accent4>
        <a:srgbClr val="1D2875"/>
      </a:accent4>
      <a:accent5>
        <a:srgbClr val="FFFFFF"/>
      </a:accent5>
      <a:accent6>
        <a:srgbClr val="FFFFFF"/>
      </a:accent6>
      <a:hlink>
        <a:srgbClr val="8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57</Words>
  <Application>Microsoft Office PowerPoint</Application>
  <PresentationFormat>Widescreen</PresentationFormat>
  <Paragraphs>17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Arial</vt:lpstr>
      <vt:lpstr>Exo</vt:lpstr>
      <vt:lpstr>PT Sans</vt:lpstr>
      <vt:lpstr>Roboto Condensed Light</vt:lpstr>
      <vt:lpstr>Data Center Business Plan by Slidesgo</vt:lpstr>
      <vt:lpstr>Контрол за достъп на сграда</vt:lpstr>
      <vt:lpstr>Участници</vt:lpstr>
      <vt:lpstr>Предоставяме Ви следните файлове</vt:lpstr>
      <vt:lpstr>Проект Tinkercad</vt:lpstr>
      <vt:lpstr>PowerPoint Presentation</vt:lpstr>
      <vt:lpstr>PowerPoint Presentation</vt:lpstr>
      <vt:lpstr>Приятна демонстрация!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Паролен защитник за врата</dc:title>
  <dc:creator>Ралица С. Стоилова</dc:creator>
  <cp:lastModifiedBy>Ралица С. Стоилова</cp:lastModifiedBy>
  <cp:revision>17</cp:revision>
  <dcterms:created xsi:type="dcterms:W3CDTF">2024-04-14T20:58:04Z</dcterms:created>
  <dcterms:modified xsi:type="dcterms:W3CDTF">2024-04-16T19:26:13Z</dcterms:modified>
</cp:coreProperties>
</file>