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7" r:id="rId3"/>
    <p:sldId id="283" r:id="rId4"/>
    <p:sldId id="276" r:id="rId5"/>
    <p:sldId id="271" r:id="rId6"/>
    <p:sldId id="292" r:id="rId7"/>
    <p:sldId id="290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13BAB-E40A-4865-92A5-E1C2841946EB}" type="datetimeFigureOut">
              <a:rPr lang="bg-BG" smtClean="0"/>
              <a:t>18.4.2024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0007-94F9-4223-A099-553A2A3BD3A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455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edfa3e31c0_2_20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7" name="Google Shape;3747;gedfa3e31c0_2_20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0" name="Google Shape;4060;gedfa3e31c0_2_20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1" name="Google Shape;4061;gedfa3e31c0_2_20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gedfa3e31c0_2_19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7" name="Google Shape;3697;gedfa3e31c0_2_19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756800" y="1591500"/>
            <a:ext cx="8678400" cy="22992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3064200" y="4502364"/>
            <a:ext cx="6063600" cy="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2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2"/>
          <p:cNvGrpSpPr/>
          <p:nvPr/>
        </p:nvGrpSpPr>
        <p:grpSpPr>
          <a:xfrm>
            <a:off x="10417076" y="1330617"/>
            <a:ext cx="2027976" cy="402753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11327985" y="2284705"/>
            <a:ext cx="1177683" cy="322788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365016" y="58526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8042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950800" y="1771449"/>
            <a:ext cx="10290400" cy="2228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716000" y="4101100"/>
            <a:ext cx="6760000" cy="4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886073" y="4450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8" name="Google Shape;838;p11"/>
          <p:cNvSpPr/>
          <p:nvPr/>
        </p:nvSpPr>
        <p:spPr>
          <a:xfrm>
            <a:off x="-1481940" y="407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4880661" y="6509307"/>
            <a:ext cx="2430688" cy="395524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7276793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1" name="Google Shape;851;p11"/>
          <p:cNvSpPr/>
          <p:nvPr/>
        </p:nvSpPr>
        <p:spPr>
          <a:xfrm rot="5400000">
            <a:off x="764919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3" name="Google Shape;853;p11"/>
          <p:cNvSpPr/>
          <p:nvPr/>
        </p:nvSpPr>
        <p:spPr>
          <a:xfrm rot="5400000">
            <a:off x="10944515" y="56050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11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10620276" y="416217"/>
            <a:ext cx="2027976" cy="402753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11327985" y="4321638"/>
            <a:ext cx="1177683" cy="322788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11023189" y="2480989"/>
            <a:ext cx="1474635" cy="178625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7263069" y="6048159"/>
            <a:ext cx="1670529" cy="68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313351" y="1106326"/>
            <a:ext cx="1474635" cy="178625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32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23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1035400" y="264327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1035400" y="318807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1035400" y="1793709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46282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46282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82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81998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81998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81998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1035400" y="482379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1035400" y="536859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1035400" y="3974188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46282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46282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46282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81998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81998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81998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11175267" y="6092243"/>
            <a:ext cx="131869" cy="737453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10955035" y="-4470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341344" y="6395022"/>
            <a:ext cx="1474635" cy="178625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11053445" y="319889"/>
            <a:ext cx="1474635" cy="178625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11238152" y="3855503"/>
            <a:ext cx="1177683" cy="322788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2178876" y="-143943"/>
            <a:ext cx="2027976" cy="402753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273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2477333" y="4338015"/>
            <a:ext cx="7238400" cy="5792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3017200" y="1946184"/>
            <a:ext cx="6157600" cy="22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465091" y="561053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8143261" y="40835"/>
            <a:ext cx="2430688" cy="395524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10785160" y="28603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11544995" y="3944907"/>
            <a:ext cx="2430688" cy="262659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9" name="Google Shape;1119;p14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5728709" y="6600466"/>
            <a:ext cx="2027976" cy="402753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9001234" y="5566883"/>
            <a:ext cx="131869" cy="737453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886073" y="4992705"/>
            <a:ext cx="3063733" cy="4632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329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1152700" y="3207567"/>
            <a:ext cx="10088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1152700" y="4587300"/>
            <a:ext cx="6192000" cy="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1152700" y="1979967"/>
            <a:ext cx="28404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43560" y="2161367"/>
            <a:ext cx="131869" cy="737453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465091" y="520816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749607" y="-4527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377207" y="-486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3855293" y="6456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1" name="Google Shape;1201;p15"/>
          <p:cNvSpPr/>
          <p:nvPr/>
        </p:nvSpPr>
        <p:spPr>
          <a:xfrm>
            <a:off x="11380767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10530679" y="467649"/>
            <a:ext cx="2027976" cy="402753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46070" y="2605367"/>
            <a:ext cx="131869" cy="737453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6242876" y="-143943"/>
            <a:ext cx="2027976" cy="402753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10509127" y="5782105"/>
            <a:ext cx="3063733" cy="4632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938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950800" y="3207567"/>
            <a:ext cx="101112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4756000" y="4554500"/>
            <a:ext cx="6306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7948000" y="1979967"/>
            <a:ext cx="31140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10941548" y="558306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465083" y="5472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5" y="1242105"/>
            <a:ext cx="1177683" cy="322788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757357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10569607" y="5538173"/>
            <a:ext cx="2430688" cy="395524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3481193" y="-1940395"/>
            <a:ext cx="463200" cy="3063733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3144093" y="635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7164393" y="-150551"/>
            <a:ext cx="2027976" cy="402753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503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950800" y="2297400"/>
            <a:ext cx="5868800" cy="7636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950800" y="3154733"/>
            <a:ext cx="58688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10850009" y="-145815"/>
            <a:ext cx="782400" cy="1712580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3356809" y="-155159"/>
            <a:ext cx="2027976" cy="402753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455505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6551869" y="900207"/>
            <a:ext cx="1670529" cy="68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10944516" y="56055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816415" y="5653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7467209" y="6658316"/>
            <a:ext cx="2027976" cy="402753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11867" y="2364567"/>
            <a:ext cx="131869" cy="737453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217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1154000" y="1764903"/>
            <a:ext cx="55548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1154000" y="2621669"/>
            <a:ext cx="55548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99714" y="2689987"/>
            <a:ext cx="1177683" cy="322788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3030543" y="-174859"/>
            <a:ext cx="2027976" cy="402753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113467" y="5059800"/>
            <a:ext cx="131869" cy="737453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717849" y="-3589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10778609" y="328217"/>
            <a:ext cx="2027976" cy="402753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321142" y="5781319"/>
            <a:ext cx="2033707" cy="7824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7623209" y="6622141"/>
            <a:ext cx="2027976" cy="402753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1299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2364133" y="3462800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564528" y="2000413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7321633" y="4018167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6522028" y="4546180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4" y="5848616"/>
            <a:ext cx="1712580" cy="7824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2469743" y="-152410"/>
            <a:ext cx="2027976" cy="402753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6281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7" name="Google Shape;1557;p19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18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950800" y="1948367"/>
            <a:ext cx="49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6245600" y="1948367"/>
            <a:ext cx="4995600" cy="2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940" y="-118485"/>
            <a:ext cx="782400" cy="1712580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8339600" y="-68233"/>
            <a:ext cx="131869" cy="737453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912902" y="512675"/>
            <a:ext cx="1670529" cy="68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438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950800" y="3207569"/>
            <a:ext cx="10290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2478200" y="4554503"/>
            <a:ext cx="7235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4176597" y="1979964"/>
            <a:ext cx="38388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10463457" y="550076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10265803" y="6361511"/>
            <a:ext cx="1177683" cy="322788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10785160" y="20475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9" name="Google Shape;179;p3"/>
          <p:cNvGrpSpPr/>
          <p:nvPr/>
        </p:nvGrpSpPr>
        <p:grpSpPr>
          <a:xfrm>
            <a:off x="11544995" y="3132107"/>
            <a:ext cx="2430688" cy="262659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3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6846309" y="6600466"/>
            <a:ext cx="2027976" cy="402753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11226389" y="4409689"/>
            <a:ext cx="1474635" cy="178625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886073" y="53651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3"/>
          <p:cNvSpPr/>
          <p:nvPr/>
        </p:nvSpPr>
        <p:spPr>
          <a:xfrm>
            <a:off x="-1481940" y="4992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996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1007467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1007467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4591472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4591472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8176859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8176859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9" y="-101601"/>
            <a:ext cx="782400" cy="1712567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72600" y="2220500"/>
            <a:ext cx="131869" cy="737453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465085" y="535816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10542955" y="5941033"/>
            <a:ext cx="2430688" cy="395524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9494076" y="-143943"/>
            <a:ext cx="2027976" cy="402753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11273583" y="1716638"/>
            <a:ext cx="1177683" cy="322788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964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995432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831232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8230104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8065904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939032" y="4420533"/>
            <a:ext cx="2805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831232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8230104" y="4420533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8065904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9" y="-13227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667656" y="214993"/>
            <a:ext cx="2027976" cy="402753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113467" y="2669367"/>
            <a:ext cx="131869" cy="737453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6763228" y="6666308"/>
            <a:ext cx="2430688" cy="262659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465083" y="55943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12025483" y="1752200"/>
            <a:ext cx="131869" cy="737453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6762769" y="379992"/>
            <a:ext cx="1670529" cy="68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11409615" y="5145434"/>
            <a:ext cx="782400" cy="2030983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267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869424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2657224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869424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2657224" y="4025367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8073791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7861591" y="402537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8073791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7861591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869424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2657224" y="5502233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8073791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7861591" y="550223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940" y="-1184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95714" y="308962"/>
            <a:ext cx="1177683" cy="322788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2247689" y="617589"/>
            <a:ext cx="1474635" cy="178625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10889827" y="100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9" name="Google Shape;1939;p23"/>
          <p:cNvSpPr/>
          <p:nvPr/>
        </p:nvSpPr>
        <p:spPr>
          <a:xfrm flipH="1">
            <a:off x="10485693" y="635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9152400" y="-68233"/>
            <a:ext cx="131869" cy="737453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5260736" y="6367092"/>
            <a:ext cx="1670529" cy="68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68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6233276" y="6608057"/>
            <a:ext cx="2027976" cy="402753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113467" y="3075767"/>
            <a:ext cx="131869" cy="737453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2326123" y="4789505"/>
            <a:ext cx="3063733" cy="4632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552216" y="59542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96977" y="301085"/>
            <a:ext cx="2009543" cy="7824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10721876" y="245017"/>
            <a:ext cx="2027976" cy="402753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11147019" y="3793639"/>
            <a:ext cx="1177683" cy="322788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11023189" y="6238489"/>
            <a:ext cx="1474635" cy="178625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6697735" y="318659"/>
            <a:ext cx="1670529" cy="68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919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60283" y="9724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113467" y="4877234"/>
            <a:ext cx="131869" cy="737453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718123" y="755774"/>
            <a:ext cx="2430688" cy="395524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6398800" y="6125067"/>
            <a:ext cx="131869" cy="737453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577225" y="6341493"/>
            <a:ext cx="1474635" cy="178625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11039865" y="5637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6" name="Google Shape;2196;p25"/>
          <p:cNvSpPr/>
          <p:nvPr/>
        </p:nvSpPr>
        <p:spPr>
          <a:xfrm>
            <a:off x="10882149" y="-46507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11194101" y="6332405"/>
            <a:ext cx="1177683" cy="322788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7985485" y="314348"/>
            <a:ext cx="1670529" cy="68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427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1121700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1121700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993100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4735457" y="3963967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4735457" y="4508765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4606857" y="2706845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8349233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8349233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8220633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4" y="5781319"/>
            <a:ext cx="1712580" cy="7824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864076" y="-152410"/>
            <a:ext cx="2027976" cy="402753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2" name="Google Shape;2292;p26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10417076" y="1178017"/>
            <a:ext cx="2027976" cy="402753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9311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3114200" y="1010833"/>
            <a:ext cx="5963600" cy="12740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9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3114200" y="2366667"/>
            <a:ext cx="5963600" cy="13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3376600" y="4437009"/>
            <a:ext cx="5438800" cy="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6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3491843" y="6641857"/>
            <a:ext cx="2027976" cy="402753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705439" y="5751040"/>
            <a:ext cx="2430688" cy="262659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10944512" y="51809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6937323" y="6249789"/>
            <a:ext cx="1474635" cy="178625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10703527" y="2898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9563611" y="513307"/>
            <a:ext cx="2430688" cy="395524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11023189" y="3901689"/>
            <a:ext cx="1474635" cy="178625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3146669" y="501441"/>
            <a:ext cx="1670529" cy="68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15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1119639" y="3791373"/>
            <a:ext cx="2430688" cy="262659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10941532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0" name="Google Shape;2500;p28"/>
          <p:cNvSpPr/>
          <p:nvPr/>
        </p:nvSpPr>
        <p:spPr>
          <a:xfrm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6446076" y="-143943"/>
            <a:ext cx="2027976" cy="402753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847827" y="-1940395"/>
            <a:ext cx="463200" cy="3063733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465083" y="5610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445080" y="5552899"/>
            <a:ext cx="402753" cy="2027976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11320152" y="2859338"/>
            <a:ext cx="1177683" cy="322788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2519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113467" y="1043767"/>
            <a:ext cx="131869" cy="737453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886073" y="2655905"/>
            <a:ext cx="3063733" cy="4632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1065672" y="4401073"/>
            <a:ext cx="2430688" cy="262659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10939735" y="-46590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10315483" y="5857118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11051552" y="3566617"/>
            <a:ext cx="1177683" cy="322788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11377396" y="-384517"/>
            <a:ext cx="402753" cy="2027976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569276" y="-143943"/>
            <a:ext cx="2027976" cy="402753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96977" y="5747585"/>
            <a:ext cx="2009543" cy="7824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608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10460595" y="192041"/>
            <a:ext cx="2430688" cy="395524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9" name="Google Shape;279;p4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324086" y="214017"/>
            <a:ext cx="1474635" cy="178625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2091540" y="448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6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17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2054000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2054000" y="4399012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6649433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6649433" y="4399011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417189" y="6410021"/>
            <a:ext cx="2064000" cy="908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708829" y="217699"/>
            <a:ext cx="2430688" cy="395524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6219151" y="6614818"/>
            <a:ext cx="2027976" cy="402753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2077276" y="-143943"/>
            <a:ext cx="2027976" cy="402753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10474319" y="396403"/>
            <a:ext cx="1177683" cy="322788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85531" y="3612303"/>
            <a:ext cx="1177683" cy="322788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10930785" y="547033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11000599" y="6165238"/>
            <a:ext cx="1177683" cy="322788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2492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0" name="Google Shape;450;p6"/>
          <p:cNvGrpSpPr/>
          <p:nvPr/>
        </p:nvGrpSpPr>
        <p:grpSpPr>
          <a:xfrm>
            <a:off x="659069" y="6389500"/>
            <a:ext cx="1670529" cy="68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2789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5910933" y="2594183"/>
            <a:ext cx="533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5910933" y="3359047"/>
            <a:ext cx="5330400" cy="9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7"/>
          <p:cNvSpPr/>
          <p:nvPr/>
        </p:nvSpPr>
        <p:spPr>
          <a:xfrm rot="-5400000">
            <a:off x="465083" y="-736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5" y="621289"/>
            <a:ext cx="1177683" cy="322788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7353293" y="-520028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0" name="Google Shape;550;p7"/>
          <p:cNvSpPr/>
          <p:nvPr/>
        </p:nvSpPr>
        <p:spPr>
          <a:xfrm rot="5400000">
            <a:off x="7725693" y="-1158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1" name="Google Shape;551;p7"/>
          <p:cNvGrpSpPr/>
          <p:nvPr/>
        </p:nvGrpSpPr>
        <p:grpSpPr>
          <a:xfrm>
            <a:off x="4669636" y="1121975"/>
            <a:ext cx="1670529" cy="68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7" name="Google Shape;567;p7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559616" y="54187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38986" y="4117028"/>
            <a:ext cx="131869" cy="737453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6606024" y="6611689"/>
            <a:ext cx="2027976" cy="402753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1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576000" y="1760933"/>
            <a:ext cx="9040000" cy="336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10746028" y="4882773"/>
            <a:ext cx="2430688" cy="262659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9833616" y="5393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4880661" y="6542957"/>
            <a:ext cx="2430688" cy="395524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2" name="Google Shape;642;p8"/>
          <p:cNvSpPr/>
          <p:nvPr/>
        </p:nvSpPr>
        <p:spPr>
          <a:xfrm rot="10800000">
            <a:off x="5860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3" name="Google Shape;643;p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4" name="Google Shape;644;p8"/>
          <p:cNvGrpSpPr/>
          <p:nvPr/>
        </p:nvGrpSpPr>
        <p:grpSpPr>
          <a:xfrm>
            <a:off x="10417076" y="2044450"/>
            <a:ext cx="2027976" cy="402753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566190" y="5235565"/>
            <a:ext cx="402753" cy="2027976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41274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7" name="Google Shape;657;p8"/>
          <p:cNvGrpSpPr/>
          <p:nvPr/>
        </p:nvGrpSpPr>
        <p:grpSpPr>
          <a:xfrm>
            <a:off x="11103684" y="229805"/>
            <a:ext cx="1177683" cy="322788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330678" y="2284705"/>
            <a:ext cx="1177683" cy="322788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4888781" y="-77063"/>
            <a:ext cx="2430688" cy="395524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1076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3199800" y="3154735"/>
            <a:ext cx="5792400" cy="14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3199800" y="2297400"/>
            <a:ext cx="5792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5" y="1038905"/>
            <a:ext cx="1177683" cy="322788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993960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9"/>
          <p:cNvSpPr/>
          <p:nvPr/>
        </p:nvSpPr>
        <p:spPr>
          <a:xfrm rot="5400000">
            <a:off x="2366360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9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886073" y="4383105"/>
            <a:ext cx="3063733" cy="4632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7350176" y="-155127"/>
            <a:ext cx="2027976" cy="402753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10558028" y="2565174"/>
            <a:ext cx="2430688" cy="395524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1065672" y="2877073"/>
            <a:ext cx="2430688" cy="262659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11108337" y="4240090"/>
            <a:ext cx="1474635" cy="178625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113467" y="5717367"/>
            <a:ext cx="131869" cy="737453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3162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479400" y="5438703"/>
            <a:ext cx="9233200" cy="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3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63156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lhVumnPPDam-final-project-password?sharecode=Ce5wKnbM2vRa6DTqwkK8m1UOa87qTlmLkjEX7r4B0n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841000" y="4439964"/>
            <a:ext cx="65100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3064200" y="4502364"/>
            <a:ext cx="6063600" cy="40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dirty="0"/>
              <a:t>Проект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840985" y="5781338"/>
            <a:ext cx="1177683" cy="322788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4880661" y="6509307"/>
            <a:ext cx="2430688" cy="395524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3228534" y="736100"/>
            <a:ext cx="131869" cy="737453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6006889" y="752838"/>
            <a:ext cx="1474635" cy="178625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7263069" y="6048159"/>
            <a:ext cx="1670529" cy="68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756800" y="1591500"/>
            <a:ext cx="8921777" cy="22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sz="7733" dirty="0">
                <a:solidFill>
                  <a:schemeClr val="accent2"/>
                </a:solidFill>
              </a:rPr>
              <a:t>Контрол за достъп </a:t>
            </a:r>
            <a:r>
              <a:rPr lang="bg-BG" sz="7733" dirty="0"/>
              <a:t>на сграда</a:t>
            </a:r>
            <a:endParaRPr lang="en-US" sz="7733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54"/>
          <p:cNvSpPr/>
          <p:nvPr/>
        </p:nvSpPr>
        <p:spPr>
          <a:xfrm>
            <a:off x="963633" y="2242199"/>
            <a:ext cx="3232800" cy="3736000"/>
          </a:xfrm>
          <a:prstGeom prst="roundRect">
            <a:avLst>
              <a:gd name="adj" fmla="val 1841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50" name="Google Shape;3750;p54"/>
          <p:cNvSpPr/>
          <p:nvPr/>
        </p:nvSpPr>
        <p:spPr>
          <a:xfrm>
            <a:off x="7995567" y="2242597"/>
            <a:ext cx="3232800" cy="3736000"/>
          </a:xfrm>
          <a:prstGeom prst="roundRect">
            <a:avLst>
              <a:gd name="adj" fmla="val 1728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51" name="Google Shape;3751;p54"/>
          <p:cNvSpPr/>
          <p:nvPr/>
        </p:nvSpPr>
        <p:spPr>
          <a:xfrm>
            <a:off x="4568680" y="1900656"/>
            <a:ext cx="3143719" cy="4077775"/>
          </a:xfrm>
          <a:prstGeom prst="roundRect">
            <a:avLst>
              <a:gd name="adj" fmla="val 1728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52" name="Google Shape;3752;p54"/>
          <p:cNvSpPr txBox="1">
            <a:spLocks noGrp="1"/>
          </p:cNvSpPr>
          <p:nvPr>
            <p:ph type="title"/>
          </p:nvPr>
        </p:nvSpPr>
        <p:spPr>
          <a:xfrm>
            <a:off x="809039" y="710926"/>
            <a:ext cx="102904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dirty="0">
                <a:solidFill>
                  <a:schemeClr val="accent2"/>
                </a:solidFill>
              </a:rPr>
              <a:t>Участници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753" name="Google Shape;3753;p54"/>
          <p:cNvSpPr/>
          <p:nvPr/>
        </p:nvSpPr>
        <p:spPr>
          <a:xfrm>
            <a:off x="1219641" y="5183899"/>
            <a:ext cx="27208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b="1" kern="0" dirty="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54" name="Google Shape;3754;p54"/>
          <p:cNvSpPr txBox="1"/>
          <p:nvPr/>
        </p:nvSpPr>
        <p:spPr>
          <a:xfrm>
            <a:off x="1100082" y="3199944"/>
            <a:ext cx="3232800" cy="196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Йорданка </a:t>
            </a:r>
            <a:r>
              <a:rPr lang="bg-BG" sz="2000" dirty="0" err="1">
                <a:solidFill>
                  <a:schemeClr val="bg1"/>
                </a:solidFill>
              </a:rPr>
              <a:t>Крачева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bg-BG" sz="2000" dirty="0">
                <a:solidFill>
                  <a:schemeClr val="bg1"/>
                </a:solidFill>
              </a:rPr>
              <a:t>    </a:t>
            </a:r>
          </a:p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ППМГ „Васил Левски“,      гр. Смолян</a:t>
            </a:r>
            <a:endParaRPr sz="2000" kern="0" dirty="0">
              <a:solidFill>
                <a:schemeClr val="bg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56" name="Google Shape;3756;p54"/>
          <p:cNvSpPr/>
          <p:nvPr/>
        </p:nvSpPr>
        <p:spPr>
          <a:xfrm>
            <a:off x="8250039" y="5183499"/>
            <a:ext cx="27208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b="1" kern="0" dirty="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57" name="Google Shape;3757;p54"/>
          <p:cNvSpPr txBox="1"/>
          <p:nvPr/>
        </p:nvSpPr>
        <p:spPr>
          <a:xfrm>
            <a:off x="8132016" y="3665978"/>
            <a:ext cx="2978000" cy="1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Ралица Стоилова,</a:t>
            </a:r>
          </a:p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ППМГ „Васил Левски“, гр. Смолян</a:t>
            </a:r>
          </a:p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59" name="Google Shape;3759;p54"/>
          <p:cNvSpPr/>
          <p:nvPr/>
        </p:nvSpPr>
        <p:spPr>
          <a:xfrm>
            <a:off x="4726541" y="4987532"/>
            <a:ext cx="2720800" cy="533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2400" b="1" kern="0" dirty="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60" name="Google Shape;3760;p54"/>
          <p:cNvSpPr txBox="1"/>
          <p:nvPr/>
        </p:nvSpPr>
        <p:spPr>
          <a:xfrm>
            <a:off x="4616049" y="3429000"/>
            <a:ext cx="3096351" cy="1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Костадина </a:t>
            </a:r>
            <a:r>
              <a:rPr lang="bg-BG" sz="2000" dirty="0" err="1">
                <a:solidFill>
                  <a:schemeClr val="bg1"/>
                </a:solidFill>
              </a:rPr>
              <a:t>Манолевска</a:t>
            </a:r>
            <a:r>
              <a:rPr lang="bg-BG" sz="2000" dirty="0">
                <a:solidFill>
                  <a:schemeClr val="bg1"/>
                </a:solidFill>
              </a:rPr>
              <a:t>,</a:t>
            </a:r>
          </a:p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ППМГ „Васил Левски“, </a:t>
            </a:r>
          </a:p>
          <a:p>
            <a:pPr marL="0" indent="0" algn="l"/>
            <a:r>
              <a:rPr lang="bg-BG" sz="2000" dirty="0">
                <a:solidFill>
                  <a:schemeClr val="bg1"/>
                </a:solidFill>
              </a:rPr>
              <a:t>гр. Смолян</a:t>
            </a:r>
          </a:p>
          <a:p>
            <a:pPr algn="ctr" defTabSz="1219170">
              <a:buClr>
                <a:srgbClr val="000000"/>
              </a:buClr>
            </a:pPr>
            <a:endParaRPr sz="1867" kern="0"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3762" name="Google Shape;3762;p54"/>
          <p:cNvGrpSpPr/>
          <p:nvPr/>
        </p:nvGrpSpPr>
        <p:grpSpPr>
          <a:xfrm rot="10800000">
            <a:off x="2470185" y="1482805"/>
            <a:ext cx="1177683" cy="322788"/>
            <a:chOff x="2300350" y="2601250"/>
            <a:chExt cx="2275275" cy="623625"/>
          </a:xfrm>
        </p:grpSpPr>
        <p:sp>
          <p:nvSpPr>
            <p:cNvPr id="3763" name="Google Shape;3763;p5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5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5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5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5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5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769" name="Google Shape;3769;p54"/>
          <p:cNvGrpSpPr/>
          <p:nvPr/>
        </p:nvGrpSpPr>
        <p:grpSpPr>
          <a:xfrm rot="5400000">
            <a:off x="10050367" y="732267"/>
            <a:ext cx="131869" cy="737453"/>
            <a:chOff x="4898850" y="4820550"/>
            <a:chExt cx="98902" cy="553090"/>
          </a:xfrm>
        </p:grpSpPr>
        <p:sp>
          <p:nvSpPr>
            <p:cNvPr id="3770" name="Google Shape;3770;p5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5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5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5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5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" name="Google Shape;2202;p98">
            <a:extLst>
              <a:ext uri="{FF2B5EF4-FFF2-40B4-BE49-F238E27FC236}">
                <a16:creationId xmlns:a16="http://schemas.microsoft.com/office/drawing/2014/main" id="{80A60AA0-01CE-6D0E-7686-528F4D71FBDB}"/>
              </a:ext>
            </a:extLst>
          </p:cNvPr>
          <p:cNvGrpSpPr/>
          <p:nvPr/>
        </p:nvGrpSpPr>
        <p:grpSpPr>
          <a:xfrm>
            <a:off x="2217894" y="2432271"/>
            <a:ext cx="705927" cy="987507"/>
            <a:chOff x="4384167" y="4199751"/>
            <a:chExt cx="220667" cy="372445"/>
          </a:xfrm>
          <a:solidFill>
            <a:schemeClr val="accent2"/>
          </a:solidFill>
        </p:grpSpPr>
        <p:sp>
          <p:nvSpPr>
            <p:cNvPr id="6" name="Google Shape;2203;p98">
              <a:extLst>
                <a:ext uri="{FF2B5EF4-FFF2-40B4-BE49-F238E27FC236}">
                  <a16:creationId xmlns:a16="http://schemas.microsoft.com/office/drawing/2014/main" id="{BCE9C23D-FF66-878F-6441-0FD1B9455F7B}"/>
                </a:ext>
              </a:extLst>
            </p:cNvPr>
            <p:cNvSpPr/>
            <p:nvPr/>
          </p:nvSpPr>
          <p:spPr>
            <a:xfrm>
              <a:off x="4384167" y="4199751"/>
              <a:ext cx="220667" cy="372445"/>
            </a:xfrm>
            <a:custGeom>
              <a:avLst/>
              <a:gdLst/>
              <a:ahLst/>
              <a:cxnLst/>
              <a:rect l="l" t="t" r="r" b="b"/>
              <a:pathLst>
                <a:path w="6336" h="10694" extrusionOk="0">
                  <a:moveTo>
                    <a:pt x="3239" y="310"/>
                  </a:moveTo>
                  <a:cubicBezTo>
                    <a:pt x="3644" y="310"/>
                    <a:pt x="4001" y="596"/>
                    <a:pt x="4049" y="977"/>
                  </a:cubicBezTo>
                  <a:cubicBezTo>
                    <a:pt x="3811" y="905"/>
                    <a:pt x="3525" y="834"/>
                    <a:pt x="3239" y="834"/>
                  </a:cubicBezTo>
                  <a:cubicBezTo>
                    <a:pt x="2977" y="834"/>
                    <a:pt x="2692" y="905"/>
                    <a:pt x="2453" y="977"/>
                  </a:cubicBezTo>
                  <a:cubicBezTo>
                    <a:pt x="2501" y="596"/>
                    <a:pt x="2835" y="310"/>
                    <a:pt x="3239" y="310"/>
                  </a:cubicBezTo>
                  <a:close/>
                  <a:moveTo>
                    <a:pt x="3216" y="1191"/>
                  </a:moveTo>
                  <a:cubicBezTo>
                    <a:pt x="4192" y="1191"/>
                    <a:pt x="5002" y="2001"/>
                    <a:pt x="5002" y="2954"/>
                  </a:cubicBezTo>
                  <a:cubicBezTo>
                    <a:pt x="5002" y="3096"/>
                    <a:pt x="4978" y="3239"/>
                    <a:pt x="4954" y="3358"/>
                  </a:cubicBezTo>
                  <a:cubicBezTo>
                    <a:pt x="4883" y="3358"/>
                    <a:pt x="4835" y="3358"/>
                    <a:pt x="4787" y="3406"/>
                  </a:cubicBezTo>
                  <a:lnTo>
                    <a:pt x="4644" y="3287"/>
                  </a:lnTo>
                  <a:cubicBezTo>
                    <a:pt x="4609" y="3233"/>
                    <a:pt x="4546" y="3207"/>
                    <a:pt x="4487" y="3207"/>
                  </a:cubicBezTo>
                  <a:cubicBezTo>
                    <a:pt x="4467" y="3207"/>
                    <a:pt x="4448" y="3210"/>
                    <a:pt x="4430" y="3215"/>
                  </a:cubicBezTo>
                  <a:cubicBezTo>
                    <a:pt x="4389" y="3215"/>
                    <a:pt x="4329" y="3217"/>
                    <a:pt x="4253" y="3217"/>
                  </a:cubicBezTo>
                  <a:cubicBezTo>
                    <a:pt x="4064" y="3217"/>
                    <a:pt x="3777" y="3205"/>
                    <a:pt x="3454" y="3120"/>
                  </a:cubicBezTo>
                  <a:cubicBezTo>
                    <a:pt x="2882" y="3001"/>
                    <a:pt x="2477" y="2763"/>
                    <a:pt x="2215" y="2406"/>
                  </a:cubicBezTo>
                  <a:cubicBezTo>
                    <a:pt x="2171" y="2376"/>
                    <a:pt x="2118" y="2356"/>
                    <a:pt x="2072" y="2356"/>
                  </a:cubicBezTo>
                  <a:cubicBezTo>
                    <a:pt x="2044" y="2356"/>
                    <a:pt x="2019" y="2364"/>
                    <a:pt x="2001" y="2382"/>
                  </a:cubicBezTo>
                  <a:cubicBezTo>
                    <a:pt x="1930" y="2453"/>
                    <a:pt x="1930" y="2525"/>
                    <a:pt x="1977" y="2596"/>
                  </a:cubicBezTo>
                  <a:cubicBezTo>
                    <a:pt x="2287" y="3001"/>
                    <a:pt x="2763" y="3287"/>
                    <a:pt x="3406" y="3406"/>
                  </a:cubicBezTo>
                  <a:cubicBezTo>
                    <a:pt x="3671" y="3472"/>
                    <a:pt x="3921" y="3487"/>
                    <a:pt x="4119" y="3487"/>
                  </a:cubicBezTo>
                  <a:cubicBezTo>
                    <a:pt x="4278" y="3487"/>
                    <a:pt x="4404" y="3477"/>
                    <a:pt x="4478" y="3477"/>
                  </a:cubicBezTo>
                  <a:lnTo>
                    <a:pt x="4668" y="3668"/>
                  </a:lnTo>
                  <a:cubicBezTo>
                    <a:pt x="4709" y="3682"/>
                    <a:pt x="4743" y="3695"/>
                    <a:pt x="4777" y="3695"/>
                  </a:cubicBezTo>
                  <a:cubicBezTo>
                    <a:pt x="4803" y="3695"/>
                    <a:pt x="4829" y="3688"/>
                    <a:pt x="4859" y="3668"/>
                  </a:cubicBezTo>
                  <a:cubicBezTo>
                    <a:pt x="4883" y="3644"/>
                    <a:pt x="5002" y="3644"/>
                    <a:pt x="5025" y="3644"/>
                  </a:cubicBezTo>
                  <a:cubicBezTo>
                    <a:pt x="5121" y="3668"/>
                    <a:pt x="5192" y="3716"/>
                    <a:pt x="5192" y="3811"/>
                  </a:cubicBezTo>
                  <a:lnTo>
                    <a:pt x="5192" y="3930"/>
                  </a:lnTo>
                  <a:cubicBezTo>
                    <a:pt x="5192" y="4025"/>
                    <a:pt x="5121" y="4120"/>
                    <a:pt x="5073" y="4144"/>
                  </a:cubicBezTo>
                  <a:lnTo>
                    <a:pt x="5002" y="4144"/>
                  </a:lnTo>
                  <a:cubicBezTo>
                    <a:pt x="4859" y="4144"/>
                    <a:pt x="4716" y="4263"/>
                    <a:pt x="4668" y="4406"/>
                  </a:cubicBezTo>
                  <a:cubicBezTo>
                    <a:pt x="4549" y="5121"/>
                    <a:pt x="3930" y="5621"/>
                    <a:pt x="3216" y="5621"/>
                  </a:cubicBezTo>
                  <a:cubicBezTo>
                    <a:pt x="2501" y="5621"/>
                    <a:pt x="1906" y="5121"/>
                    <a:pt x="1787" y="4406"/>
                  </a:cubicBezTo>
                  <a:cubicBezTo>
                    <a:pt x="1763" y="4263"/>
                    <a:pt x="1620" y="4144"/>
                    <a:pt x="1453" y="4144"/>
                  </a:cubicBezTo>
                  <a:lnTo>
                    <a:pt x="1406" y="4144"/>
                  </a:lnTo>
                  <a:cubicBezTo>
                    <a:pt x="1310" y="4120"/>
                    <a:pt x="1287" y="4049"/>
                    <a:pt x="1287" y="3930"/>
                  </a:cubicBezTo>
                  <a:lnTo>
                    <a:pt x="1287" y="3811"/>
                  </a:lnTo>
                  <a:cubicBezTo>
                    <a:pt x="1287" y="3716"/>
                    <a:pt x="1334" y="3644"/>
                    <a:pt x="1429" y="3644"/>
                  </a:cubicBezTo>
                  <a:cubicBezTo>
                    <a:pt x="1501" y="3644"/>
                    <a:pt x="1549" y="3644"/>
                    <a:pt x="1620" y="3692"/>
                  </a:cubicBezTo>
                  <a:cubicBezTo>
                    <a:pt x="1644" y="3716"/>
                    <a:pt x="1668" y="3763"/>
                    <a:pt x="1739" y="3787"/>
                  </a:cubicBezTo>
                  <a:cubicBezTo>
                    <a:pt x="1753" y="3794"/>
                    <a:pt x="1771" y="3797"/>
                    <a:pt x="1790" y="3797"/>
                  </a:cubicBezTo>
                  <a:cubicBezTo>
                    <a:pt x="1836" y="3797"/>
                    <a:pt x="1889" y="3780"/>
                    <a:pt x="1906" y="3763"/>
                  </a:cubicBezTo>
                  <a:cubicBezTo>
                    <a:pt x="2025" y="3668"/>
                    <a:pt x="2144" y="3549"/>
                    <a:pt x="2239" y="3406"/>
                  </a:cubicBezTo>
                  <a:cubicBezTo>
                    <a:pt x="2287" y="3335"/>
                    <a:pt x="2263" y="3215"/>
                    <a:pt x="2168" y="3192"/>
                  </a:cubicBezTo>
                  <a:cubicBezTo>
                    <a:pt x="2151" y="3167"/>
                    <a:pt x="2126" y="3156"/>
                    <a:pt x="2099" y="3156"/>
                  </a:cubicBezTo>
                  <a:cubicBezTo>
                    <a:pt x="2049" y="3156"/>
                    <a:pt x="1993" y="3193"/>
                    <a:pt x="1977" y="3239"/>
                  </a:cubicBezTo>
                  <a:cubicBezTo>
                    <a:pt x="1906" y="3335"/>
                    <a:pt x="1858" y="3430"/>
                    <a:pt x="1763" y="3477"/>
                  </a:cubicBezTo>
                  <a:cubicBezTo>
                    <a:pt x="1668" y="3430"/>
                    <a:pt x="1572" y="3358"/>
                    <a:pt x="1501" y="3358"/>
                  </a:cubicBezTo>
                  <a:cubicBezTo>
                    <a:pt x="1453" y="3215"/>
                    <a:pt x="1429" y="3073"/>
                    <a:pt x="1429" y="2954"/>
                  </a:cubicBezTo>
                  <a:cubicBezTo>
                    <a:pt x="1429" y="1977"/>
                    <a:pt x="2239" y="1191"/>
                    <a:pt x="3216" y="1191"/>
                  </a:cubicBezTo>
                  <a:close/>
                  <a:moveTo>
                    <a:pt x="3906" y="5811"/>
                  </a:moveTo>
                  <a:lnTo>
                    <a:pt x="3906" y="6216"/>
                  </a:lnTo>
                  <a:lnTo>
                    <a:pt x="3239" y="6907"/>
                  </a:lnTo>
                  <a:lnTo>
                    <a:pt x="2596" y="6216"/>
                  </a:lnTo>
                  <a:lnTo>
                    <a:pt x="2596" y="5811"/>
                  </a:lnTo>
                  <a:cubicBezTo>
                    <a:pt x="2811" y="5906"/>
                    <a:pt x="3001" y="5930"/>
                    <a:pt x="3239" y="5930"/>
                  </a:cubicBezTo>
                  <a:cubicBezTo>
                    <a:pt x="3478" y="5930"/>
                    <a:pt x="3692" y="5859"/>
                    <a:pt x="3906" y="5811"/>
                  </a:cubicBezTo>
                  <a:close/>
                  <a:moveTo>
                    <a:pt x="4192" y="6335"/>
                  </a:moveTo>
                  <a:lnTo>
                    <a:pt x="4502" y="6645"/>
                  </a:lnTo>
                  <a:lnTo>
                    <a:pt x="3954" y="7526"/>
                  </a:lnTo>
                  <a:lnTo>
                    <a:pt x="3454" y="7121"/>
                  </a:lnTo>
                  <a:lnTo>
                    <a:pt x="4192" y="6335"/>
                  </a:lnTo>
                  <a:close/>
                  <a:moveTo>
                    <a:pt x="2263" y="6383"/>
                  </a:moveTo>
                  <a:lnTo>
                    <a:pt x="3001" y="7145"/>
                  </a:lnTo>
                  <a:lnTo>
                    <a:pt x="2525" y="7573"/>
                  </a:lnTo>
                  <a:lnTo>
                    <a:pt x="1977" y="6669"/>
                  </a:lnTo>
                  <a:lnTo>
                    <a:pt x="2263" y="6383"/>
                  </a:lnTo>
                  <a:close/>
                  <a:moveTo>
                    <a:pt x="3168" y="1"/>
                  </a:moveTo>
                  <a:cubicBezTo>
                    <a:pt x="2525" y="1"/>
                    <a:pt x="2025" y="501"/>
                    <a:pt x="2025" y="1167"/>
                  </a:cubicBezTo>
                  <a:cubicBezTo>
                    <a:pt x="1429" y="1525"/>
                    <a:pt x="1048" y="2168"/>
                    <a:pt x="1048" y="2930"/>
                  </a:cubicBezTo>
                  <a:cubicBezTo>
                    <a:pt x="1048" y="3096"/>
                    <a:pt x="1072" y="3239"/>
                    <a:pt x="1096" y="3430"/>
                  </a:cubicBezTo>
                  <a:cubicBezTo>
                    <a:pt x="953" y="3525"/>
                    <a:pt x="858" y="3668"/>
                    <a:pt x="858" y="3835"/>
                  </a:cubicBezTo>
                  <a:lnTo>
                    <a:pt x="858" y="3954"/>
                  </a:lnTo>
                  <a:cubicBezTo>
                    <a:pt x="858" y="4192"/>
                    <a:pt x="1025" y="4406"/>
                    <a:pt x="1215" y="4478"/>
                  </a:cubicBezTo>
                  <a:cubicBezTo>
                    <a:pt x="1263" y="4478"/>
                    <a:pt x="1289" y="4488"/>
                    <a:pt x="1316" y="4488"/>
                  </a:cubicBezTo>
                  <a:cubicBezTo>
                    <a:pt x="1329" y="4488"/>
                    <a:pt x="1342" y="4486"/>
                    <a:pt x="1358" y="4478"/>
                  </a:cubicBezTo>
                  <a:cubicBezTo>
                    <a:pt x="1453" y="4978"/>
                    <a:pt x="1763" y="5383"/>
                    <a:pt x="2144" y="5668"/>
                  </a:cubicBezTo>
                  <a:lnTo>
                    <a:pt x="2144" y="5978"/>
                  </a:lnTo>
                  <a:cubicBezTo>
                    <a:pt x="2120" y="5978"/>
                    <a:pt x="2049" y="6026"/>
                    <a:pt x="2025" y="6049"/>
                  </a:cubicBezTo>
                  <a:lnTo>
                    <a:pt x="1549" y="6526"/>
                  </a:lnTo>
                  <a:lnTo>
                    <a:pt x="691" y="6907"/>
                  </a:lnTo>
                  <a:cubicBezTo>
                    <a:pt x="263" y="7097"/>
                    <a:pt x="1" y="7526"/>
                    <a:pt x="1" y="8002"/>
                  </a:cubicBezTo>
                  <a:lnTo>
                    <a:pt x="96" y="10479"/>
                  </a:lnTo>
                  <a:cubicBezTo>
                    <a:pt x="96" y="10574"/>
                    <a:pt x="143" y="10622"/>
                    <a:pt x="239" y="10622"/>
                  </a:cubicBezTo>
                  <a:cubicBezTo>
                    <a:pt x="334" y="10622"/>
                    <a:pt x="382" y="10550"/>
                    <a:pt x="382" y="10479"/>
                  </a:cubicBezTo>
                  <a:lnTo>
                    <a:pt x="310" y="8002"/>
                  </a:lnTo>
                  <a:cubicBezTo>
                    <a:pt x="310" y="7835"/>
                    <a:pt x="334" y="7645"/>
                    <a:pt x="429" y="7526"/>
                  </a:cubicBezTo>
                  <a:lnTo>
                    <a:pt x="906" y="8121"/>
                  </a:lnTo>
                  <a:cubicBezTo>
                    <a:pt x="1048" y="8312"/>
                    <a:pt x="1144" y="8550"/>
                    <a:pt x="1144" y="8788"/>
                  </a:cubicBezTo>
                  <a:lnTo>
                    <a:pt x="1144" y="10550"/>
                  </a:lnTo>
                  <a:cubicBezTo>
                    <a:pt x="1144" y="10622"/>
                    <a:pt x="1191" y="10693"/>
                    <a:pt x="1287" y="10693"/>
                  </a:cubicBezTo>
                  <a:cubicBezTo>
                    <a:pt x="1382" y="10693"/>
                    <a:pt x="1429" y="10622"/>
                    <a:pt x="1429" y="10550"/>
                  </a:cubicBezTo>
                  <a:lnTo>
                    <a:pt x="1429" y="8788"/>
                  </a:lnTo>
                  <a:cubicBezTo>
                    <a:pt x="1429" y="8478"/>
                    <a:pt x="1310" y="8193"/>
                    <a:pt x="1144" y="7955"/>
                  </a:cubicBezTo>
                  <a:lnTo>
                    <a:pt x="620" y="7335"/>
                  </a:lnTo>
                  <a:cubicBezTo>
                    <a:pt x="691" y="7288"/>
                    <a:pt x="715" y="7264"/>
                    <a:pt x="786" y="7240"/>
                  </a:cubicBezTo>
                  <a:lnTo>
                    <a:pt x="1525" y="6907"/>
                  </a:lnTo>
                  <a:lnTo>
                    <a:pt x="2049" y="7788"/>
                  </a:lnTo>
                  <a:cubicBezTo>
                    <a:pt x="2120" y="7883"/>
                    <a:pt x="2168" y="7955"/>
                    <a:pt x="2263" y="7955"/>
                  </a:cubicBezTo>
                  <a:lnTo>
                    <a:pt x="2334" y="7955"/>
                  </a:lnTo>
                  <a:cubicBezTo>
                    <a:pt x="2382" y="7955"/>
                    <a:pt x="2477" y="7907"/>
                    <a:pt x="2525" y="7859"/>
                  </a:cubicBezTo>
                  <a:lnTo>
                    <a:pt x="2882" y="7526"/>
                  </a:lnTo>
                  <a:lnTo>
                    <a:pt x="2882" y="10526"/>
                  </a:lnTo>
                  <a:cubicBezTo>
                    <a:pt x="2882" y="10622"/>
                    <a:pt x="2954" y="10693"/>
                    <a:pt x="3049" y="10693"/>
                  </a:cubicBezTo>
                  <a:cubicBezTo>
                    <a:pt x="3120" y="10693"/>
                    <a:pt x="3192" y="10622"/>
                    <a:pt x="3192" y="10526"/>
                  </a:cubicBezTo>
                  <a:lnTo>
                    <a:pt x="3192" y="7526"/>
                  </a:lnTo>
                  <a:lnTo>
                    <a:pt x="3549" y="7859"/>
                  </a:lnTo>
                  <a:cubicBezTo>
                    <a:pt x="3597" y="7907"/>
                    <a:pt x="3668" y="7955"/>
                    <a:pt x="3739" y="7955"/>
                  </a:cubicBezTo>
                  <a:lnTo>
                    <a:pt x="3811" y="7955"/>
                  </a:lnTo>
                  <a:cubicBezTo>
                    <a:pt x="3906" y="7955"/>
                    <a:pt x="4001" y="7883"/>
                    <a:pt x="4025" y="7788"/>
                  </a:cubicBezTo>
                  <a:lnTo>
                    <a:pt x="4549" y="6907"/>
                  </a:lnTo>
                  <a:lnTo>
                    <a:pt x="5287" y="7240"/>
                  </a:lnTo>
                  <a:cubicBezTo>
                    <a:pt x="5359" y="7264"/>
                    <a:pt x="5406" y="7288"/>
                    <a:pt x="5454" y="7312"/>
                  </a:cubicBezTo>
                  <a:lnTo>
                    <a:pt x="4930" y="7955"/>
                  </a:lnTo>
                  <a:cubicBezTo>
                    <a:pt x="4763" y="8193"/>
                    <a:pt x="4644" y="8478"/>
                    <a:pt x="4644" y="8788"/>
                  </a:cubicBezTo>
                  <a:lnTo>
                    <a:pt x="4644" y="10550"/>
                  </a:lnTo>
                  <a:cubicBezTo>
                    <a:pt x="4644" y="10622"/>
                    <a:pt x="4692" y="10693"/>
                    <a:pt x="4787" y="10693"/>
                  </a:cubicBezTo>
                  <a:cubicBezTo>
                    <a:pt x="4883" y="10693"/>
                    <a:pt x="4930" y="10622"/>
                    <a:pt x="4930" y="10550"/>
                  </a:cubicBezTo>
                  <a:lnTo>
                    <a:pt x="4930" y="8788"/>
                  </a:lnTo>
                  <a:cubicBezTo>
                    <a:pt x="4930" y="8550"/>
                    <a:pt x="5025" y="8312"/>
                    <a:pt x="5192" y="8121"/>
                  </a:cubicBezTo>
                  <a:lnTo>
                    <a:pt x="5668" y="7526"/>
                  </a:lnTo>
                  <a:cubicBezTo>
                    <a:pt x="5740" y="7693"/>
                    <a:pt x="5811" y="7859"/>
                    <a:pt x="5788" y="8002"/>
                  </a:cubicBezTo>
                  <a:lnTo>
                    <a:pt x="5692" y="10479"/>
                  </a:lnTo>
                  <a:cubicBezTo>
                    <a:pt x="5692" y="10574"/>
                    <a:pt x="5740" y="10622"/>
                    <a:pt x="5835" y="10622"/>
                  </a:cubicBezTo>
                  <a:cubicBezTo>
                    <a:pt x="5930" y="10622"/>
                    <a:pt x="5978" y="10574"/>
                    <a:pt x="5978" y="10479"/>
                  </a:cubicBezTo>
                  <a:lnTo>
                    <a:pt x="6073" y="8002"/>
                  </a:lnTo>
                  <a:cubicBezTo>
                    <a:pt x="6335" y="7502"/>
                    <a:pt x="6073" y="7050"/>
                    <a:pt x="5621" y="6883"/>
                  </a:cubicBezTo>
                  <a:lnTo>
                    <a:pt x="4763" y="6502"/>
                  </a:lnTo>
                  <a:lnTo>
                    <a:pt x="4287" y="6026"/>
                  </a:lnTo>
                  <a:cubicBezTo>
                    <a:pt x="4263" y="5978"/>
                    <a:pt x="4240" y="5954"/>
                    <a:pt x="4168" y="5954"/>
                  </a:cubicBezTo>
                  <a:lnTo>
                    <a:pt x="4168" y="5668"/>
                  </a:lnTo>
                  <a:cubicBezTo>
                    <a:pt x="4549" y="5383"/>
                    <a:pt x="4859" y="4978"/>
                    <a:pt x="4954" y="4478"/>
                  </a:cubicBezTo>
                  <a:lnTo>
                    <a:pt x="5097" y="4478"/>
                  </a:lnTo>
                  <a:cubicBezTo>
                    <a:pt x="5311" y="4406"/>
                    <a:pt x="5454" y="4192"/>
                    <a:pt x="5454" y="3954"/>
                  </a:cubicBezTo>
                  <a:lnTo>
                    <a:pt x="5454" y="3835"/>
                  </a:lnTo>
                  <a:cubicBezTo>
                    <a:pt x="5454" y="3668"/>
                    <a:pt x="5359" y="3525"/>
                    <a:pt x="5216" y="3430"/>
                  </a:cubicBezTo>
                  <a:cubicBezTo>
                    <a:pt x="5240" y="3239"/>
                    <a:pt x="5264" y="3096"/>
                    <a:pt x="5264" y="2930"/>
                  </a:cubicBezTo>
                  <a:cubicBezTo>
                    <a:pt x="5264" y="2168"/>
                    <a:pt x="4883" y="1548"/>
                    <a:pt x="4287" y="1167"/>
                  </a:cubicBezTo>
                  <a:cubicBezTo>
                    <a:pt x="4287" y="548"/>
                    <a:pt x="3787" y="1"/>
                    <a:pt x="3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7" name="Google Shape;2204;p98">
              <a:extLst>
                <a:ext uri="{FF2B5EF4-FFF2-40B4-BE49-F238E27FC236}">
                  <a16:creationId xmlns:a16="http://schemas.microsoft.com/office/drawing/2014/main" id="{29EAD92D-9C00-FCB4-02B0-3EF4164F103C}"/>
                </a:ext>
              </a:extLst>
            </p:cNvPr>
            <p:cNvSpPr/>
            <p:nvPr/>
          </p:nvSpPr>
          <p:spPr>
            <a:xfrm>
              <a:off x="4452186" y="4500834"/>
              <a:ext cx="27409" cy="9961"/>
            </a:xfrm>
            <a:custGeom>
              <a:avLst/>
              <a:gdLst/>
              <a:ahLst/>
              <a:cxnLst/>
              <a:rect l="l" t="t" r="r" b="b"/>
              <a:pathLst>
                <a:path w="787" h="286" extrusionOk="0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38"/>
                    <a:pt x="72" y="286"/>
                    <a:pt x="167" y="286"/>
                  </a:cubicBezTo>
                  <a:lnTo>
                    <a:pt x="643" y="286"/>
                  </a:lnTo>
                  <a:cubicBezTo>
                    <a:pt x="739" y="286"/>
                    <a:pt x="786" y="238"/>
                    <a:pt x="786" y="143"/>
                  </a:cubicBezTo>
                  <a:cubicBezTo>
                    <a:pt x="786" y="48"/>
                    <a:pt x="739" y="0"/>
                    <a:pt x="6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8" name="Google Shape;2130;p98">
            <a:extLst>
              <a:ext uri="{FF2B5EF4-FFF2-40B4-BE49-F238E27FC236}">
                <a16:creationId xmlns:a16="http://schemas.microsoft.com/office/drawing/2014/main" id="{BE9D6F95-9192-206E-D556-453A3E9B32FA}"/>
              </a:ext>
            </a:extLst>
          </p:cNvPr>
          <p:cNvGrpSpPr/>
          <p:nvPr/>
        </p:nvGrpSpPr>
        <p:grpSpPr>
          <a:xfrm>
            <a:off x="5721805" y="2090207"/>
            <a:ext cx="1201006" cy="1153566"/>
            <a:chOff x="714080" y="3464089"/>
            <a:chExt cx="347544" cy="367430"/>
          </a:xfrm>
          <a:solidFill>
            <a:schemeClr val="accent2"/>
          </a:solidFill>
        </p:grpSpPr>
        <p:sp>
          <p:nvSpPr>
            <p:cNvPr id="9" name="Google Shape;2131;p98">
              <a:extLst>
                <a:ext uri="{FF2B5EF4-FFF2-40B4-BE49-F238E27FC236}">
                  <a16:creationId xmlns:a16="http://schemas.microsoft.com/office/drawing/2014/main" id="{360822D7-A6FB-CEC8-87A4-7A45884C00B6}"/>
                </a:ext>
              </a:extLst>
            </p:cNvPr>
            <p:cNvSpPr/>
            <p:nvPr/>
          </p:nvSpPr>
          <p:spPr>
            <a:xfrm>
              <a:off x="714080" y="3516331"/>
              <a:ext cx="206562" cy="315189"/>
            </a:xfrm>
            <a:custGeom>
              <a:avLst/>
              <a:gdLst/>
              <a:ahLst/>
              <a:cxnLst/>
              <a:rect l="l" t="t" r="r" b="b"/>
              <a:pathLst>
                <a:path w="5931" h="9050" extrusionOk="0">
                  <a:moveTo>
                    <a:pt x="1144" y="3406"/>
                  </a:moveTo>
                  <a:cubicBezTo>
                    <a:pt x="1167" y="3406"/>
                    <a:pt x="1191" y="3430"/>
                    <a:pt x="1191" y="3430"/>
                  </a:cubicBezTo>
                  <a:lnTo>
                    <a:pt x="1310" y="3430"/>
                  </a:lnTo>
                  <a:cubicBezTo>
                    <a:pt x="1406" y="3882"/>
                    <a:pt x="1668" y="4263"/>
                    <a:pt x="2025" y="4501"/>
                  </a:cubicBezTo>
                  <a:lnTo>
                    <a:pt x="2025" y="4882"/>
                  </a:lnTo>
                  <a:cubicBezTo>
                    <a:pt x="1691" y="4763"/>
                    <a:pt x="1191" y="4620"/>
                    <a:pt x="929" y="4525"/>
                  </a:cubicBezTo>
                  <a:cubicBezTo>
                    <a:pt x="977" y="4335"/>
                    <a:pt x="1096" y="3977"/>
                    <a:pt x="1144" y="3406"/>
                  </a:cubicBezTo>
                  <a:close/>
                  <a:moveTo>
                    <a:pt x="2977" y="358"/>
                  </a:moveTo>
                  <a:cubicBezTo>
                    <a:pt x="3954" y="358"/>
                    <a:pt x="4763" y="1167"/>
                    <a:pt x="4763" y="2144"/>
                  </a:cubicBezTo>
                  <a:lnTo>
                    <a:pt x="4763" y="2739"/>
                  </a:lnTo>
                  <a:cubicBezTo>
                    <a:pt x="4763" y="3739"/>
                    <a:pt x="4906" y="4335"/>
                    <a:pt x="5002" y="4597"/>
                  </a:cubicBezTo>
                  <a:cubicBezTo>
                    <a:pt x="4740" y="4668"/>
                    <a:pt x="4239" y="4835"/>
                    <a:pt x="3882" y="4954"/>
                  </a:cubicBezTo>
                  <a:lnTo>
                    <a:pt x="3882" y="4549"/>
                  </a:lnTo>
                  <a:cubicBezTo>
                    <a:pt x="4144" y="4382"/>
                    <a:pt x="4359" y="4144"/>
                    <a:pt x="4454" y="3835"/>
                  </a:cubicBezTo>
                  <a:cubicBezTo>
                    <a:pt x="4549" y="3668"/>
                    <a:pt x="4597" y="3454"/>
                    <a:pt x="4597" y="3287"/>
                  </a:cubicBezTo>
                  <a:cubicBezTo>
                    <a:pt x="4621" y="2620"/>
                    <a:pt x="4049" y="2477"/>
                    <a:pt x="3477" y="2287"/>
                  </a:cubicBezTo>
                  <a:cubicBezTo>
                    <a:pt x="3001" y="2144"/>
                    <a:pt x="2477" y="2001"/>
                    <a:pt x="2025" y="1548"/>
                  </a:cubicBezTo>
                  <a:cubicBezTo>
                    <a:pt x="1989" y="1525"/>
                    <a:pt x="1953" y="1513"/>
                    <a:pt x="1918" y="1513"/>
                  </a:cubicBezTo>
                  <a:cubicBezTo>
                    <a:pt x="1882" y="1513"/>
                    <a:pt x="1846" y="1525"/>
                    <a:pt x="1810" y="1548"/>
                  </a:cubicBezTo>
                  <a:cubicBezTo>
                    <a:pt x="1763" y="1620"/>
                    <a:pt x="1763" y="1691"/>
                    <a:pt x="1810" y="1763"/>
                  </a:cubicBezTo>
                  <a:cubicBezTo>
                    <a:pt x="2311" y="2239"/>
                    <a:pt x="2906" y="2406"/>
                    <a:pt x="3430" y="2572"/>
                  </a:cubicBezTo>
                  <a:cubicBezTo>
                    <a:pt x="4025" y="2739"/>
                    <a:pt x="4311" y="2858"/>
                    <a:pt x="4311" y="3239"/>
                  </a:cubicBezTo>
                  <a:cubicBezTo>
                    <a:pt x="4311" y="3406"/>
                    <a:pt x="4287" y="3549"/>
                    <a:pt x="4239" y="3692"/>
                  </a:cubicBezTo>
                  <a:cubicBezTo>
                    <a:pt x="4025" y="4168"/>
                    <a:pt x="3549" y="4501"/>
                    <a:pt x="3001" y="4501"/>
                  </a:cubicBezTo>
                  <a:cubicBezTo>
                    <a:pt x="2358" y="4501"/>
                    <a:pt x="1787" y="4025"/>
                    <a:pt x="1691" y="3406"/>
                  </a:cubicBezTo>
                  <a:cubicBezTo>
                    <a:pt x="1670" y="3256"/>
                    <a:pt x="1553" y="3164"/>
                    <a:pt x="1425" y="3164"/>
                  </a:cubicBezTo>
                  <a:cubicBezTo>
                    <a:pt x="1411" y="3164"/>
                    <a:pt x="1396" y="3165"/>
                    <a:pt x="1382" y="3168"/>
                  </a:cubicBezTo>
                  <a:lnTo>
                    <a:pt x="1334" y="3168"/>
                  </a:lnTo>
                  <a:cubicBezTo>
                    <a:pt x="1286" y="3120"/>
                    <a:pt x="1215" y="3073"/>
                    <a:pt x="1215" y="3001"/>
                  </a:cubicBezTo>
                  <a:cubicBezTo>
                    <a:pt x="1191" y="2977"/>
                    <a:pt x="1191" y="2858"/>
                    <a:pt x="1191" y="2858"/>
                  </a:cubicBezTo>
                  <a:cubicBezTo>
                    <a:pt x="1191" y="2787"/>
                    <a:pt x="1263" y="2715"/>
                    <a:pt x="1310" y="2715"/>
                  </a:cubicBezTo>
                  <a:cubicBezTo>
                    <a:pt x="1382" y="2715"/>
                    <a:pt x="1429" y="2715"/>
                    <a:pt x="1453" y="2787"/>
                  </a:cubicBezTo>
                  <a:cubicBezTo>
                    <a:pt x="1501" y="2811"/>
                    <a:pt x="1525" y="2834"/>
                    <a:pt x="1572" y="2858"/>
                  </a:cubicBezTo>
                  <a:cubicBezTo>
                    <a:pt x="1594" y="2873"/>
                    <a:pt x="1619" y="2879"/>
                    <a:pt x="1643" y="2879"/>
                  </a:cubicBezTo>
                  <a:cubicBezTo>
                    <a:pt x="1696" y="2879"/>
                    <a:pt x="1746" y="2851"/>
                    <a:pt x="1763" y="2834"/>
                  </a:cubicBezTo>
                  <a:cubicBezTo>
                    <a:pt x="1882" y="2739"/>
                    <a:pt x="2001" y="2620"/>
                    <a:pt x="2096" y="2501"/>
                  </a:cubicBezTo>
                  <a:cubicBezTo>
                    <a:pt x="2144" y="2453"/>
                    <a:pt x="2120" y="2334"/>
                    <a:pt x="2025" y="2287"/>
                  </a:cubicBezTo>
                  <a:cubicBezTo>
                    <a:pt x="2009" y="2271"/>
                    <a:pt x="1985" y="2263"/>
                    <a:pt x="1959" y="2263"/>
                  </a:cubicBezTo>
                  <a:cubicBezTo>
                    <a:pt x="1906" y="2263"/>
                    <a:pt x="1842" y="2295"/>
                    <a:pt x="1810" y="2358"/>
                  </a:cubicBezTo>
                  <a:cubicBezTo>
                    <a:pt x="1763" y="2453"/>
                    <a:pt x="1739" y="2501"/>
                    <a:pt x="1644" y="2572"/>
                  </a:cubicBezTo>
                  <a:cubicBezTo>
                    <a:pt x="1548" y="2477"/>
                    <a:pt x="1406" y="2453"/>
                    <a:pt x="1263" y="2453"/>
                  </a:cubicBezTo>
                  <a:cubicBezTo>
                    <a:pt x="1215" y="2453"/>
                    <a:pt x="1215" y="2453"/>
                    <a:pt x="1191" y="2477"/>
                  </a:cubicBezTo>
                  <a:lnTo>
                    <a:pt x="1191" y="2144"/>
                  </a:lnTo>
                  <a:cubicBezTo>
                    <a:pt x="1191" y="1167"/>
                    <a:pt x="2001" y="358"/>
                    <a:pt x="2977" y="358"/>
                  </a:cubicBezTo>
                  <a:close/>
                  <a:moveTo>
                    <a:pt x="3549" y="4716"/>
                  </a:moveTo>
                  <a:lnTo>
                    <a:pt x="3549" y="4954"/>
                  </a:lnTo>
                  <a:cubicBezTo>
                    <a:pt x="3549" y="5121"/>
                    <a:pt x="3668" y="5311"/>
                    <a:pt x="3811" y="5406"/>
                  </a:cubicBezTo>
                  <a:lnTo>
                    <a:pt x="4025" y="5478"/>
                  </a:lnTo>
                  <a:cubicBezTo>
                    <a:pt x="3930" y="5930"/>
                    <a:pt x="3477" y="6264"/>
                    <a:pt x="2977" y="6264"/>
                  </a:cubicBezTo>
                  <a:cubicBezTo>
                    <a:pt x="2477" y="6264"/>
                    <a:pt x="2025" y="5930"/>
                    <a:pt x="1882" y="5478"/>
                  </a:cubicBezTo>
                  <a:lnTo>
                    <a:pt x="2096" y="5406"/>
                  </a:lnTo>
                  <a:cubicBezTo>
                    <a:pt x="2263" y="5311"/>
                    <a:pt x="2358" y="5168"/>
                    <a:pt x="2358" y="4954"/>
                  </a:cubicBezTo>
                  <a:lnTo>
                    <a:pt x="2358" y="4716"/>
                  </a:lnTo>
                  <a:cubicBezTo>
                    <a:pt x="2525" y="4811"/>
                    <a:pt x="2739" y="4835"/>
                    <a:pt x="2953" y="4835"/>
                  </a:cubicBezTo>
                  <a:cubicBezTo>
                    <a:pt x="3168" y="4835"/>
                    <a:pt x="3358" y="4787"/>
                    <a:pt x="3549" y="4716"/>
                  </a:cubicBezTo>
                  <a:close/>
                  <a:moveTo>
                    <a:pt x="2977" y="0"/>
                  </a:moveTo>
                  <a:cubicBezTo>
                    <a:pt x="1810" y="0"/>
                    <a:pt x="858" y="953"/>
                    <a:pt x="858" y="2120"/>
                  </a:cubicBezTo>
                  <a:lnTo>
                    <a:pt x="858" y="2715"/>
                  </a:lnTo>
                  <a:cubicBezTo>
                    <a:pt x="858" y="4001"/>
                    <a:pt x="596" y="4597"/>
                    <a:pt x="572" y="4597"/>
                  </a:cubicBezTo>
                  <a:cubicBezTo>
                    <a:pt x="548" y="4620"/>
                    <a:pt x="548" y="4692"/>
                    <a:pt x="572" y="4716"/>
                  </a:cubicBezTo>
                  <a:lnTo>
                    <a:pt x="667" y="4811"/>
                  </a:lnTo>
                  <a:cubicBezTo>
                    <a:pt x="667" y="4811"/>
                    <a:pt x="1310" y="4978"/>
                    <a:pt x="1810" y="5168"/>
                  </a:cubicBezTo>
                  <a:lnTo>
                    <a:pt x="691" y="5668"/>
                  </a:lnTo>
                  <a:cubicBezTo>
                    <a:pt x="262" y="5883"/>
                    <a:pt x="0" y="6311"/>
                    <a:pt x="24" y="6764"/>
                  </a:cubicBezTo>
                  <a:lnTo>
                    <a:pt x="143" y="8907"/>
                  </a:lnTo>
                  <a:cubicBezTo>
                    <a:pt x="143" y="9002"/>
                    <a:pt x="215" y="9050"/>
                    <a:pt x="310" y="9050"/>
                  </a:cubicBezTo>
                  <a:cubicBezTo>
                    <a:pt x="382" y="9050"/>
                    <a:pt x="453" y="8979"/>
                    <a:pt x="453" y="8907"/>
                  </a:cubicBezTo>
                  <a:lnTo>
                    <a:pt x="334" y="6764"/>
                  </a:lnTo>
                  <a:cubicBezTo>
                    <a:pt x="334" y="6549"/>
                    <a:pt x="382" y="6383"/>
                    <a:pt x="477" y="6240"/>
                  </a:cubicBezTo>
                  <a:lnTo>
                    <a:pt x="905" y="6740"/>
                  </a:lnTo>
                  <a:cubicBezTo>
                    <a:pt x="1048" y="6883"/>
                    <a:pt x="1096" y="7097"/>
                    <a:pt x="1096" y="7335"/>
                  </a:cubicBezTo>
                  <a:lnTo>
                    <a:pt x="1096" y="8907"/>
                  </a:lnTo>
                  <a:cubicBezTo>
                    <a:pt x="1096" y="9002"/>
                    <a:pt x="1167" y="9050"/>
                    <a:pt x="1263" y="9050"/>
                  </a:cubicBezTo>
                  <a:cubicBezTo>
                    <a:pt x="1334" y="9050"/>
                    <a:pt x="1406" y="9002"/>
                    <a:pt x="1406" y="8907"/>
                  </a:cubicBezTo>
                  <a:lnTo>
                    <a:pt x="1406" y="7335"/>
                  </a:lnTo>
                  <a:cubicBezTo>
                    <a:pt x="1406" y="7026"/>
                    <a:pt x="1310" y="6764"/>
                    <a:pt x="1144" y="6549"/>
                  </a:cubicBezTo>
                  <a:lnTo>
                    <a:pt x="691" y="6026"/>
                  </a:lnTo>
                  <a:cubicBezTo>
                    <a:pt x="715" y="5978"/>
                    <a:pt x="739" y="5978"/>
                    <a:pt x="810" y="5954"/>
                  </a:cubicBezTo>
                  <a:lnTo>
                    <a:pt x="1548" y="5621"/>
                  </a:lnTo>
                  <a:cubicBezTo>
                    <a:pt x="1763" y="6192"/>
                    <a:pt x="2334" y="6573"/>
                    <a:pt x="2953" y="6573"/>
                  </a:cubicBezTo>
                  <a:cubicBezTo>
                    <a:pt x="3573" y="6573"/>
                    <a:pt x="4120" y="6192"/>
                    <a:pt x="4359" y="5621"/>
                  </a:cubicBezTo>
                  <a:lnTo>
                    <a:pt x="5097" y="5954"/>
                  </a:lnTo>
                  <a:cubicBezTo>
                    <a:pt x="5121" y="6002"/>
                    <a:pt x="5144" y="6002"/>
                    <a:pt x="5216" y="6026"/>
                  </a:cubicBezTo>
                  <a:lnTo>
                    <a:pt x="4763" y="6549"/>
                  </a:lnTo>
                  <a:cubicBezTo>
                    <a:pt x="4597" y="6764"/>
                    <a:pt x="4501" y="7050"/>
                    <a:pt x="4501" y="7335"/>
                  </a:cubicBezTo>
                  <a:lnTo>
                    <a:pt x="4501" y="8907"/>
                  </a:lnTo>
                  <a:cubicBezTo>
                    <a:pt x="4501" y="9002"/>
                    <a:pt x="4549" y="9050"/>
                    <a:pt x="4644" y="9050"/>
                  </a:cubicBezTo>
                  <a:cubicBezTo>
                    <a:pt x="4740" y="9050"/>
                    <a:pt x="4787" y="9002"/>
                    <a:pt x="4787" y="8907"/>
                  </a:cubicBezTo>
                  <a:lnTo>
                    <a:pt x="4787" y="7335"/>
                  </a:lnTo>
                  <a:cubicBezTo>
                    <a:pt x="4787" y="7121"/>
                    <a:pt x="4882" y="6907"/>
                    <a:pt x="5002" y="6740"/>
                  </a:cubicBezTo>
                  <a:lnTo>
                    <a:pt x="5430" y="6240"/>
                  </a:lnTo>
                  <a:cubicBezTo>
                    <a:pt x="5549" y="6383"/>
                    <a:pt x="5597" y="6597"/>
                    <a:pt x="5573" y="6764"/>
                  </a:cubicBezTo>
                  <a:lnTo>
                    <a:pt x="5454" y="8907"/>
                  </a:lnTo>
                  <a:cubicBezTo>
                    <a:pt x="5454" y="9002"/>
                    <a:pt x="5502" y="9050"/>
                    <a:pt x="5597" y="9050"/>
                  </a:cubicBezTo>
                  <a:cubicBezTo>
                    <a:pt x="5692" y="9050"/>
                    <a:pt x="5740" y="9002"/>
                    <a:pt x="5740" y="8907"/>
                  </a:cubicBezTo>
                  <a:lnTo>
                    <a:pt x="5859" y="6764"/>
                  </a:lnTo>
                  <a:cubicBezTo>
                    <a:pt x="5930" y="6287"/>
                    <a:pt x="5645" y="5835"/>
                    <a:pt x="5240" y="5668"/>
                  </a:cubicBezTo>
                  <a:lnTo>
                    <a:pt x="4144" y="5168"/>
                  </a:lnTo>
                  <a:cubicBezTo>
                    <a:pt x="4644" y="4978"/>
                    <a:pt x="5311" y="4811"/>
                    <a:pt x="5311" y="4811"/>
                  </a:cubicBezTo>
                  <a:cubicBezTo>
                    <a:pt x="5335" y="4811"/>
                    <a:pt x="5383" y="4763"/>
                    <a:pt x="5383" y="4716"/>
                  </a:cubicBezTo>
                  <a:cubicBezTo>
                    <a:pt x="5383" y="4644"/>
                    <a:pt x="5430" y="4620"/>
                    <a:pt x="5383" y="4597"/>
                  </a:cubicBezTo>
                  <a:cubicBezTo>
                    <a:pt x="5383" y="4597"/>
                    <a:pt x="5097" y="4001"/>
                    <a:pt x="5097" y="2715"/>
                  </a:cubicBezTo>
                  <a:lnTo>
                    <a:pt x="5097" y="2120"/>
                  </a:lnTo>
                  <a:cubicBezTo>
                    <a:pt x="5097" y="953"/>
                    <a:pt x="4144" y="0"/>
                    <a:pt x="29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32;p98">
              <a:extLst>
                <a:ext uri="{FF2B5EF4-FFF2-40B4-BE49-F238E27FC236}">
                  <a16:creationId xmlns:a16="http://schemas.microsoft.com/office/drawing/2014/main" id="{73032867-4A01-D0B1-79F3-06271F98001D}"/>
                </a:ext>
              </a:extLst>
            </p:cNvPr>
            <p:cNvSpPr/>
            <p:nvPr/>
          </p:nvSpPr>
          <p:spPr>
            <a:xfrm>
              <a:off x="889089" y="3464089"/>
              <a:ext cx="172535" cy="183332"/>
            </a:xfrm>
            <a:custGeom>
              <a:avLst/>
              <a:gdLst/>
              <a:ahLst/>
              <a:cxnLst/>
              <a:rect l="l" t="t" r="r" b="b"/>
              <a:pathLst>
                <a:path w="4954" h="5264" extrusionOk="0">
                  <a:moveTo>
                    <a:pt x="2453" y="286"/>
                  </a:moveTo>
                  <a:lnTo>
                    <a:pt x="4597" y="1072"/>
                  </a:lnTo>
                  <a:cubicBezTo>
                    <a:pt x="4597" y="1334"/>
                    <a:pt x="4525" y="1905"/>
                    <a:pt x="4335" y="2548"/>
                  </a:cubicBezTo>
                  <a:cubicBezTo>
                    <a:pt x="4168" y="3048"/>
                    <a:pt x="3930" y="3501"/>
                    <a:pt x="3668" y="3858"/>
                  </a:cubicBezTo>
                  <a:cubicBezTo>
                    <a:pt x="3334" y="4311"/>
                    <a:pt x="2930" y="4668"/>
                    <a:pt x="2453" y="4906"/>
                  </a:cubicBezTo>
                  <a:cubicBezTo>
                    <a:pt x="1977" y="4668"/>
                    <a:pt x="1548" y="4311"/>
                    <a:pt x="1239" y="3858"/>
                  </a:cubicBezTo>
                  <a:cubicBezTo>
                    <a:pt x="953" y="3477"/>
                    <a:pt x="715" y="3025"/>
                    <a:pt x="572" y="2548"/>
                  </a:cubicBezTo>
                  <a:cubicBezTo>
                    <a:pt x="358" y="1905"/>
                    <a:pt x="310" y="1310"/>
                    <a:pt x="310" y="1072"/>
                  </a:cubicBezTo>
                  <a:lnTo>
                    <a:pt x="2453" y="286"/>
                  </a:lnTo>
                  <a:close/>
                  <a:moveTo>
                    <a:pt x="2406" y="0"/>
                  </a:moveTo>
                  <a:lnTo>
                    <a:pt x="96" y="834"/>
                  </a:lnTo>
                  <a:cubicBezTo>
                    <a:pt x="24" y="858"/>
                    <a:pt x="0" y="905"/>
                    <a:pt x="0" y="977"/>
                  </a:cubicBezTo>
                  <a:cubicBezTo>
                    <a:pt x="0" y="1000"/>
                    <a:pt x="0" y="1739"/>
                    <a:pt x="310" y="2644"/>
                  </a:cubicBezTo>
                  <a:cubicBezTo>
                    <a:pt x="691" y="3834"/>
                    <a:pt x="1429" y="4715"/>
                    <a:pt x="2406" y="5239"/>
                  </a:cubicBezTo>
                  <a:cubicBezTo>
                    <a:pt x="2453" y="5239"/>
                    <a:pt x="2477" y="5263"/>
                    <a:pt x="2477" y="5263"/>
                  </a:cubicBezTo>
                  <a:cubicBezTo>
                    <a:pt x="2477" y="5263"/>
                    <a:pt x="2525" y="5263"/>
                    <a:pt x="2525" y="5239"/>
                  </a:cubicBezTo>
                  <a:cubicBezTo>
                    <a:pt x="3525" y="4715"/>
                    <a:pt x="4239" y="3834"/>
                    <a:pt x="4644" y="2644"/>
                  </a:cubicBezTo>
                  <a:cubicBezTo>
                    <a:pt x="4954" y="1739"/>
                    <a:pt x="4954" y="1000"/>
                    <a:pt x="4954" y="977"/>
                  </a:cubicBezTo>
                  <a:cubicBezTo>
                    <a:pt x="4930" y="905"/>
                    <a:pt x="4882" y="858"/>
                    <a:pt x="4835" y="834"/>
                  </a:cubicBezTo>
                  <a:lnTo>
                    <a:pt x="25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33;p98">
              <a:extLst>
                <a:ext uri="{FF2B5EF4-FFF2-40B4-BE49-F238E27FC236}">
                  <a16:creationId xmlns:a16="http://schemas.microsoft.com/office/drawing/2014/main" id="{5F32DBA3-DA1B-95ED-2105-6DAF1D52C882}"/>
                </a:ext>
              </a:extLst>
            </p:cNvPr>
            <p:cNvSpPr/>
            <p:nvPr/>
          </p:nvSpPr>
          <p:spPr>
            <a:xfrm>
              <a:off x="913119" y="3486483"/>
              <a:ext cx="125275" cy="131056"/>
            </a:xfrm>
            <a:custGeom>
              <a:avLst/>
              <a:gdLst/>
              <a:ahLst/>
              <a:cxnLst/>
              <a:rect l="l" t="t" r="r" b="b"/>
              <a:pathLst>
                <a:path w="3597" h="3763" extrusionOk="0">
                  <a:moveTo>
                    <a:pt x="1620" y="453"/>
                  </a:moveTo>
                  <a:lnTo>
                    <a:pt x="1620" y="3334"/>
                  </a:lnTo>
                  <a:cubicBezTo>
                    <a:pt x="1144" y="2953"/>
                    <a:pt x="549" y="2239"/>
                    <a:pt x="334" y="905"/>
                  </a:cubicBezTo>
                  <a:lnTo>
                    <a:pt x="1620" y="453"/>
                  </a:lnTo>
                  <a:close/>
                  <a:moveTo>
                    <a:pt x="1739" y="0"/>
                  </a:moveTo>
                  <a:lnTo>
                    <a:pt x="120" y="572"/>
                  </a:lnTo>
                  <a:cubicBezTo>
                    <a:pt x="72" y="596"/>
                    <a:pt x="1" y="667"/>
                    <a:pt x="25" y="738"/>
                  </a:cubicBezTo>
                  <a:cubicBezTo>
                    <a:pt x="96" y="1096"/>
                    <a:pt x="191" y="1643"/>
                    <a:pt x="453" y="2215"/>
                  </a:cubicBezTo>
                  <a:cubicBezTo>
                    <a:pt x="739" y="2858"/>
                    <a:pt x="1192" y="3358"/>
                    <a:pt x="1739" y="3715"/>
                  </a:cubicBezTo>
                  <a:cubicBezTo>
                    <a:pt x="1763" y="3763"/>
                    <a:pt x="1787" y="3763"/>
                    <a:pt x="1811" y="3763"/>
                  </a:cubicBezTo>
                  <a:cubicBezTo>
                    <a:pt x="1859" y="3763"/>
                    <a:pt x="1882" y="3763"/>
                    <a:pt x="1906" y="3715"/>
                  </a:cubicBezTo>
                  <a:cubicBezTo>
                    <a:pt x="2454" y="3358"/>
                    <a:pt x="2859" y="2858"/>
                    <a:pt x="3192" y="2215"/>
                  </a:cubicBezTo>
                  <a:cubicBezTo>
                    <a:pt x="3430" y="1667"/>
                    <a:pt x="3549" y="1096"/>
                    <a:pt x="3597" y="738"/>
                  </a:cubicBezTo>
                  <a:cubicBezTo>
                    <a:pt x="3549" y="738"/>
                    <a:pt x="3478" y="667"/>
                    <a:pt x="3430" y="619"/>
                  </a:cubicBezTo>
                  <a:lnTo>
                    <a:pt x="3192" y="548"/>
                  </a:lnTo>
                  <a:cubicBezTo>
                    <a:pt x="3166" y="535"/>
                    <a:pt x="3139" y="529"/>
                    <a:pt x="3114" y="529"/>
                  </a:cubicBezTo>
                  <a:cubicBezTo>
                    <a:pt x="3049" y="529"/>
                    <a:pt x="2995" y="568"/>
                    <a:pt x="2978" y="619"/>
                  </a:cubicBezTo>
                  <a:cubicBezTo>
                    <a:pt x="2954" y="715"/>
                    <a:pt x="2978" y="810"/>
                    <a:pt x="3073" y="834"/>
                  </a:cubicBezTo>
                  <a:lnTo>
                    <a:pt x="3192" y="857"/>
                  </a:lnTo>
                  <a:cubicBezTo>
                    <a:pt x="2978" y="2215"/>
                    <a:pt x="2359" y="2953"/>
                    <a:pt x="1906" y="3310"/>
                  </a:cubicBezTo>
                  <a:lnTo>
                    <a:pt x="1906" y="381"/>
                  </a:lnTo>
                  <a:lnTo>
                    <a:pt x="2501" y="596"/>
                  </a:lnTo>
                  <a:cubicBezTo>
                    <a:pt x="2524" y="601"/>
                    <a:pt x="2546" y="604"/>
                    <a:pt x="2568" y="604"/>
                  </a:cubicBezTo>
                  <a:cubicBezTo>
                    <a:pt x="2638" y="604"/>
                    <a:pt x="2698" y="573"/>
                    <a:pt x="2716" y="500"/>
                  </a:cubicBezTo>
                  <a:cubicBezTo>
                    <a:pt x="2740" y="429"/>
                    <a:pt x="2716" y="334"/>
                    <a:pt x="2621" y="310"/>
                  </a:cubicBezTo>
                  <a:lnTo>
                    <a:pt x="18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977;p98">
            <a:extLst>
              <a:ext uri="{FF2B5EF4-FFF2-40B4-BE49-F238E27FC236}">
                <a16:creationId xmlns:a16="http://schemas.microsoft.com/office/drawing/2014/main" id="{8B73EEC3-5EC5-32A8-F164-36DDDFA2D717}"/>
              </a:ext>
            </a:extLst>
          </p:cNvPr>
          <p:cNvGrpSpPr/>
          <p:nvPr/>
        </p:nvGrpSpPr>
        <p:grpSpPr>
          <a:xfrm>
            <a:off x="9179253" y="2363606"/>
            <a:ext cx="1154511" cy="1174167"/>
            <a:chOff x="5857197" y="1259543"/>
            <a:chExt cx="334274" cy="368301"/>
          </a:xfrm>
          <a:solidFill>
            <a:schemeClr val="accent2"/>
          </a:solidFill>
        </p:grpSpPr>
        <p:sp>
          <p:nvSpPr>
            <p:cNvPr id="13" name="Google Shape;1978;p98">
              <a:extLst>
                <a:ext uri="{FF2B5EF4-FFF2-40B4-BE49-F238E27FC236}">
                  <a16:creationId xmlns:a16="http://schemas.microsoft.com/office/drawing/2014/main" id="{E1908941-6488-C59A-C75D-7162B6BBC1C8}"/>
                </a:ext>
              </a:extLst>
            </p:cNvPr>
            <p:cNvSpPr/>
            <p:nvPr/>
          </p:nvSpPr>
          <p:spPr>
            <a:xfrm>
              <a:off x="6005631" y="1259543"/>
              <a:ext cx="185840" cy="194930"/>
            </a:xfrm>
            <a:custGeom>
              <a:avLst/>
              <a:gdLst/>
              <a:ahLst/>
              <a:cxnLst/>
              <a:rect l="l" t="t" r="r" b="b"/>
              <a:pathLst>
                <a:path w="5336" h="5597" extrusionOk="0">
                  <a:moveTo>
                    <a:pt x="2501" y="1"/>
                  </a:moveTo>
                  <a:cubicBezTo>
                    <a:pt x="1454" y="1"/>
                    <a:pt x="501" y="572"/>
                    <a:pt x="25" y="1501"/>
                  </a:cubicBezTo>
                  <a:cubicBezTo>
                    <a:pt x="1" y="1572"/>
                    <a:pt x="25" y="1668"/>
                    <a:pt x="96" y="1691"/>
                  </a:cubicBezTo>
                  <a:cubicBezTo>
                    <a:pt x="124" y="1705"/>
                    <a:pt x="150" y="1711"/>
                    <a:pt x="174" y="1711"/>
                  </a:cubicBezTo>
                  <a:cubicBezTo>
                    <a:pt x="231" y="1711"/>
                    <a:pt x="277" y="1677"/>
                    <a:pt x="311" y="1644"/>
                  </a:cubicBezTo>
                  <a:cubicBezTo>
                    <a:pt x="739" y="810"/>
                    <a:pt x="1573" y="310"/>
                    <a:pt x="2501" y="310"/>
                  </a:cubicBezTo>
                  <a:cubicBezTo>
                    <a:pt x="3883" y="310"/>
                    <a:pt x="5002" y="1406"/>
                    <a:pt x="5002" y="2811"/>
                  </a:cubicBezTo>
                  <a:cubicBezTo>
                    <a:pt x="5002" y="4192"/>
                    <a:pt x="3906" y="5311"/>
                    <a:pt x="2501" y="5311"/>
                  </a:cubicBezTo>
                  <a:cubicBezTo>
                    <a:pt x="2025" y="5311"/>
                    <a:pt x="1573" y="5192"/>
                    <a:pt x="1192" y="4906"/>
                  </a:cubicBezTo>
                  <a:cubicBezTo>
                    <a:pt x="1176" y="4890"/>
                    <a:pt x="1152" y="4883"/>
                    <a:pt x="1125" y="4883"/>
                  </a:cubicBezTo>
                  <a:cubicBezTo>
                    <a:pt x="1073" y="4883"/>
                    <a:pt x="1009" y="4914"/>
                    <a:pt x="977" y="4978"/>
                  </a:cubicBezTo>
                  <a:cubicBezTo>
                    <a:pt x="930" y="5025"/>
                    <a:pt x="953" y="5145"/>
                    <a:pt x="1049" y="5192"/>
                  </a:cubicBezTo>
                  <a:cubicBezTo>
                    <a:pt x="1501" y="5454"/>
                    <a:pt x="2001" y="5597"/>
                    <a:pt x="2525" y="5597"/>
                  </a:cubicBezTo>
                  <a:cubicBezTo>
                    <a:pt x="4073" y="5597"/>
                    <a:pt x="5335" y="4359"/>
                    <a:pt x="5335" y="2811"/>
                  </a:cubicBezTo>
                  <a:cubicBezTo>
                    <a:pt x="5312" y="1263"/>
                    <a:pt x="4049" y="1"/>
                    <a:pt x="2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4" name="Google Shape;1979;p98">
              <a:extLst>
                <a:ext uri="{FF2B5EF4-FFF2-40B4-BE49-F238E27FC236}">
                  <a16:creationId xmlns:a16="http://schemas.microsoft.com/office/drawing/2014/main" id="{D41B9FC8-F3B3-1709-26B7-3F5B69E4A248}"/>
                </a:ext>
              </a:extLst>
            </p:cNvPr>
            <p:cNvSpPr/>
            <p:nvPr/>
          </p:nvSpPr>
          <p:spPr>
            <a:xfrm>
              <a:off x="5857197" y="1288589"/>
              <a:ext cx="206527" cy="339255"/>
            </a:xfrm>
            <a:custGeom>
              <a:avLst/>
              <a:gdLst/>
              <a:ahLst/>
              <a:cxnLst/>
              <a:rect l="l" t="t" r="r" b="b"/>
              <a:pathLst>
                <a:path w="5930" h="9741" extrusionOk="0">
                  <a:moveTo>
                    <a:pt x="2977" y="310"/>
                  </a:moveTo>
                  <a:cubicBezTo>
                    <a:pt x="3334" y="310"/>
                    <a:pt x="3644" y="548"/>
                    <a:pt x="3715" y="905"/>
                  </a:cubicBezTo>
                  <a:cubicBezTo>
                    <a:pt x="3501" y="810"/>
                    <a:pt x="3239" y="738"/>
                    <a:pt x="2977" y="738"/>
                  </a:cubicBezTo>
                  <a:cubicBezTo>
                    <a:pt x="2715" y="738"/>
                    <a:pt x="2477" y="810"/>
                    <a:pt x="2239" y="905"/>
                  </a:cubicBezTo>
                  <a:cubicBezTo>
                    <a:pt x="2310" y="572"/>
                    <a:pt x="2620" y="310"/>
                    <a:pt x="2977" y="310"/>
                  </a:cubicBezTo>
                  <a:close/>
                  <a:moveTo>
                    <a:pt x="2953" y="1119"/>
                  </a:moveTo>
                  <a:cubicBezTo>
                    <a:pt x="3882" y="1119"/>
                    <a:pt x="4620" y="1834"/>
                    <a:pt x="4620" y="2715"/>
                  </a:cubicBezTo>
                  <a:cubicBezTo>
                    <a:pt x="4620" y="2834"/>
                    <a:pt x="4596" y="2977"/>
                    <a:pt x="4549" y="3096"/>
                  </a:cubicBezTo>
                  <a:cubicBezTo>
                    <a:pt x="4501" y="3096"/>
                    <a:pt x="4477" y="3096"/>
                    <a:pt x="4406" y="3120"/>
                  </a:cubicBezTo>
                  <a:lnTo>
                    <a:pt x="4287" y="3025"/>
                  </a:lnTo>
                  <a:cubicBezTo>
                    <a:pt x="4239" y="2977"/>
                    <a:pt x="4144" y="2977"/>
                    <a:pt x="4072" y="2977"/>
                  </a:cubicBezTo>
                  <a:cubicBezTo>
                    <a:pt x="4015" y="2977"/>
                    <a:pt x="3924" y="2981"/>
                    <a:pt x="3809" y="2981"/>
                  </a:cubicBezTo>
                  <a:cubicBezTo>
                    <a:pt x="3636" y="2981"/>
                    <a:pt x="3410" y="2972"/>
                    <a:pt x="3167" y="2929"/>
                  </a:cubicBezTo>
                  <a:cubicBezTo>
                    <a:pt x="2644" y="2810"/>
                    <a:pt x="2262" y="2596"/>
                    <a:pt x="2001" y="2286"/>
                  </a:cubicBezTo>
                  <a:cubicBezTo>
                    <a:pt x="1959" y="2258"/>
                    <a:pt x="1917" y="2247"/>
                    <a:pt x="1875" y="2247"/>
                  </a:cubicBezTo>
                  <a:cubicBezTo>
                    <a:pt x="1845" y="2247"/>
                    <a:pt x="1816" y="2253"/>
                    <a:pt x="1786" y="2262"/>
                  </a:cubicBezTo>
                  <a:cubicBezTo>
                    <a:pt x="1739" y="2334"/>
                    <a:pt x="1739" y="2405"/>
                    <a:pt x="1762" y="2477"/>
                  </a:cubicBezTo>
                  <a:cubicBezTo>
                    <a:pt x="2048" y="2834"/>
                    <a:pt x="2524" y="3096"/>
                    <a:pt x="3096" y="3215"/>
                  </a:cubicBezTo>
                  <a:cubicBezTo>
                    <a:pt x="3548" y="3310"/>
                    <a:pt x="3953" y="3310"/>
                    <a:pt x="4120" y="3310"/>
                  </a:cubicBezTo>
                  <a:lnTo>
                    <a:pt x="4287" y="3453"/>
                  </a:lnTo>
                  <a:cubicBezTo>
                    <a:pt x="4330" y="3468"/>
                    <a:pt x="4365" y="3491"/>
                    <a:pt x="4401" y="3491"/>
                  </a:cubicBezTo>
                  <a:cubicBezTo>
                    <a:pt x="4425" y="3491"/>
                    <a:pt x="4449" y="3481"/>
                    <a:pt x="4477" y="3453"/>
                  </a:cubicBezTo>
                  <a:cubicBezTo>
                    <a:pt x="4501" y="3429"/>
                    <a:pt x="4596" y="3429"/>
                    <a:pt x="4644" y="3429"/>
                  </a:cubicBezTo>
                  <a:cubicBezTo>
                    <a:pt x="4715" y="3429"/>
                    <a:pt x="4763" y="3525"/>
                    <a:pt x="4763" y="3572"/>
                  </a:cubicBezTo>
                  <a:lnTo>
                    <a:pt x="4763" y="3691"/>
                  </a:lnTo>
                  <a:cubicBezTo>
                    <a:pt x="4763" y="3787"/>
                    <a:pt x="4715" y="3834"/>
                    <a:pt x="4644" y="3882"/>
                  </a:cubicBezTo>
                  <a:lnTo>
                    <a:pt x="4596" y="3882"/>
                  </a:lnTo>
                  <a:cubicBezTo>
                    <a:pt x="4430" y="3882"/>
                    <a:pt x="4287" y="3953"/>
                    <a:pt x="4263" y="4120"/>
                  </a:cubicBezTo>
                  <a:cubicBezTo>
                    <a:pt x="4144" y="4763"/>
                    <a:pt x="3572" y="5215"/>
                    <a:pt x="2929" y="5215"/>
                  </a:cubicBezTo>
                  <a:cubicBezTo>
                    <a:pt x="2334" y="5144"/>
                    <a:pt x="1762" y="4715"/>
                    <a:pt x="1643" y="4049"/>
                  </a:cubicBezTo>
                  <a:cubicBezTo>
                    <a:pt x="1622" y="3918"/>
                    <a:pt x="1481" y="3807"/>
                    <a:pt x="1347" y="3807"/>
                  </a:cubicBezTo>
                  <a:cubicBezTo>
                    <a:pt x="1335" y="3807"/>
                    <a:pt x="1322" y="3808"/>
                    <a:pt x="1310" y="3810"/>
                  </a:cubicBezTo>
                  <a:lnTo>
                    <a:pt x="1262" y="3810"/>
                  </a:lnTo>
                  <a:cubicBezTo>
                    <a:pt x="1191" y="3787"/>
                    <a:pt x="1143" y="3715"/>
                    <a:pt x="1143" y="3644"/>
                  </a:cubicBezTo>
                  <a:lnTo>
                    <a:pt x="1143" y="3525"/>
                  </a:lnTo>
                  <a:cubicBezTo>
                    <a:pt x="1143" y="3429"/>
                    <a:pt x="1191" y="3358"/>
                    <a:pt x="1262" y="3358"/>
                  </a:cubicBezTo>
                  <a:cubicBezTo>
                    <a:pt x="1310" y="3358"/>
                    <a:pt x="1381" y="3358"/>
                    <a:pt x="1405" y="3429"/>
                  </a:cubicBezTo>
                  <a:cubicBezTo>
                    <a:pt x="1429" y="3453"/>
                    <a:pt x="1453" y="3477"/>
                    <a:pt x="1524" y="3525"/>
                  </a:cubicBezTo>
                  <a:cubicBezTo>
                    <a:pt x="1537" y="3531"/>
                    <a:pt x="1553" y="3534"/>
                    <a:pt x="1571" y="3534"/>
                  </a:cubicBezTo>
                  <a:cubicBezTo>
                    <a:pt x="1618" y="3534"/>
                    <a:pt x="1674" y="3512"/>
                    <a:pt x="1691" y="3477"/>
                  </a:cubicBezTo>
                  <a:cubicBezTo>
                    <a:pt x="1810" y="3406"/>
                    <a:pt x="1929" y="3287"/>
                    <a:pt x="2024" y="3167"/>
                  </a:cubicBezTo>
                  <a:cubicBezTo>
                    <a:pt x="2096" y="3096"/>
                    <a:pt x="2048" y="2977"/>
                    <a:pt x="1977" y="2953"/>
                  </a:cubicBezTo>
                  <a:cubicBezTo>
                    <a:pt x="1952" y="2928"/>
                    <a:pt x="1921" y="2918"/>
                    <a:pt x="1891" y="2918"/>
                  </a:cubicBezTo>
                  <a:cubicBezTo>
                    <a:pt x="1834" y="2918"/>
                    <a:pt x="1778" y="2954"/>
                    <a:pt x="1762" y="3001"/>
                  </a:cubicBezTo>
                  <a:cubicBezTo>
                    <a:pt x="1691" y="3096"/>
                    <a:pt x="1643" y="3167"/>
                    <a:pt x="1572" y="3215"/>
                  </a:cubicBezTo>
                  <a:cubicBezTo>
                    <a:pt x="1524" y="3167"/>
                    <a:pt x="1429" y="3120"/>
                    <a:pt x="1334" y="3096"/>
                  </a:cubicBezTo>
                  <a:cubicBezTo>
                    <a:pt x="1310" y="2977"/>
                    <a:pt x="1286" y="2858"/>
                    <a:pt x="1286" y="2715"/>
                  </a:cubicBezTo>
                  <a:cubicBezTo>
                    <a:pt x="1286" y="1834"/>
                    <a:pt x="2024" y="1119"/>
                    <a:pt x="2953" y="1119"/>
                  </a:cubicBezTo>
                  <a:close/>
                  <a:moveTo>
                    <a:pt x="3548" y="5382"/>
                  </a:moveTo>
                  <a:lnTo>
                    <a:pt x="3548" y="5620"/>
                  </a:lnTo>
                  <a:cubicBezTo>
                    <a:pt x="3548" y="5811"/>
                    <a:pt x="3668" y="5978"/>
                    <a:pt x="3810" y="6073"/>
                  </a:cubicBezTo>
                  <a:lnTo>
                    <a:pt x="4025" y="6168"/>
                  </a:lnTo>
                  <a:cubicBezTo>
                    <a:pt x="3906" y="6621"/>
                    <a:pt x="3501" y="6930"/>
                    <a:pt x="2977" y="6930"/>
                  </a:cubicBezTo>
                  <a:cubicBezTo>
                    <a:pt x="2477" y="6930"/>
                    <a:pt x="2024" y="6621"/>
                    <a:pt x="1881" y="6168"/>
                  </a:cubicBezTo>
                  <a:lnTo>
                    <a:pt x="2096" y="6073"/>
                  </a:lnTo>
                  <a:cubicBezTo>
                    <a:pt x="2262" y="5978"/>
                    <a:pt x="2358" y="5835"/>
                    <a:pt x="2358" y="5620"/>
                  </a:cubicBezTo>
                  <a:lnTo>
                    <a:pt x="2358" y="5382"/>
                  </a:lnTo>
                  <a:cubicBezTo>
                    <a:pt x="2524" y="5454"/>
                    <a:pt x="2739" y="5501"/>
                    <a:pt x="2953" y="5501"/>
                  </a:cubicBezTo>
                  <a:cubicBezTo>
                    <a:pt x="3167" y="5501"/>
                    <a:pt x="3358" y="5477"/>
                    <a:pt x="3548" y="5382"/>
                  </a:cubicBezTo>
                  <a:close/>
                  <a:moveTo>
                    <a:pt x="2953" y="0"/>
                  </a:moveTo>
                  <a:cubicBezTo>
                    <a:pt x="2358" y="0"/>
                    <a:pt x="1881" y="476"/>
                    <a:pt x="1881" y="1072"/>
                  </a:cubicBezTo>
                  <a:cubicBezTo>
                    <a:pt x="1334" y="1405"/>
                    <a:pt x="953" y="2001"/>
                    <a:pt x="953" y="2691"/>
                  </a:cubicBezTo>
                  <a:cubicBezTo>
                    <a:pt x="953" y="2834"/>
                    <a:pt x="977" y="2977"/>
                    <a:pt x="1024" y="3120"/>
                  </a:cubicBezTo>
                  <a:cubicBezTo>
                    <a:pt x="905" y="3215"/>
                    <a:pt x="810" y="3358"/>
                    <a:pt x="810" y="3525"/>
                  </a:cubicBezTo>
                  <a:lnTo>
                    <a:pt x="810" y="3644"/>
                  </a:lnTo>
                  <a:cubicBezTo>
                    <a:pt x="810" y="3834"/>
                    <a:pt x="953" y="4049"/>
                    <a:pt x="1167" y="4120"/>
                  </a:cubicBezTo>
                  <a:lnTo>
                    <a:pt x="1286" y="4120"/>
                  </a:lnTo>
                  <a:cubicBezTo>
                    <a:pt x="1381" y="4596"/>
                    <a:pt x="1643" y="4977"/>
                    <a:pt x="2024" y="5215"/>
                  </a:cubicBezTo>
                  <a:lnTo>
                    <a:pt x="2024" y="5620"/>
                  </a:lnTo>
                  <a:cubicBezTo>
                    <a:pt x="2024" y="5692"/>
                    <a:pt x="2001" y="5739"/>
                    <a:pt x="1929" y="5787"/>
                  </a:cubicBezTo>
                  <a:lnTo>
                    <a:pt x="691" y="6335"/>
                  </a:lnTo>
                  <a:cubicBezTo>
                    <a:pt x="262" y="6549"/>
                    <a:pt x="0" y="7002"/>
                    <a:pt x="24" y="7454"/>
                  </a:cubicBezTo>
                  <a:lnTo>
                    <a:pt x="143" y="9573"/>
                  </a:lnTo>
                  <a:cubicBezTo>
                    <a:pt x="143" y="9669"/>
                    <a:pt x="214" y="9740"/>
                    <a:pt x="310" y="9740"/>
                  </a:cubicBezTo>
                  <a:cubicBezTo>
                    <a:pt x="381" y="9740"/>
                    <a:pt x="453" y="9645"/>
                    <a:pt x="453" y="9573"/>
                  </a:cubicBezTo>
                  <a:lnTo>
                    <a:pt x="334" y="7454"/>
                  </a:lnTo>
                  <a:cubicBezTo>
                    <a:pt x="334" y="7240"/>
                    <a:pt x="381" y="7049"/>
                    <a:pt x="476" y="6906"/>
                  </a:cubicBezTo>
                  <a:lnTo>
                    <a:pt x="905" y="7406"/>
                  </a:lnTo>
                  <a:cubicBezTo>
                    <a:pt x="1048" y="7549"/>
                    <a:pt x="1096" y="7764"/>
                    <a:pt x="1096" y="8002"/>
                  </a:cubicBezTo>
                  <a:lnTo>
                    <a:pt x="1096" y="9573"/>
                  </a:lnTo>
                  <a:cubicBezTo>
                    <a:pt x="1096" y="9669"/>
                    <a:pt x="1167" y="9740"/>
                    <a:pt x="1262" y="9740"/>
                  </a:cubicBezTo>
                  <a:cubicBezTo>
                    <a:pt x="1334" y="9740"/>
                    <a:pt x="1405" y="9669"/>
                    <a:pt x="1405" y="9573"/>
                  </a:cubicBezTo>
                  <a:lnTo>
                    <a:pt x="1405" y="7978"/>
                  </a:lnTo>
                  <a:cubicBezTo>
                    <a:pt x="1405" y="7692"/>
                    <a:pt x="1310" y="7406"/>
                    <a:pt x="1143" y="7216"/>
                  </a:cubicBezTo>
                  <a:lnTo>
                    <a:pt x="691" y="6668"/>
                  </a:lnTo>
                  <a:cubicBezTo>
                    <a:pt x="715" y="6644"/>
                    <a:pt x="738" y="6644"/>
                    <a:pt x="810" y="6621"/>
                  </a:cubicBezTo>
                  <a:lnTo>
                    <a:pt x="1548" y="6287"/>
                  </a:lnTo>
                  <a:cubicBezTo>
                    <a:pt x="1762" y="6859"/>
                    <a:pt x="2334" y="7240"/>
                    <a:pt x="2953" y="7240"/>
                  </a:cubicBezTo>
                  <a:cubicBezTo>
                    <a:pt x="3572" y="7240"/>
                    <a:pt x="4120" y="6859"/>
                    <a:pt x="4358" y="6287"/>
                  </a:cubicBezTo>
                  <a:lnTo>
                    <a:pt x="5096" y="6621"/>
                  </a:lnTo>
                  <a:cubicBezTo>
                    <a:pt x="5120" y="6644"/>
                    <a:pt x="5168" y="6644"/>
                    <a:pt x="5215" y="6668"/>
                  </a:cubicBezTo>
                  <a:lnTo>
                    <a:pt x="4763" y="7216"/>
                  </a:lnTo>
                  <a:cubicBezTo>
                    <a:pt x="4596" y="7406"/>
                    <a:pt x="4501" y="7716"/>
                    <a:pt x="4501" y="7978"/>
                  </a:cubicBezTo>
                  <a:lnTo>
                    <a:pt x="4501" y="9550"/>
                  </a:lnTo>
                  <a:cubicBezTo>
                    <a:pt x="4501" y="9645"/>
                    <a:pt x="4573" y="9716"/>
                    <a:pt x="4644" y="9716"/>
                  </a:cubicBezTo>
                  <a:cubicBezTo>
                    <a:pt x="4739" y="9716"/>
                    <a:pt x="4811" y="9645"/>
                    <a:pt x="4811" y="9550"/>
                  </a:cubicBezTo>
                  <a:lnTo>
                    <a:pt x="4811" y="7978"/>
                  </a:lnTo>
                  <a:cubicBezTo>
                    <a:pt x="4811" y="7764"/>
                    <a:pt x="4882" y="7573"/>
                    <a:pt x="5001" y="7383"/>
                  </a:cubicBezTo>
                  <a:lnTo>
                    <a:pt x="5430" y="6882"/>
                  </a:lnTo>
                  <a:cubicBezTo>
                    <a:pt x="5549" y="7025"/>
                    <a:pt x="5597" y="7240"/>
                    <a:pt x="5573" y="7406"/>
                  </a:cubicBezTo>
                  <a:lnTo>
                    <a:pt x="5454" y="9550"/>
                  </a:lnTo>
                  <a:cubicBezTo>
                    <a:pt x="5454" y="9645"/>
                    <a:pt x="5525" y="9716"/>
                    <a:pt x="5597" y="9716"/>
                  </a:cubicBezTo>
                  <a:cubicBezTo>
                    <a:pt x="5692" y="9716"/>
                    <a:pt x="5763" y="9645"/>
                    <a:pt x="5763" y="9550"/>
                  </a:cubicBezTo>
                  <a:lnTo>
                    <a:pt x="5882" y="7406"/>
                  </a:lnTo>
                  <a:cubicBezTo>
                    <a:pt x="5930" y="6978"/>
                    <a:pt x="5668" y="6525"/>
                    <a:pt x="5215" y="6335"/>
                  </a:cubicBezTo>
                  <a:lnTo>
                    <a:pt x="3953" y="5787"/>
                  </a:lnTo>
                  <a:cubicBezTo>
                    <a:pt x="3906" y="5739"/>
                    <a:pt x="3882" y="5692"/>
                    <a:pt x="3882" y="5620"/>
                  </a:cubicBezTo>
                  <a:lnTo>
                    <a:pt x="3882" y="5215"/>
                  </a:lnTo>
                  <a:cubicBezTo>
                    <a:pt x="4239" y="4977"/>
                    <a:pt x="4525" y="4596"/>
                    <a:pt x="4620" y="4120"/>
                  </a:cubicBezTo>
                  <a:lnTo>
                    <a:pt x="4739" y="4120"/>
                  </a:lnTo>
                  <a:cubicBezTo>
                    <a:pt x="4954" y="4049"/>
                    <a:pt x="5096" y="3882"/>
                    <a:pt x="5096" y="3644"/>
                  </a:cubicBezTo>
                  <a:lnTo>
                    <a:pt x="5096" y="3525"/>
                  </a:lnTo>
                  <a:cubicBezTo>
                    <a:pt x="5096" y="3334"/>
                    <a:pt x="5001" y="3215"/>
                    <a:pt x="4882" y="3120"/>
                  </a:cubicBezTo>
                  <a:cubicBezTo>
                    <a:pt x="4906" y="2977"/>
                    <a:pt x="4954" y="2834"/>
                    <a:pt x="4954" y="2691"/>
                  </a:cubicBezTo>
                  <a:cubicBezTo>
                    <a:pt x="4954" y="2001"/>
                    <a:pt x="4596" y="1429"/>
                    <a:pt x="4025" y="1072"/>
                  </a:cubicBezTo>
                  <a:cubicBezTo>
                    <a:pt x="4025" y="476"/>
                    <a:pt x="3548" y="0"/>
                    <a:pt x="2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5" name="Google Shape;1980;p98">
              <a:extLst>
                <a:ext uri="{FF2B5EF4-FFF2-40B4-BE49-F238E27FC236}">
                  <a16:creationId xmlns:a16="http://schemas.microsoft.com/office/drawing/2014/main" id="{95C4C969-4DE8-A39E-0C11-5241DFD71F02}"/>
                </a:ext>
              </a:extLst>
            </p:cNvPr>
            <p:cNvSpPr/>
            <p:nvPr/>
          </p:nvSpPr>
          <p:spPr>
            <a:xfrm>
              <a:off x="6054564" y="1306735"/>
              <a:ext cx="82158" cy="89681"/>
            </a:xfrm>
            <a:custGeom>
              <a:avLst/>
              <a:gdLst/>
              <a:ahLst/>
              <a:cxnLst/>
              <a:rect l="l" t="t" r="r" b="b"/>
              <a:pathLst>
                <a:path w="2359" h="2575" extrusionOk="0">
                  <a:moveTo>
                    <a:pt x="1104" y="0"/>
                  </a:moveTo>
                  <a:cubicBezTo>
                    <a:pt x="851" y="0"/>
                    <a:pt x="622" y="85"/>
                    <a:pt x="406" y="265"/>
                  </a:cubicBezTo>
                  <a:cubicBezTo>
                    <a:pt x="144" y="456"/>
                    <a:pt x="1" y="789"/>
                    <a:pt x="1" y="1146"/>
                  </a:cubicBezTo>
                  <a:cubicBezTo>
                    <a:pt x="1" y="1241"/>
                    <a:pt x="49" y="1289"/>
                    <a:pt x="144" y="1289"/>
                  </a:cubicBezTo>
                  <a:cubicBezTo>
                    <a:pt x="239" y="1289"/>
                    <a:pt x="287" y="1241"/>
                    <a:pt x="287" y="1146"/>
                  </a:cubicBezTo>
                  <a:cubicBezTo>
                    <a:pt x="287" y="908"/>
                    <a:pt x="406" y="670"/>
                    <a:pt x="596" y="503"/>
                  </a:cubicBezTo>
                  <a:cubicBezTo>
                    <a:pt x="777" y="363"/>
                    <a:pt x="957" y="307"/>
                    <a:pt x="1180" y="307"/>
                  </a:cubicBezTo>
                  <a:cubicBezTo>
                    <a:pt x="1222" y="307"/>
                    <a:pt x="1266" y="309"/>
                    <a:pt x="1311" y="313"/>
                  </a:cubicBezTo>
                  <a:cubicBezTo>
                    <a:pt x="1620" y="384"/>
                    <a:pt x="1858" y="646"/>
                    <a:pt x="1930" y="932"/>
                  </a:cubicBezTo>
                  <a:cubicBezTo>
                    <a:pt x="2025" y="1384"/>
                    <a:pt x="1787" y="1813"/>
                    <a:pt x="1335" y="1932"/>
                  </a:cubicBezTo>
                  <a:cubicBezTo>
                    <a:pt x="1096" y="1980"/>
                    <a:pt x="954" y="2194"/>
                    <a:pt x="954" y="2432"/>
                  </a:cubicBezTo>
                  <a:cubicBezTo>
                    <a:pt x="954" y="2527"/>
                    <a:pt x="1001" y="2575"/>
                    <a:pt x="1096" y="2575"/>
                  </a:cubicBezTo>
                  <a:cubicBezTo>
                    <a:pt x="1192" y="2575"/>
                    <a:pt x="1239" y="2527"/>
                    <a:pt x="1239" y="2432"/>
                  </a:cubicBezTo>
                  <a:cubicBezTo>
                    <a:pt x="1239" y="2337"/>
                    <a:pt x="1311" y="2242"/>
                    <a:pt x="1430" y="2218"/>
                  </a:cubicBezTo>
                  <a:cubicBezTo>
                    <a:pt x="2025" y="2051"/>
                    <a:pt x="2359" y="1480"/>
                    <a:pt x="2216" y="884"/>
                  </a:cubicBezTo>
                  <a:cubicBezTo>
                    <a:pt x="2144" y="432"/>
                    <a:pt x="1787" y="98"/>
                    <a:pt x="1358" y="27"/>
                  </a:cubicBezTo>
                  <a:cubicBezTo>
                    <a:pt x="1271" y="9"/>
                    <a:pt x="1186" y="0"/>
                    <a:pt x="1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6" name="Google Shape;1981;p98">
              <a:extLst>
                <a:ext uri="{FF2B5EF4-FFF2-40B4-BE49-F238E27FC236}">
                  <a16:creationId xmlns:a16="http://schemas.microsoft.com/office/drawing/2014/main" id="{AB230281-BC6B-DC32-EB6B-537BB272E9CA}"/>
                </a:ext>
              </a:extLst>
            </p:cNvPr>
            <p:cNvSpPr/>
            <p:nvPr/>
          </p:nvSpPr>
          <p:spPr>
            <a:xfrm>
              <a:off x="6087755" y="1408849"/>
              <a:ext cx="9995" cy="10797"/>
            </a:xfrm>
            <a:custGeom>
              <a:avLst/>
              <a:gdLst/>
              <a:ahLst/>
              <a:cxnLst/>
              <a:rect l="l" t="t" r="r" b="b"/>
              <a:pathLst>
                <a:path w="287" h="310" extrusionOk="0">
                  <a:moveTo>
                    <a:pt x="143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38"/>
                    <a:pt x="48" y="310"/>
                    <a:pt x="143" y="310"/>
                  </a:cubicBezTo>
                  <a:cubicBezTo>
                    <a:pt x="239" y="310"/>
                    <a:pt x="286" y="238"/>
                    <a:pt x="286" y="143"/>
                  </a:cubicBezTo>
                  <a:cubicBezTo>
                    <a:pt x="286" y="72"/>
                    <a:pt x="239" y="0"/>
                    <a:pt x="1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pic>
        <p:nvPicPr>
          <p:cNvPr id="17" name="Графика 2" descr="Потребители">
            <a:extLst>
              <a:ext uri="{FF2B5EF4-FFF2-40B4-BE49-F238E27FC236}">
                <a16:creationId xmlns:a16="http://schemas.microsoft.com/office/drawing/2014/main" id="{36DB1E73-6EE3-F9BC-4B7A-118584C89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5132" y="657923"/>
            <a:ext cx="896884" cy="896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p6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dirty="0">
                <a:solidFill>
                  <a:schemeClr val="accent2"/>
                </a:solidFill>
              </a:rPr>
              <a:t>Предоставяме Ви следните файлове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65" name="Google Shape;4065;p60"/>
          <p:cNvSpPr/>
          <p:nvPr/>
        </p:nvSpPr>
        <p:spPr>
          <a:xfrm>
            <a:off x="4020447" y="2300103"/>
            <a:ext cx="3790218" cy="76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bg-BG" sz="2800" b="1" kern="0" dirty="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  <a:hlinkClick r:id="rId3"/>
              </a:rPr>
              <a:t>Проект </a:t>
            </a:r>
            <a:r>
              <a:rPr lang="en-US" sz="2800" b="1" kern="0" dirty="0" err="1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  <a:hlinkClick r:id="rId3"/>
              </a:rPr>
              <a:t>Tinkercad</a:t>
            </a:r>
            <a:endParaRPr sz="2800" b="1" kern="0" dirty="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100" name="Google Shape;4100;p60"/>
          <p:cNvGrpSpPr/>
          <p:nvPr/>
        </p:nvGrpSpPr>
        <p:grpSpPr>
          <a:xfrm rot="5400000">
            <a:off x="9087267" y="5608067"/>
            <a:ext cx="131869" cy="737453"/>
            <a:chOff x="4898850" y="4820550"/>
            <a:chExt cx="98902" cy="553090"/>
          </a:xfrm>
        </p:grpSpPr>
        <p:sp>
          <p:nvSpPr>
            <p:cNvPr id="4101" name="Google Shape;4101;p6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2" name="Google Shape;4102;p6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3" name="Google Shape;4103;p6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4" name="Google Shape;4104;p6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5" name="Google Shape;4105;p6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06" name="Google Shape;4106;p60"/>
          <p:cNvGrpSpPr/>
          <p:nvPr/>
        </p:nvGrpSpPr>
        <p:grpSpPr>
          <a:xfrm rot="-5400000">
            <a:off x="11018552" y="1443505"/>
            <a:ext cx="1177683" cy="322788"/>
            <a:chOff x="2300350" y="2601250"/>
            <a:chExt cx="2275275" cy="623625"/>
          </a:xfrm>
        </p:grpSpPr>
        <p:sp>
          <p:nvSpPr>
            <p:cNvPr id="4107" name="Google Shape;4107;p6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8" name="Google Shape;4108;p6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9" name="Google Shape;4109;p6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0" name="Google Shape;4110;p6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1" name="Google Shape;4111;p6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2" name="Google Shape;4112;p6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113" name="Google Shape;4113;p60"/>
          <p:cNvGrpSpPr/>
          <p:nvPr/>
        </p:nvGrpSpPr>
        <p:grpSpPr>
          <a:xfrm>
            <a:off x="1559189" y="1400857"/>
            <a:ext cx="1474635" cy="178625"/>
            <a:chOff x="8183182" y="663852"/>
            <a:chExt cx="1475028" cy="178673"/>
          </a:xfrm>
        </p:grpSpPr>
        <p:grpSp>
          <p:nvGrpSpPr>
            <p:cNvPr id="4114" name="Google Shape;4114;p6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15" name="Google Shape;4115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16" name="Google Shape;4116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17" name="Google Shape;4117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18" name="Google Shape;4118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19" name="Google Shape;4119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0" name="Google Shape;4120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1" name="Google Shape;4121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2" name="Google Shape;4122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3" name="Google Shape;4123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4" name="Google Shape;4124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5" name="Google Shape;4125;p6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26" name="Google Shape;4126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7" name="Google Shape;4127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8" name="Google Shape;4128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9" name="Google Shape;4129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0" name="Google Shape;4130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1" name="Google Shape;4131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2" name="Google Shape;4132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3" name="Google Shape;4133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4" name="Google Shape;4134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5" name="Google Shape;4135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36" name="Google Shape;4136;p60"/>
          <p:cNvGrpSpPr/>
          <p:nvPr/>
        </p:nvGrpSpPr>
        <p:grpSpPr>
          <a:xfrm>
            <a:off x="4477697" y="5652338"/>
            <a:ext cx="1177683" cy="322788"/>
            <a:chOff x="2300350" y="2601250"/>
            <a:chExt cx="2275275" cy="623625"/>
          </a:xfrm>
        </p:grpSpPr>
        <p:sp>
          <p:nvSpPr>
            <p:cNvPr id="4137" name="Google Shape;4137;p6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6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6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6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6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6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FC9352C-45EF-5C7F-DC50-68316E730917}"/>
              </a:ext>
            </a:extLst>
          </p:cNvPr>
          <p:cNvSpPr/>
          <p:nvPr/>
        </p:nvSpPr>
        <p:spPr>
          <a:xfrm>
            <a:off x="2086399" y="2024981"/>
            <a:ext cx="1694861" cy="15140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5" descr="A colorful square with white letters&#10;&#10;Description automatically generated">
            <a:extLst>
              <a:ext uri="{FF2B5EF4-FFF2-40B4-BE49-F238E27FC236}">
                <a16:creationId xmlns:a16="http://schemas.microsoft.com/office/drawing/2014/main" id="{08FF915C-B508-6BEB-EB30-C2DB292FF9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6" t="9135" r="27803" b="9736"/>
          <a:stretch/>
        </p:blipFill>
        <p:spPr>
          <a:xfrm>
            <a:off x="2428107" y="2284192"/>
            <a:ext cx="979388" cy="95782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049C224-49D4-0A12-F53D-1169610A4B4C}"/>
              </a:ext>
            </a:extLst>
          </p:cNvPr>
          <p:cNvSpPr/>
          <p:nvPr/>
        </p:nvSpPr>
        <p:spPr>
          <a:xfrm>
            <a:off x="3477864" y="3659350"/>
            <a:ext cx="1694861" cy="151407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Google Shape;4065;p60">
            <a:extLst>
              <a:ext uri="{FF2B5EF4-FFF2-40B4-BE49-F238E27FC236}">
                <a16:creationId xmlns:a16="http://schemas.microsoft.com/office/drawing/2014/main" id="{87CF7007-AD4A-BB22-CECC-93C535F609A6}"/>
              </a:ext>
            </a:extLst>
          </p:cNvPr>
          <p:cNvSpPr/>
          <p:nvPr/>
        </p:nvSpPr>
        <p:spPr>
          <a:xfrm>
            <a:off x="5362984" y="3976220"/>
            <a:ext cx="3790218" cy="76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bg-BG" sz="2800" b="1" kern="0" dirty="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Документация </a:t>
            </a:r>
            <a:r>
              <a:rPr lang="en-US" sz="2800" b="1" kern="0" dirty="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Word</a:t>
            </a:r>
            <a:endParaRPr sz="2800" b="1" kern="0" dirty="0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1" name="Графика 18" descr="Документ">
            <a:extLst>
              <a:ext uri="{FF2B5EF4-FFF2-40B4-BE49-F238E27FC236}">
                <a16:creationId xmlns:a16="http://schemas.microsoft.com/office/drawing/2014/main" id="{5AA3295E-C163-DFA9-30F5-A34AE1E43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0686" y="3863412"/>
            <a:ext cx="989215" cy="989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p53"/>
          <p:cNvSpPr txBox="1">
            <a:spLocks noGrp="1"/>
          </p:cNvSpPr>
          <p:nvPr>
            <p:ph type="title"/>
          </p:nvPr>
        </p:nvSpPr>
        <p:spPr>
          <a:xfrm>
            <a:off x="1640785" y="1702567"/>
            <a:ext cx="8910429" cy="300563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dirty="0">
                <a:solidFill>
                  <a:schemeClr val="accent2"/>
                </a:solidFill>
              </a:rPr>
              <a:t>Проект </a:t>
            </a:r>
            <a:r>
              <a:rPr lang="en-US" dirty="0" err="1">
                <a:solidFill>
                  <a:schemeClr val="bg1"/>
                </a:solidFill>
              </a:rPr>
              <a:t>Tinkercad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00" name="Google Shape;3700;p53"/>
          <p:cNvGrpSpPr/>
          <p:nvPr/>
        </p:nvGrpSpPr>
        <p:grpSpPr>
          <a:xfrm rot="10800000">
            <a:off x="2739385" y="5374938"/>
            <a:ext cx="1177683" cy="322788"/>
            <a:chOff x="2300350" y="2601250"/>
            <a:chExt cx="2275275" cy="623625"/>
          </a:xfrm>
        </p:grpSpPr>
        <p:sp>
          <p:nvSpPr>
            <p:cNvPr id="3701" name="Google Shape;3701;p5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5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5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5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707" name="Google Shape;3707;p53"/>
          <p:cNvGrpSpPr/>
          <p:nvPr/>
        </p:nvGrpSpPr>
        <p:grpSpPr>
          <a:xfrm>
            <a:off x="8013723" y="1206289"/>
            <a:ext cx="1474635" cy="178625"/>
            <a:chOff x="8183182" y="663852"/>
            <a:chExt cx="1475028" cy="178673"/>
          </a:xfrm>
        </p:grpSpPr>
        <p:grpSp>
          <p:nvGrpSpPr>
            <p:cNvPr id="3708" name="Google Shape;3708;p5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709" name="Google Shape;3709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0" name="Google Shape;3710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1" name="Google Shape;3711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2" name="Google Shape;3712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3" name="Google Shape;3713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4" name="Google Shape;3714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5" name="Google Shape;3715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6" name="Google Shape;3716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7" name="Google Shape;3717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18" name="Google Shape;3718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19" name="Google Shape;3719;p5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720" name="Google Shape;3720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1" name="Google Shape;3721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2" name="Google Shape;3722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3" name="Google Shape;3723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4" name="Google Shape;3724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5" name="Google Shape;3725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6" name="Google Shape;3726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7" name="Google Shape;3727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8" name="Google Shape;3728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29" name="Google Shape;3729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30" name="Google Shape;3730;p53"/>
          <p:cNvGrpSpPr/>
          <p:nvPr/>
        </p:nvGrpSpPr>
        <p:grpSpPr>
          <a:xfrm>
            <a:off x="7263069" y="5946559"/>
            <a:ext cx="1670529" cy="68000"/>
            <a:chOff x="2915381" y="4104819"/>
            <a:chExt cx="1252897" cy="51000"/>
          </a:xfrm>
        </p:grpSpPr>
        <p:sp>
          <p:nvSpPr>
            <p:cNvPr id="3731" name="Google Shape;3731;p5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5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1996868" y="392886"/>
            <a:ext cx="4863529" cy="690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2686639" y="392886"/>
            <a:ext cx="3683756" cy="59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dirty="0"/>
              <a:t>Верижна схема</a:t>
            </a:r>
            <a:endParaRPr dirty="0"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10744636" y="6506576"/>
            <a:ext cx="1670529" cy="68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390" name="Google Shape;3390;p48"/>
          <p:cNvSpPr/>
          <p:nvPr/>
        </p:nvSpPr>
        <p:spPr>
          <a:xfrm rot="10800000" flipH="1">
            <a:off x="667890" y="5400767"/>
            <a:ext cx="606968" cy="1651786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397" name="Google Shape;3397;p48"/>
          <p:cNvGrpSpPr/>
          <p:nvPr/>
        </p:nvGrpSpPr>
        <p:grpSpPr>
          <a:xfrm>
            <a:off x="10883297" y="4637697"/>
            <a:ext cx="3063733" cy="4632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465083" y="-163998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5" y="530905"/>
            <a:ext cx="1177683" cy="322788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590315" y="4786017"/>
            <a:ext cx="1474635" cy="178625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27CC81-D570-A19F-5D64-91B18F70E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89" b="6942"/>
          <a:stretch/>
        </p:blipFill>
        <p:spPr>
          <a:xfrm>
            <a:off x="1374355" y="0"/>
            <a:ext cx="9501581" cy="6858000"/>
          </a:xfrm>
          <a:prstGeom prst="rect">
            <a:avLst/>
          </a:prstGeom>
        </p:spPr>
      </p:pic>
      <p:grpSp>
        <p:nvGrpSpPr>
          <p:cNvPr id="4" name="Google Shape;3397;p48">
            <a:extLst>
              <a:ext uri="{FF2B5EF4-FFF2-40B4-BE49-F238E27FC236}">
                <a16:creationId xmlns:a16="http://schemas.microsoft.com/office/drawing/2014/main" id="{57FFB05C-1B12-FD5D-C4AE-54BCD33D4656}"/>
              </a:ext>
            </a:extLst>
          </p:cNvPr>
          <p:cNvGrpSpPr/>
          <p:nvPr/>
        </p:nvGrpSpPr>
        <p:grpSpPr>
          <a:xfrm>
            <a:off x="9497557" y="4204064"/>
            <a:ext cx="3063733" cy="463200"/>
            <a:chOff x="7805645" y="2296729"/>
            <a:chExt cx="2297800" cy="347400"/>
          </a:xfrm>
        </p:grpSpPr>
        <p:sp>
          <p:nvSpPr>
            <p:cNvPr id="5" name="Google Shape;3398;p48">
              <a:extLst>
                <a:ext uri="{FF2B5EF4-FFF2-40B4-BE49-F238E27FC236}">
                  <a16:creationId xmlns:a16="http://schemas.microsoft.com/office/drawing/2014/main" id="{E840389C-21FD-8E7B-3E89-94A3585FF352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3399;p48">
              <a:extLst>
                <a:ext uri="{FF2B5EF4-FFF2-40B4-BE49-F238E27FC236}">
                  <a16:creationId xmlns:a16="http://schemas.microsoft.com/office/drawing/2014/main" id="{3A9CA616-ABB0-46C3-BC83-C9B39C609FDF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3390;p48">
            <a:extLst>
              <a:ext uri="{FF2B5EF4-FFF2-40B4-BE49-F238E27FC236}">
                <a16:creationId xmlns:a16="http://schemas.microsoft.com/office/drawing/2014/main" id="{FE3997FE-21F4-70EA-E8B6-BACB96AD5ED5}"/>
              </a:ext>
            </a:extLst>
          </p:cNvPr>
          <p:cNvSpPr/>
          <p:nvPr/>
        </p:nvSpPr>
        <p:spPr>
          <a:xfrm flipH="1">
            <a:off x="1746567" y="-29920"/>
            <a:ext cx="650449" cy="1225484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3373;p48">
            <a:extLst>
              <a:ext uri="{FF2B5EF4-FFF2-40B4-BE49-F238E27FC236}">
                <a16:creationId xmlns:a16="http://schemas.microsoft.com/office/drawing/2014/main" id="{3E38B29F-74DC-FD9E-B102-C761EAA71C36}"/>
              </a:ext>
            </a:extLst>
          </p:cNvPr>
          <p:cNvSpPr/>
          <p:nvPr/>
        </p:nvSpPr>
        <p:spPr>
          <a:xfrm>
            <a:off x="1582090" y="6195681"/>
            <a:ext cx="4561030" cy="58219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3374;p48">
            <a:extLst>
              <a:ext uri="{FF2B5EF4-FFF2-40B4-BE49-F238E27FC236}">
                <a16:creationId xmlns:a16="http://schemas.microsoft.com/office/drawing/2014/main" id="{56F3525C-F37F-081D-9AA1-00A9E97F1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71791" y="6185868"/>
            <a:ext cx="3824140" cy="56778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dirty="0"/>
              <a:t>Електрическа схема</a:t>
            </a:r>
            <a:endParaRPr dirty="0"/>
          </a:p>
        </p:txBody>
      </p:sp>
      <p:sp>
        <p:nvSpPr>
          <p:cNvPr id="10" name="Google Shape;3400;p48">
            <a:extLst>
              <a:ext uri="{FF2B5EF4-FFF2-40B4-BE49-F238E27FC236}">
                <a16:creationId xmlns:a16="http://schemas.microsoft.com/office/drawing/2014/main" id="{D9A50818-D275-FFD3-FFB5-DB402C7CF272}"/>
              </a:ext>
            </a:extLst>
          </p:cNvPr>
          <p:cNvSpPr/>
          <p:nvPr/>
        </p:nvSpPr>
        <p:spPr>
          <a:xfrm rot="16200000">
            <a:off x="58457" y="5630646"/>
            <a:ext cx="659582" cy="1606052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1" name="Google Shape;3401;p48">
            <a:extLst>
              <a:ext uri="{FF2B5EF4-FFF2-40B4-BE49-F238E27FC236}">
                <a16:creationId xmlns:a16="http://schemas.microsoft.com/office/drawing/2014/main" id="{566055AF-F924-62C5-A44E-8C2FEFB02E15}"/>
              </a:ext>
            </a:extLst>
          </p:cNvPr>
          <p:cNvGrpSpPr/>
          <p:nvPr/>
        </p:nvGrpSpPr>
        <p:grpSpPr>
          <a:xfrm rot="10800000">
            <a:off x="-414794" y="6333700"/>
            <a:ext cx="1104434" cy="272118"/>
            <a:chOff x="2300350" y="2601250"/>
            <a:chExt cx="2275275" cy="623625"/>
          </a:xfrm>
        </p:grpSpPr>
        <p:sp>
          <p:nvSpPr>
            <p:cNvPr id="12" name="Google Shape;3402;p48">
              <a:extLst>
                <a:ext uri="{FF2B5EF4-FFF2-40B4-BE49-F238E27FC236}">
                  <a16:creationId xmlns:a16="http://schemas.microsoft.com/office/drawing/2014/main" id="{2AEEB94E-59F3-050B-81AB-07FF3A5FCE2D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3403;p48">
              <a:extLst>
                <a:ext uri="{FF2B5EF4-FFF2-40B4-BE49-F238E27FC236}">
                  <a16:creationId xmlns:a16="http://schemas.microsoft.com/office/drawing/2014/main" id="{FD3B722C-13C2-ED6B-CB3F-8671D4A8C8DB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3404;p48">
              <a:extLst>
                <a:ext uri="{FF2B5EF4-FFF2-40B4-BE49-F238E27FC236}">
                  <a16:creationId xmlns:a16="http://schemas.microsoft.com/office/drawing/2014/main" id="{0ABB1052-9361-4219-86CB-9490D68D6395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3405;p48">
              <a:extLst>
                <a:ext uri="{FF2B5EF4-FFF2-40B4-BE49-F238E27FC236}">
                  <a16:creationId xmlns:a16="http://schemas.microsoft.com/office/drawing/2014/main" id="{27A1EFE2-1EA2-DBC9-3852-D11240569F61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3406;p48">
              <a:extLst>
                <a:ext uri="{FF2B5EF4-FFF2-40B4-BE49-F238E27FC236}">
                  <a16:creationId xmlns:a16="http://schemas.microsoft.com/office/drawing/2014/main" id="{52BB636C-CF93-6EFD-0404-C47F84FA3159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3407;p48">
              <a:extLst>
                <a:ext uri="{FF2B5EF4-FFF2-40B4-BE49-F238E27FC236}">
                  <a16:creationId xmlns:a16="http://schemas.microsoft.com/office/drawing/2014/main" id="{E0B6AC0F-2360-77BE-F6C5-26E7D9C8D035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2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67"/>
          <p:cNvSpPr txBox="1">
            <a:spLocks noGrp="1"/>
          </p:cNvSpPr>
          <p:nvPr>
            <p:ph type="title"/>
          </p:nvPr>
        </p:nvSpPr>
        <p:spPr>
          <a:xfrm>
            <a:off x="5813658" y="2703878"/>
            <a:ext cx="5480813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bg-BG" sz="5400" dirty="0">
                <a:solidFill>
                  <a:schemeClr val="accent2"/>
                </a:solidFill>
              </a:rPr>
              <a:t>Приятна </a:t>
            </a:r>
            <a:r>
              <a:rPr lang="bg-BG" sz="5400" dirty="0">
                <a:solidFill>
                  <a:schemeClr val="bg1"/>
                </a:solidFill>
              </a:rPr>
              <a:t>демонстрация!</a:t>
            </a:r>
            <a:endParaRPr sz="5400" dirty="0">
              <a:solidFill>
                <a:schemeClr val="bg1"/>
              </a:solidFill>
            </a:endParaRPr>
          </a:p>
        </p:txBody>
      </p:sp>
      <p:grpSp>
        <p:nvGrpSpPr>
          <p:cNvPr id="4470" name="Google Shape;4470;p67"/>
          <p:cNvGrpSpPr/>
          <p:nvPr/>
        </p:nvGrpSpPr>
        <p:grpSpPr>
          <a:xfrm>
            <a:off x="1507365" y="1951563"/>
            <a:ext cx="3882484" cy="3198712"/>
            <a:chOff x="1197023" y="1520687"/>
            <a:chExt cx="3150344" cy="2595515"/>
          </a:xfrm>
        </p:grpSpPr>
        <p:sp>
          <p:nvSpPr>
            <p:cNvPr id="4471" name="Google Shape;4471;p67"/>
            <p:cNvSpPr/>
            <p:nvPr/>
          </p:nvSpPr>
          <p:spPr>
            <a:xfrm>
              <a:off x="2395534" y="3572052"/>
              <a:ext cx="753939" cy="429086"/>
            </a:xfrm>
            <a:custGeom>
              <a:avLst/>
              <a:gdLst/>
              <a:ahLst/>
              <a:cxnLst/>
              <a:rect l="l" t="t" r="r" b="b"/>
              <a:pathLst>
                <a:path w="29834" h="17416" extrusionOk="0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67"/>
            <p:cNvSpPr/>
            <p:nvPr/>
          </p:nvSpPr>
          <p:spPr>
            <a:xfrm>
              <a:off x="2133633" y="4054309"/>
              <a:ext cx="1277103" cy="61893"/>
            </a:xfrm>
            <a:custGeom>
              <a:avLst/>
              <a:gdLst/>
              <a:ahLst/>
              <a:cxnLst/>
              <a:rect l="l" t="t" r="r" b="b"/>
              <a:pathLst>
                <a:path w="50536" h="1256" extrusionOk="0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67"/>
            <p:cNvSpPr/>
            <p:nvPr/>
          </p:nvSpPr>
          <p:spPr>
            <a:xfrm>
              <a:off x="2133641" y="3992441"/>
              <a:ext cx="1277103" cy="61889"/>
            </a:xfrm>
            <a:custGeom>
              <a:avLst/>
              <a:gdLst/>
              <a:ahLst/>
              <a:cxnLst/>
              <a:rect l="l" t="t" r="r" b="b"/>
              <a:pathLst>
                <a:path w="50536" h="2512" extrusionOk="0">
                  <a:moveTo>
                    <a:pt x="10363" y="1"/>
                  </a:moveTo>
                  <a:lnTo>
                    <a:pt x="1" y="2512"/>
                  </a:lnTo>
                  <a:lnTo>
                    <a:pt x="50536" y="2512"/>
                  </a:lnTo>
                  <a:lnTo>
                    <a:pt x="40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4" name="Google Shape;4474;p67"/>
            <p:cNvSpPr/>
            <p:nvPr/>
          </p:nvSpPr>
          <p:spPr>
            <a:xfrm>
              <a:off x="1197023" y="3342369"/>
              <a:ext cx="3150344" cy="275028"/>
            </a:xfrm>
            <a:custGeom>
              <a:avLst/>
              <a:gdLst/>
              <a:ahLst/>
              <a:cxnLst/>
              <a:rect l="l" t="t" r="r" b="b"/>
              <a:pathLst>
                <a:path w="116524" h="11163" extrusionOk="0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5" name="Google Shape;4475;p67"/>
            <p:cNvSpPr/>
            <p:nvPr/>
          </p:nvSpPr>
          <p:spPr>
            <a:xfrm>
              <a:off x="1197023" y="1520687"/>
              <a:ext cx="3150344" cy="1830275"/>
            </a:xfrm>
            <a:custGeom>
              <a:avLst/>
              <a:gdLst/>
              <a:ahLst/>
              <a:cxnLst/>
              <a:rect l="l" t="t" r="r" b="b"/>
              <a:pathLst>
                <a:path w="116524" h="65258" extrusionOk="0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6" name="Google Shape;4476;p67"/>
            <p:cNvSpPr/>
            <p:nvPr/>
          </p:nvSpPr>
          <p:spPr>
            <a:xfrm>
              <a:off x="2715111" y="3421323"/>
              <a:ext cx="114807" cy="112495"/>
            </a:xfrm>
            <a:custGeom>
              <a:avLst/>
              <a:gdLst/>
              <a:ahLst/>
              <a:cxnLst/>
              <a:rect l="l" t="t" r="r" b="b"/>
              <a:pathLst>
                <a:path w="4543" h="4566" extrusionOk="0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78" name="Google Shape;4478;p67"/>
          <p:cNvGrpSpPr/>
          <p:nvPr/>
        </p:nvGrpSpPr>
        <p:grpSpPr>
          <a:xfrm>
            <a:off x="2416923" y="5736112"/>
            <a:ext cx="1474635" cy="178625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01" name="Google Shape;4501;p67"/>
          <p:cNvGrpSpPr/>
          <p:nvPr/>
        </p:nvGrpSpPr>
        <p:grpSpPr>
          <a:xfrm>
            <a:off x="8479452" y="5005538"/>
            <a:ext cx="1177683" cy="322788"/>
            <a:chOff x="2300350" y="2601250"/>
            <a:chExt cx="2275275" cy="623625"/>
          </a:xfrm>
        </p:grpSpPr>
        <p:sp>
          <p:nvSpPr>
            <p:cNvPr id="4502" name="Google Shape;4502;p6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3" name="Google Shape;4503;p6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4" name="Google Shape;4504;p6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5" name="Google Shape;4505;p6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6" name="Google Shape;4506;p6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7" name="Google Shape;4507;p6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08" name="Google Shape;4508;p67"/>
          <p:cNvGrpSpPr/>
          <p:nvPr/>
        </p:nvGrpSpPr>
        <p:grpSpPr>
          <a:xfrm>
            <a:off x="11226389" y="4409689"/>
            <a:ext cx="1474635" cy="178625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F9E0256-489A-1564-7E09-6C5930D09305}"/>
              </a:ext>
            </a:extLst>
          </p:cNvPr>
          <p:cNvSpPr/>
          <p:nvPr/>
        </p:nvSpPr>
        <p:spPr>
          <a:xfrm>
            <a:off x="1652788" y="2054939"/>
            <a:ext cx="3591612" cy="196974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grpSp>
        <p:nvGrpSpPr>
          <p:cNvPr id="3" name="Google Shape;4794;p70">
            <a:extLst>
              <a:ext uri="{FF2B5EF4-FFF2-40B4-BE49-F238E27FC236}">
                <a16:creationId xmlns:a16="http://schemas.microsoft.com/office/drawing/2014/main" id="{5B99A946-C107-A4C7-8C43-DBDD71B7CBBD}"/>
              </a:ext>
            </a:extLst>
          </p:cNvPr>
          <p:cNvGrpSpPr/>
          <p:nvPr/>
        </p:nvGrpSpPr>
        <p:grpSpPr>
          <a:xfrm>
            <a:off x="2705955" y="2347006"/>
            <a:ext cx="1488905" cy="1381594"/>
            <a:chOff x="4003189" y="2735942"/>
            <a:chExt cx="418213" cy="416639"/>
          </a:xfrm>
        </p:grpSpPr>
        <p:sp>
          <p:nvSpPr>
            <p:cNvPr id="4" name="Google Shape;4795;p70">
              <a:extLst>
                <a:ext uri="{FF2B5EF4-FFF2-40B4-BE49-F238E27FC236}">
                  <a16:creationId xmlns:a16="http://schemas.microsoft.com/office/drawing/2014/main" id="{E4C3B381-BEC9-7FF5-970F-4DDAF59DB737}"/>
                </a:ext>
              </a:extLst>
            </p:cNvPr>
            <p:cNvSpPr/>
            <p:nvPr/>
          </p:nvSpPr>
          <p:spPr>
            <a:xfrm>
              <a:off x="4003189" y="2735942"/>
              <a:ext cx="232564" cy="231669"/>
            </a:xfrm>
            <a:custGeom>
              <a:avLst/>
              <a:gdLst/>
              <a:ahLst/>
              <a:cxnLst/>
              <a:rect l="l" t="t" r="r" b="b"/>
              <a:pathLst>
                <a:path w="6503" h="6478" extrusionOk="0">
                  <a:moveTo>
                    <a:pt x="3263" y="2215"/>
                  </a:moveTo>
                  <a:cubicBezTo>
                    <a:pt x="3835" y="2215"/>
                    <a:pt x="4287" y="2691"/>
                    <a:pt x="4287" y="3239"/>
                  </a:cubicBezTo>
                  <a:cubicBezTo>
                    <a:pt x="4287" y="3811"/>
                    <a:pt x="3835" y="4287"/>
                    <a:pt x="3263" y="4287"/>
                  </a:cubicBezTo>
                  <a:cubicBezTo>
                    <a:pt x="2692" y="4287"/>
                    <a:pt x="2216" y="3811"/>
                    <a:pt x="2216" y="3239"/>
                  </a:cubicBezTo>
                  <a:cubicBezTo>
                    <a:pt x="2216" y="2691"/>
                    <a:pt x="2692" y="2215"/>
                    <a:pt x="3263" y="2215"/>
                  </a:cubicBezTo>
                  <a:close/>
                  <a:moveTo>
                    <a:pt x="2716" y="0"/>
                  </a:moveTo>
                  <a:cubicBezTo>
                    <a:pt x="2525" y="0"/>
                    <a:pt x="2382" y="143"/>
                    <a:pt x="2358" y="310"/>
                  </a:cubicBezTo>
                  <a:lnTo>
                    <a:pt x="2287" y="953"/>
                  </a:lnTo>
                  <a:lnTo>
                    <a:pt x="1787" y="548"/>
                  </a:lnTo>
                  <a:cubicBezTo>
                    <a:pt x="1719" y="503"/>
                    <a:pt x="1641" y="479"/>
                    <a:pt x="1565" y="479"/>
                  </a:cubicBezTo>
                  <a:cubicBezTo>
                    <a:pt x="1480" y="479"/>
                    <a:pt x="1397" y="509"/>
                    <a:pt x="1334" y="572"/>
                  </a:cubicBezTo>
                  <a:lnTo>
                    <a:pt x="572" y="1358"/>
                  </a:lnTo>
                  <a:cubicBezTo>
                    <a:pt x="453" y="1477"/>
                    <a:pt x="429" y="1667"/>
                    <a:pt x="548" y="1810"/>
                  </a:cubicBezTo>
                  <a:lnTo>
                    <a:pt x="930" y="2310"/>
                  </a:lnTo>
                  <a:lnTo>
                    <a:pt x="310" y="2358"/>
                  </a:lnTo>
                  <a:cubicBezTo>
                    <a:pt x="144" y="2382"/>
                    <a:pt x="1" y="2525"/>
                    <a:pt x="1" y="2715"/>
                  </a:cubicBezTo>
                  <a:lnTo>
                    <a:pt x="1" y="3787"/>
                  </a:lnTo>
                  <a:cubicBezTo>
                    <a:pt x="1" y="3977"/>
                    <a:pt x="144" y="4120"/>
                    <a:pt x="310" y="4120"/>
                  </a:cubicBezTo>
                  <a:lnTo>
                    <a:pt x="953" y="4192"/>
                  </a:lnTo>
                  <a:lnTo>
                    <a:pt x="548" y="4716"/>
                  </a:lnTo>
                  <a:cubicBezTo>
                    <a:pt x="429" y="4835"/>
                    <a:pt x="453" y="5049"/>
                    <a:pt x="572" y="5168"/>
                  </a:cubicBezTo>
                  <a:lnTo>
                    <a:pt x="1334" y="5930"/>
                  </a:lnTo>
                  <a:cubicBezTo>
                    <a:pt x="1413" y="5995"/>
                    <a:pt x="1506" y="6032"/>
                    <a:pt x="1597" y="6032"/>
                  </a:cubicBezTo>
                  <a:cubicBezTo>
                    <a:pt x="1672" y="6032"/>
                    <a:pt x="1746" y="6008"/>
                    <a:pt x="1811" y="5954"/>
                  </a:cubicBezTo>
                  <a:lnTo>
                    <a:pt x="2287" y="5549"/>
                  </a:lnTo>
                  <a:lnTo>
                    <a:pt x="2358" y="6192"/>
                  </a:lnTo>
                  <a:cubicBezTo>
                    <a:pt x="2382" y="6359"/>
                    <a:pt x="2525" y="6478"/>
                    <a:pt x="2716" y="6478"/>
                  </a:cubicBezTo>
                  <a:lnTo>
                    <a:pt x="3787" y="6478"/>
                  </a:lnTo>
                  <a:cubicBezTo>
                    <a:pt x="3978" y="6478"/>
                    <a:pt x="4121" y="6359"/>
                    <a:pt x="4144" y="6192"/>
                  </a:cubicBezTo>
                  <a:lnTo>
                    <a:pt x="4216" y="5549"/>
                  </a:lnTo>
                  <a:lnTo>
                    <a:pt x="4716" y="5954"/>
                  </a:lnTo>
                  <a:cubicBezTo>
                    <a:pt x="4783" y="5999"/>
                    <a:pt x="4862" y="6023"/>
                    <a:pt x="4938" y="6023"/>
                  </a:cubicBezTo>
                  <a:cubicBezTo>
                    <a:pt x="5023" y="6023"/>
                    <a:pt x="5106" y="5993"/>
                    <a:pt x="5169" y="5930"/>
                  </a:cubicBezTo>
                  <a:lnTo>
                    <a:pt x="5931" y="5144"/>
                  </a:lnTo>
                  <a:cubicBezTo>
                    <a:pt x="6073" y="5025"/>
                    <a:pt x="6073" y="4835"/>
                    <a:pt x="5954" y="4692"/>
                  </a:cubicBezTo>
                  <a:lnTo>
                    <a:pt x="5573" y="4192"/>
                  </a:lnTo>
                  <a:lnTo>
                    <a:pt x="6193" y="4120"/>
                  </a:lnTo>
                  <a:cubicBezTo>
                    <a:pt x="6383" y="4120"/>
                    <a:pt x="6502" y="3977"/>
                    <a:pt x="6502" y="3787"/>
                  </a:cubicBezTo>
                  <a:lnTo>
                    <a:pt x="6502" y="2715"/>
                  </a:lnTo>
                  <a:cubicBezTo>
                    <a:pt x="6502" y="2525"/>
                    <a:pt x="6383" y="2382"/>
                    <a:pt x="6193" y="2382"/>
                  </a:cubicBezTo>
                  <a:lnTo>
                    <a:pt x="5550" y="2310"/>
                  </a:lnTo>
                  <a:lnTo>
                    <a:pt x="5954" y="1786"/>
                  </a:lnTo>
                  <a:cubicBezTo>
                    <a:pt x="6073" y="1667"/>
                    <a:pt x="6050" y="1453"/>
                    <a:pt x="5931" y="1334"/>
                  </a:cubicBezTo>
                  <a:lnTo>
                    <a:pt x="5169" y="572"/>
                  </a:lnTo>
                  <a:cubicBezTo>
                    <a:pt x="5090" y="506"/>
                    <a:pt x="4997" y="470"/>
                    <a:pt x="4910" y="470"/>
                  </a:cubicBezTo>
                  <a:cubicBezTo>
                    <a:pt x="4838" y="470"/>
                    <a:pt x="4770" y="494"/>
                    <a:pt x="4716" y="548"/>
                  </a:cubicBezTo>
                  <a:lnTo>
                    <a:pt x="4216" y="953"/>
                  </a:lnTo>
                  <a:lnTo>
                    <a:pt x="4144" y="310"/>
                  </a:lnTo>
                  <a:cubicBezTo>
                    <a:pt x="4121" y="143"/>
                    <a:pt x="3978" y="0"/>
                    <a:pt x="3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796;p70">
              <a:extLst>
                <a:ext uri="{FF2B5EF4-FFF2-40B4-BE49-F238E27FC236}">
                  <a16:creationId xmlns:a16="http://schemas.microsoft.com/office/drawing/2014/main" id="{E069FDAF-A938-5DD8-4954-05CDBC584EFD}"/>
                </a:ext>
              </a:extLst>
            </p:cNvPr>
            <p:cNvSpPr/>
            <p:nvPr/>
          </p:nvSpPr>
          <p:spPr>
            <a:xfrm>
              <a:off x="4188874" y="2924023"/>
              <a:ext cx="232528" cy="228558"/>
            </a:xfrm>
            <a:custGeom>
              <a:avLst/>
              <a:gdLst/>
              <a:ahLst/>
              <a:cxnLst/>
              <a:rect l="l" t="t" r="r" b="b"/>
              <a:pathLst>
                <a:path w="6502" h="6391" extrusionOk="0">
                  <a:moveTo>
                    <a:pt x="3263" y="2178"/>
                  </a:moveTo>
                  <a:cubicBezTo>
                    <a:pt x="3659" y="2178"/>
                    <a:pt x="4032" y="2423"/>
                    <a:pt x="4192" y="2814"/>
                  </a:cubicBezTo>
                  <a:cubicBezTo>
                    <a:pt x="4406" y="3338"/>
                    <a:pt x="4168" y="3934"/>
                    <a:pt x="3644" y="4148"/>
                  </a:cubicBezTo>
                  <a:cubicBezTo>
                    <a:pt x="3514" y="4201"/>
                    <a:pt x="3379" y="4226"/>
                    <a:pt x="3247" y="4226"/>
                  </a:cubicBezTo>
                  <a:cubicBezTo>
                    <a:pt x="2846" y="4226"/>
                    <a:pt x="2466" y="3994"/>
                    <a:pt x="2287" y="3600"/>
                  </a:cubicBezTo>
                  <a:cubicBezTo>
                    <a:pt x="2072" y="3076"/>
                    <a:pt x="2334" y="2481"/>
                    <a:pt x="2858" y="2267"/>
                  </a:cubicBezTo>
                  <a:cubicBezTo>
                    <a:pt x="2991" y="2206"/>
                    <a:pt x="3128" y="2178"/>
                    <a:pt x="3263" y="2178"/>
                  </a:cubicBezTo>
                  <a:close/>
                  <a:moveTo>
                    <a:pt x="2633" y="0"/>
                  </a:moveTo>
                  <a:cubicBezTo>
                    <a:pt x="2590" y="0"/>
                    <a:pt x="2546" y="9"/>
                    <a:pt x="2501" y="28"/>
                  </a:cubicBezTo>
                  <a:lnTo>
                    <a:pt x="1501" y="433"/>
                  </a:lnTo>
                  <a:cubicBezTo>
                    <a:pt x="1334" y="504"/>
                    <a:pt x="1262" y="695"/>
                    <a:pt x="1310" y="862"/>
                  </a:cubicBezTo>
                  <a:lnTo>
                    <a:pt x="1477" y="1457"/>
                  </a:lnTo>
                  <a:lnTo>
                    <a:pt x="1477" y="1457"/>
                  </a:lnTo>
                  <a:lnTo>
                    <a:pt x="881" y="1290"/>
                  </a:lnTo>
                  <a:cubicBezTo>
                    <a:pt x="852" y="1282"/>
                    <a:pt x="822" y="1278"/>
                    <a:pt x="791" y="1278"/>
                  </a:cubicBezTo>
                  <a:cubicBezTo>
                    <a:pt x="651" y="1278"/>
                    <a:pt x="512" y="1363"/>
                    <a:pt x="453" y="1481"/>
                  </a:cubicBezTo>
                  <a:lnTo>
                    <a:pt x="48" y="2481"/>
                  </a:lnTo>
                  <a:cubicBezTo>
                    <a:pt x="0" y="2648"/>
                    <a:pt x="48" y="2838"/>
                    <a:pt x="215" y="2910"/>
                  </a:cubicBezTo>
                  <a:lnTo>
                    <a:pt x="762" y="3219"/>
                  </a:lnTo>
                  <a:lnTo>
                    <a:pt x="215" y="3505"/>
                  </a:lnTo>
                  <a:cubicBezTo>
                    <a:pt x="48" y="3600"/>
                    <a:pt x="0" y="3791"/>
                    <a:pt x="72" y="3934"/>
                  </a:cubicBezTo>
                  <a:lnTo>
                    <a:pt x="477" y="4934"/>
                  </a:lnTo>
                  <a:cubicBezTo>
                    <a:pt x="533" y="5066"/>
                    <a:pt x="651" y="5139"/>
                    <a:pt x="780" y="5139"/>
                  </a:cubicBezTo>
                  <a:cubicBezTo>
                    <a:pt x="813" y="5139"/>
                    <a:pt x="847" y="5134"/>
                    <a:pt x="881" y="5124"/>
                  </a:cubicBezTo>
                  <a:lnTo>
                    <a:pt x="1501" y="4958"/>
                  </a:lnTo>
                  <a:lnTo>
                    <a:pt x="1334" y="5553"/>
                  </a:lnTo>
                  <a:cubicBezTo>
                    <a:pt x="1286" y="5720"/>
                    <a:pt x="1358" y="5910"/>
                    <a:pt x="1524" y="5958"/>
                  </a:cubicBezTo>
                  <a:lnTo>
                    <a:pt x="2525" y="6363"/>
                  </a:lnTo>
                  <a:cubicBezTo>
                    <a:pt x="2569" y="6382"/>
                    <a:pt x="2614" y="6391"/>
                    <a:pt x="2657" y="6391"/>
                  </a:cubicBezTo>
                  <a:cubicBezTo>
                    <a:pt x="2776" y="6391"/>
                    <a:pt x="2884" y="6324"/>
                    <a:pt x="2953" y="6220"/>
                  </a:cubicBezTo>
                  <a:lnTo>
                    <a:pt x="3263" y="5672"/>
                  </a:lnTo>
                  <a:lnTo>
                    <a:pt x="3549" y="6220"/>
                  </a:lnTo>
                  <a:cubicBezTo>
                    <a:pt x="3618" y="6324"/>
                    <a:pt x="3739" y="6391"/>
                    <a:pt x="3855" y="6391"/>
                  </a:cubicBezTo>
                  <a:cubicBezTo>
                    <a:pt x="3897" y="6391"/>
                    <a:pt x="3939" y="6382"/>
                    <a:pt x="3977" y="6363"/>
                  </a:cubicBezTo>
                  <a:lnTo>
                    <a:pt x="4978" y="5958"/>
                  </a:lnTo>
                  <a:cubicBezTo>
                    <a:pt x="5144" y="5886"/>
                    <a:pt x="5216" y="5720"/>
                    <a:pt x="5168" y="5553"/>
                  </a:cubicBezTo>
                  <a:lnTo>
                    <a:pt x="5001" y="4934"/>
                  </a:lnTo>
                  <a:lnTo>
                    <a:pt x="5621" y="5101"/>
                  </a:lnTo>
                  <a:cubicBezTo>
                    <a:pt x="5655" y="5110"/>
                    <a:pt x="5689" y="5115"/>
                    <a:pt x="5722" y="5115"/>
                  </a:cubicBezTo>
                  <a:cubicBezTo>
                    <a:pt x="5851" y="5115"/>
                    <a:pt x="5969" y="5043"/>
                    <a:pt x="6025" y="4910"/>
                  </a:cubicBezTo>
                  <a:lnTo>
                    <a:pt x="6430" y="3910"/>
                  </a:lnTo>
                  <a:cubicBezTo>
                    <a:pt x="6502" y="3767"/>
                    <a:pt x="6430" y="3576"/>
                    <a:pt x="6287" y="3481"/>
                  </a:cubicBezTo>
                  <a:lnTo>
                    <a:pt x="5716" y="3195"/>
                  </a:lnTo>
                  <a:lnTo>
                    <a:pt x="6264" y="2886"/>
                  </a:lnTo>
                  <a:cubicBezTo>
                    <a:pt x="6430" y="2814"/>
                    <a:pt x="6502" y="2624"/>
                    <a:pt x="6430" y="2457"/>
                  </a:cubicBezTo>
                  <a:lnTo>
                    <a:pt x="6002" y="1481"/>
                  </a:lnTo>
                  <a:cubicBezTo>
                    <a:pt x="5962" y="1343"/>
                    <a:pt x="5825" y="1254"/>
                    <a:pt x="5685" y="1254"/>
                  </a:cubicBezTo>
                  <a:cubicBezTo>
                    <a:pt x="5656" y="1254"/>
                    <a:pt x="5626" y="1258"/>
                    <a:pt x="5597" y="1266"/>
                  </a:cubicBezTo>
                  <a:lnTo>
                    <a:pt x="4978" y="1457"/>
                  </a:lnTo>
                  <a:lnTo>
                    <a:pt x="5168" y="838"/>
                  </a:lnTo>
                  <a:cubicBezTo>
                    <a:pt x="5216" y="671"/>
                    <a:pt x="5120" y="504"/>
                    <a:pt x="4954" y="433"/>
                  </a:cubicBezTo>
                  <a:lnTo>
                    <a:pt x="3954" y="28"/>
                  </a:lnTo>
                  <a:cubicBezTo>
                    <a:pt x="3915" y="9"/>
                    <a:pt x="3874" y="0"/>
                    <a:pt x="3831" y="0"/>
                  </a:cubicBezTo>
                  <a:cubicBezTo>
                    <a:pt x="3715" y="0"/>
                    <a:pt x="3595" y="66"/>
                    <a:pt x="3525" y="171"/>
                  </a:cubicBezTo>
                  <a:lnTo>
                    <a:pt x="3239" y="719"/>
                  </a:lnTo>
                  <a:lnTo>
                    <a:pt x="2929" y="171"/>
                  </a:lnTo>
                  <a:cubicBezTo>
                    <a:pt x="2860" y="66"/>
                    <a:pt x="2752" y="0"/>
                    <a:pt x="2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97;p70">
              <a:extLst>
                <a:ext uri="{FF2B5EF4-FFF2-40B4-BE49-F238E27FC236}">
                  <a16:creationId xmlns:a16="http://schemas.microsoft.com/office/drawing/2014/main" id="{E45658E2-3E18-4EBE-347D-56B82ECE3C15}"/>
                </a:ext>
              </a:extLst>
            </p:cNvPr>
            <p:cNvSpPr/>
            <p:nvPr/>
          </p:nvSpPr>
          <p:spPr>
            <a:xfrm>
              <a:off x="4258721" y="2773064"/>
              <a:ext cx="105642" cy="119626"/>
            </a:xfrm>
            <a:custGeom>
              <a:avLst/>
              <a:gdLst/>
              <a:ahLst/>
              <a:cxnLst/>
              <a:rect l="l" t="t" r="r" b="b"/>
              <a:pathLst>
                <a:path w="2954" h="3345" extrusionOk="0">
                  <a:moveTo>
                    <a:pt x="900" y="1"/>
                  </a:moveTo>
                  <a:cubicBezTo>
                    <a:pt x="796" y="1"/>
                    <a:pt x="691" y="43"/>
                    <a:pt x="619" y="129"/>
                  </a:cubicBezTo>
                  <a:lnTo>
                    <a:pt x="119" y="820"/>
                  </a:lnTo>
                  <a:cubicBezTo>
                    <a:pt x="0" y="963"/>
                    <a:pt x="24" y="1153"/>
                    <a:pt x="143" y="1272"/>
                  </a:cubicBezTo>
                  <a:lnTo>
                    <a:pt x="715" y="1820"/>
                  </a:lnTo>
                  <a:cubicBezTo>
                    <a:pt x="774" y="1891"/>
                    <a:pt x="857" y="1927"/>
                    <a:pt x="944" y="1927"/>
                  </a:cubicBezTo>
                  <a:cubicBezTo>
                    <a:pt x="1030" y="1927"/>
                    <a:pt x="1119" y="1891"/>
                    <a:pt x="1191" y="1820"/>
                  </a:cubicBezTo>
                  <a:cubicBezTo>
                    <a:pt x="1310" y="1701"/>
                    <a:pt x="1310" y="1487"/>
                    <a:pt x="1191" y="1344"/>
                  </a:cubicBezTo>
                  <a:lnTo>
                    <a:pt x="1119" y="1272"/>
                  </a:lnTo>
                  <a:lnTo>
                    <a:pt x="1119" y="1272"/>
                  </a:lnTo>
                  <a:cubicBezTo>
                    <a:pt x="1358" y="1320"/>
                    <a:pt x="1596" y="1439"/>
                    <a:pt x="1786" y="1606"/>
                  </a:cubicBezTo>
                  <a:cubicBezTo>
                    <a:pt x="2120" y="1939"/>
                    <a:pt x="2215" y="2439"/>
                    <a:pt x="2048" y="2892"/>
                  </a:cubicBezTo>
                  <a:cubicBezTo>
                    <a:pt x="1977" y="3058"/>
                    <a:pt x="2072" y="3249"/>
                    <a:pt x="2239" y="3320"/>
                  </a:cubicBezTo>
                  <a:cubicBezTo>
                    <a:pt x="2282" y="3337"/>
                    <a:pt x="2326" y="3344"/>
                    <a:pt x="2368" y="3344"/>
                  </a:cubicBezTo>
                  <a:cubicBezTo>
                    <a:pt x="2510" y="3344"/>
                    <a:pt x="2636" y="3258"/>
                    <a:pt x="2691" y="3130"/>
                  </a:cubicBezTo>
                  <a:cubicBezTo>
                    <a:pt x="2953" y="2439"/>
                    <a:pt x="2786" y="1653"/>
                    <a:pt x="2262" y="1129"/>
                  </a:cubicBezTo>
                  <a:cubicBezTo>
                    <a:pt x="1953" y="820"/>
                    <a:pt x="1548" y="629"/>
                    <a:pt x="1143" y="605"/>
                  </a:cubicBezTo>
                  <a:lnTo>
                    <a:pt x="1167" y="534"/>
                  </a:lnTo>
                  <a:cubicBezTo>
                    <a:pt x="1286" y="391"/>
                    <a:pt x="1262" y="177"/>
                    <a:pt x="1096" y="58"/>
                  </a:cubicBezTo>
                  <a:cubicBezTo>
                    <a:pt x="1038" y="20"/>
                    <a:pt x="970" y="1"/>
                    <a:pt x="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798;p70">
              <a:extLst>
                <a:ext uri="{FF2B5EF4-FFF2-40B4-BE49-F238E27FC236}">
                  <a16:creationId xmlns:a16="http://schemas.microsoft.com/office/drawing/2014/main" id="{3394EEBD-5945-9E6A-2F73-3C588A23E0CC}"/>
                </a:ext>
              </a:extLst>
            </p:cNvPr>
            <p:cNvSpPr/>
            <p:nvPr/>
          </p:nvSpPr>
          <p:spPr>
            <a:xfrm>
              <a:off x="4061949" y="2989757"/>
              <a:ext cx="105642" cy="119947"/>
            </a:xfrm>
            <a:custGeom>
              <a:avLst/>
              <a:gdLst/>
              <a:ahLst/>
              <a:cxnLst/>
              <a:rect l="l" t="t" r="r" b="b"/>
              <a:pathLst>
                <a:path w="2954" h="3354" extrusionOk="0">
                  <a:moveTo>
                    <a:pt x="588" y="0"/>
                  </a:moveTo>
                  <a:cubicBezTo>
                    <a:pt x="445" y="0"/>
                    <a:pt x="318" y="90"/>
                    <a:pt x="263" y="238"/>
                  </a:cubicBezTo>
                  <a:cubicBezTo>
                    <a:pt x="1" y="905"/>
                    <a:pt x="168" y="1691"/>
                    <a:pt x="692" y="2215"/>
                  </a:cubicBezTo>
                  <a:cubicBezTo>
                    <a:pt x="1001" y="2524"/>
                    <a:pt x="1406" y="2715"/>
                    <a:pt x="1835" y="2762"/>
                  </a:cubicBezTo>
                  <a:lnTo>
                    <a:pt x="1787" y="2810"/>
                  </a:lnTo>
                  <a:cubicBezTo>
                    <a:pt x="1668" y="2953"/>
                    <a:pt x="1692" y="3167"/>
                    <a:pt x="1858" y="3286"/>
                  </a:cubicBezTo>
                  <a:cubicBezTo>
                    <a:pt x="1914" y="3333"/>
                    <a:pt x="1981" y="3354"/>
                    <a:pt x="2048" y="3354"/>
                  </a:cubicBezTo>
                  <a:cubicBezTo>
                    <a:pt x="2154" y="3354"/>
                    <a:pt x="2262" y="3302"/>
                    <a:pt x="2335" y="3215"/>
                  </a:cubicBezTo>
                  <a:lnTo>
                    <a:pt x="2835" y="2524"/>
                  </a:lnTo>
                  <a:cubicBezTo>
                    <a:pt x="2954" y="2381"/>
                    <a:pt x="2930" y="2215"/>
                    <a:pt x="2811" y="2096"/>
                  </a:cubicBezTo>
                  <a:lnTo>
                    <a:pt x="2263" y="1524"/>
                  </a:lnTo>
                  <a:cubicBezTo>
                    <a:pt x="2192" y="1465"/>
                    <a:pt x="2103" y="1435"/>
                    <a:pt x="2013" y="1435"/>
                  </a:cubicBezTo>
                  <a:cubicBezTo>
                    <a:pt x="1924" y="1435"/>
                    <a:pt x="1835" y="1465"/>
                    <a:pt x="1763" y="1524"/>
                  </a:cubicBezTo>
                  <a:cubicBezTo>
                    <a:pt x="1644" y="1667"/>
                    <a:pt x="1644" y="1881"/>
                    <a:pt x="1763" y="2000"/>
                  </a:cubicBezTo>
                  <a:lnTo>
                    <a:pt x="1835" y="2072"/>
                  </a:lnTo>
                  <a:cubicBezTo>
                    <a:pt x="1597" y="2024"/>
                    <a:pt x="1358" y="1929"/>
                    <a:pt x="1168" y="1738"/>
                  </a:cubicBezTo>
                  <a:cubicBezTo>
                    <a:pt x="834" y="1405"/>
                    <a:pt x="739" y="905"/>
                    <a:pt x="906" y="476"/>
                  </a:cubicBezTo>
                  <a:cubicBezTo>
                    <a:pt x="977" y="286"/>
                    <a:pt x="882" y="95"/>
                    <a:pt x="715" y="24"/>
                  </a:cubicBezTo>
                  <a:cubicBezTo>
                    <a:pt x="672" y="8"/>
                    <a:pt x="630" y="0"/>
                    <a:pt x="5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57</Words>
  <Application>Microsoft Office PowerPoint</Application>
  <PresentationFormat>Широк екран</PresentationFormat>
  <Paragraphs>17</Paragraphs>
  <Slides>7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Aptos</vt:lpstr>
      <vt:lpstr>Arial</vt:lpstr>
      <vt:lpstr>Exo</vt:lpstr>
      <vt:lpstr>PT Sans</vt:lpstr>
      <vt:lpstr>Roboto Condensed Light</vt:lpstr>
      <vt:lpstr>Data Center Business Plan by Slidesgo</vt:lpstr>
      <vt:lpstr>Контрол за достъп на сграда</vt:lpstr>
      <vt:lpstr>Участници</vt:lpstr>
      <vt:lpstr>Предоставяме Ви следните файлове</vt:lpstr>
      <vt:lpstr>Проект Tinkercad</vt:lpstr>
      <vt:lpstr>Презентация на PowerPoint</vt:lpstr>
      <vt:lpstr>Презентация на PowerPoint</vt:lpstr>
      <vt:lpstr>Приятна демонстрация!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Паролен защитник за врата</dc:title>
  <dc:creator>Ралица С. Стоилова</dc:creator>
  <cp:lastModifiedBy>Student</cp:lastModifiedBy>
  <cp:revision>18</cp:revision>
  <dcterms:created xsi:type="dcterms:W3CDTF">2024-04-14T20:58:04Z</dcterms:created>
  <dcterms:modified xsi:type="dcterms:W3CDTF">2024-04-18T11:37:24Z</dcterms:modified>
</cp:coreProperties>
</file>