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64" r:id="rId3"/>
    <p:sldId id="283" r:id="rId4"/>
    <p:sldId id="285" r:id="rId5"/>
    <p:sldId id="267" r:id="rId6"/>
    <p:sldId id="292" r:id="rId7"/>
    <p:sldId id="287" r:id="rId8"/>
    <p:sldId id="291" r:id="rId9"/>
    <p:sldId id="288" r:id="rId10"/>
    <p:sldId id="289" r:id="rId11"/>
    <p:sldId id="290" r:id="rId12"/>
    <p:sldId id="278" r:id="rId13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270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770DD-95E8-495F-9CDC-82F941979ABD}" type="datetimeFigureOut">
              <a:rPr lang="bg-BG" smtClean="0"/>
              <a:t>13.2.2025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E43DD-8809-44A7-BE3D-833FF6CA90C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56773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11a41cb8921_1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11a41cb8921_1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d200d38227_3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d200d38227_3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11a41cb8921_1_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11a41cb8921_1_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11a41cb8921_1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11a41cb8921_1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200d38227_3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d200d38227_3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200d38227_3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d200d38227_3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979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200d38227_3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d200d38227_3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2173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200d38227_3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d200d38227_3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2461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200d38227_3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d200d38227_3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7039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700006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851265" y="-189450"/>
            <a:ext cx="8062503" cy="723674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2168314" y="-189367"/>
            <a:ext cx="8062503" cy="723674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-3611282" y="-189400"/>
            <a:ext cx="13146905" cy="7236623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298001" y="-731598"/>
            <a:ext cx="2920353" cy="26209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3827967" y="5868167"/>
            <a:ext cx="2052000" cy="20520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9788367" y="-930636"/>
            <a:ext cx="2286372" cy="205190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 flipH="1">
            <a:off x="10230801" y="4834286"/>
            <a:ext cx="2920353" cy="26209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 flipH="1">
            <a:off x="11007901" y="449828"/>
            <a:ext cx="1366172" cy="12262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 flipH="1">
            <a:off x="11347215" y="2650540"/>
            <a:ext cx="2175719" cy="195258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950967" y="2363600"/>
            <a:ext cx="7206800" cy="213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333"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950967" y="4890751"/>
            <a:ext cx="4022400" cy="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 idx="2"/>
          </p:nvPr>
        </p:nvSpPr>
        <p:spPr>
          <a:xfrm>
            <a:off x="944533" y="1135433"/>
            <a:ext cx="1708000" cy="4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2133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55315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/>
          <p:nvPr/>
        </p:nvSpPr>
        <p:spPr>
          <a:xfrm>
            <a:off x="-574896" y="-438037"/>
            <a:ext cx="1764387" cy="158368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  <a:alpha val="40780"/>
                </a:srgbClr>
              </a:gs>
              <a:gs pos="100000">
                <a:srgbClr val="00216E">
                  <a:alpha val="39607"/>
                  <a:alpha val="407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11"/>
          <p:cNvSpPr/>
          <p:nvPr/>
        </p:nvSpPr>
        <p:spPr>
          <a:xfrm flipH="1">
            <a:off x="1" y="-189450"/>
            <a:ext cx="8062503" cy="723674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11"/>
          <p:cNvSpPr/>
          <p:nvPr/>
        </p:nvSpPr>
        <p:spPr>
          <a:xfrm flipH="1">
            <a:off x="709873" y="-189400"/>
            <a:ext cx="8062503" cy="723674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5" name="Google Shape;105;p11"/>
          <p:cNvSpPr/>
          <p:nvPr/>
        </p:nvSpPr>
        <p:spPr>
          <a:xfrm>
            <a:off x="1380801" y="-189400"/>
            <a:ext cx="13146905" cy="7236623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11"/>
          <p:cNvSpPr/>
          <p:nvPr/>
        </p:nvSpPr>
        <p:spPr>
          <a:xfrm>
            <a:off x="10499801" y="6142769"/>
            <a:ext cx="2920353" cy="26209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11"/>
          <p:cNvSpPr txBox="1">
            <a:spLocks noGrp="1"/>
          </p:cNvSpPr>
          <p:nvPr>
            <p:ph type="title" hasCustomPrompt="1"/>
          </p:nvPr>
        </p:nvSpPr>
        <p:spPr>
          <a:xfrm>
            <a:off x="2681200" y="2065600"/>
            <a:ext cx="8559600" cy="19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3333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8" name="Google Shape;108;p11"/>
          <p:cNvSpPr txBox="1">
            <a:spLocks noGrp="1"/>
          </p:cNvSpPr>
          <p:nvPr>
            <p:ph type="sldNum" idx="12"/>
          </p:nvPr>
        </p:nvSpPr>
        <p:spPr>
          <a:xfrm>
            <a:off x="11296599" y="6154435"/>
            <a:ext cx="895200" cy="7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09" name="Google Shape;109;p11"/>
          <p:cNvSpPr txBox="1">
            <a:spLocks noGrp="1"/>
          </p:cNvSpPr>
          <p:nvPr>
            <p:ph type="subTitle" idx="1"/>
          </p:nvPr>
        </p:nvSpPr>
        <p:spPr>
          <a:xfrm>
            <a:off x="2681455" y="4186400"/>
            <a:ext cx="8559600" cy="6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10" name="Google Shape;110;p11"/>
          <p:cNvSpPr/>
          <p:nvPr/>
        </p:nvSpPr>
        <p:spPr>
          <a:xfrm>
            <a:off x="10866899" y="-95300"/>
            <a:ext cx="1382123" cy="1240928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11"/>
          <p:cNvSpPr/>
          <p:nvPr/>
        </p:nvSpPr>
        <p:spPr>
          <a:xfrm>
            <a:off x="6071311" y="-892630"/>
            <a:ext cx="2593440" cy="232782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11"/>
          <p:cNvSpPr/>
          <p:nvPr/>
        </p:nvSpPr>
        <p:spPr>
          <a:xfrm flipH="1">
            <a:off x="116993" y="4777853"/>
            <a:ext cx="2189508" cy="19652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22499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0167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/>
          <p:nvPr/>
        </p:nvSpPr>
        <p:spPr>
          <a:xfrm flipH="1">
            <a:off x="752801" y="-189367"/>
            <a:ext cx="8062503" cy="723674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6" name="Google Shape;116;p13"/>
          <p:cNvSpPr/>
          <p:nvPr/>
        </p:nvSpPr>
        <p:spPr>
          <a:xfrm flipH="1">
            <a:off x="1443206" y="-189450"/>
            <a:ext cx="8062503" cy="723674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13"/>
          <p:cNvSpPr/>
          <p:nvPr/>
        </p:nvSpPr>
        <p:spPr>
          <a:xfrm>
            <a:off x="2133601" y="-189400"/>
            <a:ext cx="13146905" cy="7236623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8" name="Google Shape;118;p13"/>
          <p:cNvSpPr/>
          <p:nvPr/>
        </p:nvSpPr>
        <p:spPr>
          <a:xfrm flipH="1">
            <a:off x="1202862" y="-930636"/>
            <a:ext cx="2286372" cy="205190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9" name="Google Shape;119;p13"/>
          <p:cNvSpPr/>
          <p:nvPr/>
        </p:nvSpPr>
        <p:spPr>
          <a:xfrm>
            <a:off x="86981" y="4834286"/>
            <a:ext cx="2920353" cy="26209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0" name="Google Shape;120;p13"/>
          <p:cNvSpPr/>
          <p:nvPr/>
        </p:nvSpPr>
        <p:spPr>
          <a:xfrm>
            <a:off x="539262" y="449828"/>
            <a:ext cx="1366172" cy="12262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1" name="Google Shape;121;p13"/>
          <p:cNvSpPr/>
          <p:nvPr/>
        </p:nvSpPr>
        <p:spPr>
          <a:xfrm flipH="1">
            <a:off x="-690405" y="1775301"/>
            <a:ext cx="1893268" cy="170027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2" name="Google Shape;122;p13"/>
          <p:cNvSpPr/>
          <p:nvPr/>
        </p:nvSpPr>
        <p:spPr>
          <a:xfrm>
            <a:off x="10499801" y="6142769"/>
            <a:ext cx="2920353" cy="26209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/>
          </p:nvPr>
        </p:nvSpPr>
        <p:spPr>
          <a:xfrm>
            <a:off x="3139433" y="719333"/>
            <a:ext cx="8101600" cy="7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2" hasCustomPrompt="1"/>
          </p:nvPr>
        </p:nvSpPr>
        <p:spPr>
          <a:xfrm>
            <a:off x="6074033" y="2468017"/>
            <a:ext cx="879200" cy="5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3" hasCustomPrompt="1"/>
          </p:nvPr>
        </p:nvSpPr>
        <p:spPr>
          <a:xfrm>
            <a:off x="10112232" y="2468017"/>
            <a:ext cx="879200" cy="5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4" hasCustomPrompt="1"/>
          </p:nvPr>
        </p:nvSpPr>
        <p:spPr>
          <a:xfrm>
            <a:off x="6074033" y="4543900"/>
            <a:ext cx="879200" cy="5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5" hasCustomPrompt="1"/>
          </p:nvPr>
        </p:nvSpPr>
        <p:spPr>
          <a:xfrm>
            <a:off x="10112232" y="4545067"/>
            <a:ext cx="879200" cy="5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1"/>
          </p:nvPr>
        </p:nvSpPr>
        <p:spPr>
          <a:xfrm>
            <a:off x="3314317" y="4017144"/>
            <a:ext cx="2483200" cy="5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6"/>
          </p:nvPr>
        </p:nvSpPr>
        <p:spPr>
          <a:xfrm>
            <a:off x="7353932" y="4017143"/>
            <a:ext cx="2483200" cy="5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7"/>
          </p:nvPr>
        </p:nvSpPr>
        <p:spPr>
          <a:xfrm>
            <a:off x="3314333" y="4673000"/>
            <a:ext cx="2483200" cy="9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8"/>
          </p:nvPr>
        </p:nvSpPr>
        <p:spPr>
          <a:xfrm>
            <a:off x="7353935" y="4668917"/>
            <a:ext cx="2483200" cy="9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3314317" y="1939300"/>
            <a:ext cx="2483200" cy="5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7353932" y="1939300"/>
            <a:ext cx="2483200" cy="5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3314333" y="2593935"/>
            <a:ext cx="2483200" cy="9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5"/>
          </p:nvPr>
        </p:nvSpPr>
        <p:spPr>
          <a:xfrm>
            <a:off x="7353933" y="2593933"/>
            <a:ext cx="2483200" cy="9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ldNum" idx="12"/>
          </p:nvPr>
        </p:nvSpPr>
        <p:spPr>
          <a:xfrm>
            <a:off x="11296599" y="6142772"/>
            <a:ext cx="895200" cy="7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6695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/>
          <p:nvPr/>
        </p:nvSpPr>
        <p:spPr>
          <a:xfrm flipH="1">
            <a:off x="10" y="-189400"/>
            <a:ext cx="8062503" cy="723674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9" name="Google Shape;139;p14"/>
          <p:cNvSpPr/>
          <p:nvPr/>
        </p:nvSpPr>
        <p:spPr>
          <a:xfrm flipH="1">
            <a:off x="690415" y="-189400"/>
            <a:ext cx="8062503" cy="723674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0" name="Google Shape;140;p14"/>
          <p:cNvSpPr/>
          <p:nvPr/>
        </p:nvSpPr>
        <p:spPr>
          <a:xfrm>
            <a:off x="1380810" y="-189382"/>
            <a:ext cx="13146905" cy="7236623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1" name="Google Shape;141;p14"/>
          <p:cNvSpPr/>
          <p:nvPr/>
        </p:nvSpPr>
        <p:spPr>
          <a:xfrm>
            <a:off x="10499801" y="6142769"/>
            <a:ext cx="2920353" cy="26209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11296599" y="6142772"/>
            <a:ext cx="895200" cy="7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133" b="1"/>
            </a:lvl1pPr>
            <a:lvl2pPr lvl="1">
              <a:buNone/>
              <a:defRPr sz="2133" b="1"/>
            </a:lvl2pPr>
            <a:lvl3pPr lvl="2">
              <a:buNone/>
              <a:defRPr sz="2133" b="1"/>
            </a:lvl3pPr>
            <a:lvl4pPr lvl="3">
              <a:buNone/>
              <a:defRPr sz="2133" b="1"/>
            </a:lvl4pPr>
            <a:lvl5pPr lvl="4">
              <a:buNone/>
              <a:defRPr sz="2133" b="1"/>
            </a:lvl5pPr>
            <a:lvl6pPr lvl="5">
              <a:buNone/>
              <a:defRPr sz="2133" b="1"/>
            </a:lvl6pPr>
            <a:lvl7pPr lvl="6">
              <a:buNone/>
              <a:defRPr sz="2133" b="1"/>
            </a:lvl7pPr>
            <a:lvl8pPr lvl="7">
              <a:buNone/>
              <a:defRPr sz="2133" b="1"/>
            </a:lvl8pPr>
            <a:lvl9pPr lvl="8">
              <a:buNone/>
              <a:defRPr sz="2133" b="1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43" name="Google Shape;143;p14"/>
          <p:cNvSpPr txBox="1">
            <a:spLocks noGrp="1"/>
          </p:cNvSpPr>
          <p:nvPr>
            <p:ph type="title"/>
          </p:nvPr>
        </p:nvSpPr>
        <p:spPr>
          <a:xfrm>
            <a:off x="3012233" y="4015400"/>
            <a:ext cx="8228800" cy="7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subTitle" idx="1"/>
          </p:nvPr>
        </p:nvSpPr>
        <p:spPr>
          <a:xfrm>
            <a:off x="3012133" y="2125000"/>
            <a:ext cx="8228800" cy="17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9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382867" y="4774706"/>
            <a:ext cx="1882776" cy="168994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14"/>
          <p:cNvSpPr/>
          <p:nvPr/>
        </p:nvSpPr>
        <p:spPr>
          <a:xfrm>
            <a:off x="341083" y="2034046"/>
            <a:ext cx="1082309" cy="9714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14"/>
          <p:cNvSpPr/>
          <p:nvPr/>
        </p:nvSpPr>
        <p:spPr>
          <a:xfrm>
            <a:off x="272459" y="110740"/>
            <a:ext cx="1993092" cy="178865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54126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/>
          <p:nvPr/>
        </p:nvSpPr>
        <p:spPr>
          <a:xfrm>
            <a:off x="4156263" y="-189400"/>
            <a:ext cx="8062503" cy="723674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0" name="Google Shape;150;p15"/>
          <p:cNvSpPr/>
          <p:nvPr/>
        </p:nvSpPr>
        <p:spPr>
          <a:xfrm>
            <a:off x="3465858" y="-189400"/>
            <a:ext cx="8062503" cy="723674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1" name="Google Shape;151;p15"/>
          <p:cNvSpPr/>
          <p:nvPr/>
        </p:nvSpPr>
        <p:spPr>
          <a:xfrm flipH="1">
            <a:off x="-2308933" y="-189316"/>
            <a:ext cx="13146905" cy="7236623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2" name="Google Shape;152;p15"/>
          <p:cNvSpPr/>
          <p:nvPr/>
        </p:nvSpPr>
        <p:spPr>
          <a:xfrm>
            <a:off x="11241037" y="5705403"/>
            <a:ext cx="1972912" cy="177114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3342600" y="3265795"/>
            <a:ext cx="5506800" cy="12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title" idx="2" hasCustomPrompt="1"/>
          </p:nvPr>
        </p:nvSpPr>
        <p:spPr>
          <a:xfrm>
            <a:off x="4679000" y="1395401"/>
            <a:ext cx="2834000" cy="15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55" name="Google Shape;155;p15"/>
          <p:cNvSpPr txBox="1">
            <a:spLocks noGrp="1"/>
          </p:cNvSpPr>
          <p:nvPr>
            <p:ph type="subTitle" idx="1"/>
          </p:nvPr>
        </p:nvSpPr>
        <p:spPr>
          <a:xfrm>
            <a:off x="4257533" y="4531799"/>
            <a:ext cx="3677200" cy="9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7791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5400700" scaled="0"/>
        </a:gra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6"/>
          <p:cNvGrpSpPr/>
          <p:nvPr/>
        </p:nvGrpSpPr>
        <p:grpSpPr>
          <a:xfrm>
            <a:off x="2803927" y="-189357"/>
            <a:ext cx="8752908" cy="7236747"/>
            <a:chOff x="502750" y="-142050"/>
            <a:chExt cx="6564681" cy="5427560"/>
          </a:xfrm>
        </p:grpSpPr>
        <p:sp>
          <p:nvSpPr>
            <p:cNvPr id="158" name="Google Shape;158;p16"/>
            <p:cNvSpPr/>
            <p:nvPr/>
          </p:nvSpPr>
          <p:spPr>
            <a:xfrm flipH="1">
              <a:off x="502750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6"/>
            <p:cNvSpPr/>
            <p:nvPr/>
          </p:nvSpPr>
          <p:spPr>
            <a:xfrm flipH="1">
              <a:off x="1020554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0" name="Google Shape;160;p16"/>
          <p:cNvSpPr/>
          <p:nvPr/>
        </p:nvSpPr>
        <p:spPr>
          <a:xfrm>
            <a:off x="4184734" y="-189382"/>
            <a:ext cx="13146905" cy="7236623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5734233" y="3265795"/>
            <a:ext cx="5506800" cy="12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title" idx="2" hasCustomPrompt="1"/>
          </p:nvPr>
        </p:nvSpPr>
        <p:spPr>
          <a:xfrm>
            <a:off x="7070633" y="1395401"/>
            <a:ext cx="2834000" cy="15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63" name="Google Shape;163;p16"/>
          <p:cNvSpPr txBox="1">
            <a:spLocks noGrp="1"/>
          </p:cNvSpPr>
          <p:nvPr>
            <p:ph type="subTitle" idx="1"/>
          </p:nvPr>
        </p:nvSpPr>
        <p:spPr>
          <a:xfrm>
            <a:off x="6649167" y="4531799"/>
            <a:ext cx="3677200" cy="9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64" name="Google Shape;164;p16"/>
          <p:cNvSpPr/>
          <p:nvPr/>
        </p:nvSpPr>
        <p:spPr>
          <a:xfrm flipH="1">
            <a:off x="1202862" y="-930636"/>
            <a:ext cx="2286372" cy="205190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16"/>
          <p:cNvSpPr/>
          <p:nvPr/>
        </p:nvSpPr>
        <p:spPr>
          <a:xfrm>
            <a:off x="86981" y="4834286"/>
            <a:ext cx="2920353" cy="26209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16"/>
          <p:cNvSpPr/>
          <p:nvPr/>
        </p:nvSpPr>
        <p:spPr>
          <a:xfrm>
            <a:off x="539262" y="449828"/>
            <a:ext cx="1366172" cy="12262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7" name="Google Shape;167;p16"/>
          <p:cNvSpPr/>
          <p:nvPr/>
        </p:nvSpPr>
        <p:spPr>
          <a:xfrm flipH="1">
            <a:off x="-486393" y="2961001"/>
            <a:ext cx="1925825" cy="1728584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8" name="Google Shape;168;p16"/>
          <p:cNvSpPr/>
          <p:nvPr/>
        </p:nvSpPr>
        <p:spPr>
          <a:xfrm>
            <a:off x="10566600" y="-843469"/>
            <a:ext cx="2238800" cy="2238800"/>
          </a:xfrm>
          <a:prstGeom prst="donut">
            <a:avLst>
              <a:gd name="adj" fmla="val 1199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6046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0801400" scaled="0"/>
        </a:gra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/>
          <p:nvPr/>
        </p:nvSpPr>
        <p:spPr>
          <a:xfrm>
            <a:off x="-3106034" y="-189374"/>
            <a:ext cx="8062503" cy="723674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1" name="Google Shape;171;p17"/>
          <p:cNvSpPr/>
          <p:nvPr/>
        </p:nvSpPr>
        <p:spPr>
          <a:xfrm>
            <a:off x="-3796440" y="-189374"/>
            <a:ext cx="8062503" cy="723674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2" name="Google Shape;172;p17"/>
          <p:cNvSpPr/>
          <p:nvPr/>
        </p:nvSpPr>
        <p:spPr>
          <a:xfrm>
            <a:off x="-9571233" y="-189382"/>
            <a:ext cx="13146905" cy="7236623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3" name="Google Shape;173;p17"/>
          <p:cNvSpPr txBox="1">
            <a:spLocks noGrp="1"/>
          </p:cNvSpPr>
          <p:nvPr>
            <p:ph type="title"/>
          </p:nvPr>
        </p:nvSpPr>
        <p:spPr>
          <a:xfrm>
            <a:off x="5734233" y="3265795"/>
            <a:ext cx="5506800" cy="12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7066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title" idx="2" hasCustomPrompt="1"/>
          </p:nvPr>
        </p:nvSpPr>
        <p:spPr>
          <a:xfrm>
            <a:off x="8407033" y="1395401"/>
            <a:ext cx="2834000" cy="15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75" name="Google Shape;175;p17"/>
          <p:cNvSpPr txBox="1">
            <a:spLocks noGrp="1"/>
          </p:cNvSpPr>
          <p:nvPr>
            <p:ph type="subTitle" idx="1"/>
          </p:nvPr>
        </p:nvSpPr>
        <p:spPr>
          <a:xfrm>
            <a:off x="7563833" y="4531799"/>
            <a:ext cx="3677200" cy="9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76" name="Google Shape;176;p17"/>
          <p:cNvSpPr/>
          <p:nvPr/>
        </p:nvSpPr>
        <p:spPr>
          <a:xfrm flipH="1">
            <a:off x="3825149" y="-930636"/>
            <a:ext cx="2286372" cy="205190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" name="Google Shape;177;p17"/>
          <p:cNvSpPr/>
          <p:nvPr/>
        </p:nvSpPr>
        <p:spPr>
          <a:xfrm>
            <a:off x="216004" y="327829"/>
            <a:ext cx="1764387" cy="158368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0"/>
                </a:srgbClr>
              </a:gs>
              <a:gs pos="100000">
                <a:srgbClr val="00216E">
                  <a:alpha val="4078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8" name="Google Shape;178;p17"/>
          <p:cNvSpPr/>
          <p:nvPr/>
        </p:nvSpPr>
        <p:spPr>
          <a:xfrm>
            <a:off x="-1252467" y="4932769"/>
            <a:ext cx="2424000" cy="24240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9" name="Google Shape;179;p17"/>
          <p:cNvSpPr/>
          <p:nvPr/>
        </p:nvSpPr>
        <p:spPr>
          <a:xfrm flipH="1">
            <a:off x="727621" y="3363631"/>
            <a:ext cx="2062712" cy="18514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24171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bg>
      <p:bgPr>
        <a:gradFill>
          <a:gsLst>
            <a:gs pos="0">
              <a:schemeClr val="dk2"/>
            </a:gs>
            <a:gs pos="100000">
              <a:schemeClr val="accent2"/>
            </a:gs>
          </a:gsLst>
          <a:lin ang="10801400" scaled="0"/>
        </a:gra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/>
          <p:nvPr/>
        </p:nvSpPr>
        <p:spPr>
          <a:xfrm>
            <a:off x="10499801" y="6142769"/>
            <a:ext cx="2920353" cy="26209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2" name="Google Shape;182;p18"/>
          <p:cNvSpPr txBox="1">
            <a:spLocks noGrp="1"/>
          </p:cNvSpPr>
          <p:nvPr>
            <p:ph type="sldNum" idx="12"/>
          </p:nvPr>
        </p:nvSpPr>
        <p:spPr>
          <a:xfrm>
            <a:off x="11296599" y="6142772"/>
            <a:ext cx="895200" cy="7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133" b="1"/>
            </a:lvl1pPr>
            <a:lvl2pPr lvl="1">
              <a:buNone/>
              <a:defRPr sz="2133" b="1"/>
            </a:lvl2pPr>
            <a:lvl3pPr lvl="2">
              <a:buNone/>
              <a:defRPr sz="2133" b="1"/>
            </a:lvl3pPr>
            <a:lvl4pPr lvl="3">
              <a:buNone/>
              <a:defRPr sz="2133" b="1"/>
            </a:lvl4pPr>
            <a:lvl5pPr lvl="4">
              <a:buNone/>
              <a:defRPr sz="2133" b="1"/>
            </a:lvl5pPr>
            <a:lvl6pPr lvl="5">
              <a:buNone/>
              <a:defRPr sz="2133" b="1"/>
            </a:lvl6pPr>
            <a:lvl7pPr lvl="6">
              <a:buNone/>
              <a:defRPr sz="2133" b="1"/>
            </a:lvl7pPr>
            <a:lvl8pPr lvl="7">
              <a:buNone/>
              <a:defRPr sz="2133" b="1"/>
            </a:lvl8pPr>
            <a:lvl9pPr lvl="8">
              <a:buNone/>
              <a:defRPr sz="2133" b="1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83" name="Google Shape;183;p18"/>
          <p:cNvSpPr txBox="1">
            <a:spLocks noGrp="1"/>
          </p:cNvSpPr>
          <p:nvPr>
            <p:ph type="title" hasCustomPrompt="1"/>
          </p:nvPr>
        </p:nvSpPr>
        <p:spPr>
          <a:xfrm>
            <a:off x="1214975" y="3968984"/>
            <a:ext cx="3011600" cy="5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18"/>
          <p:cNvSpPr txBox="1">
            <a:spLocks noGrp="1"/>
          </p:cNvSpPr>
          <p:nvPr>
            <p:ph type="title" idx="2" hasCustomPrompt="1"/>
          </p:nvPr>
        </p:nvSpPr>
        <p:spPr>
          <a:xfrm>
            <a:off x="4590183" y="3968984"/>
            <a:ext cx="3011600" cy="5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85" name="Google Shape;185;p18"/>
          <p:cNvSpPr txBox="1">
            <a:spLocks noGrp="1"/>
          </p:cNvSpPr>
          <p:nvPr>
            <p:ph type="title" idx="3" hasCustomPrompt="1"/>
          </p:nvPr>
        </p:nvSpPr>
        <p:spPr>
          <a:xfrm>
            <a:off x="7965425" y="3968984"/>
            <a:ext cx="3011600" cy="5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186" name="Google Shape;186;p18"/>
          <p:cNvSpPr txBox="1">
            <a:spLocks noGrp="1"/>
          </p:cNvSpPr>
          <p:nvPr>
            <p:ph type="subTitle" idx="1"/>
          </p:nvPr>
        </p:nvSpPr>
        <p:spPr>
          <a:xfrm>
            <a:off x="1214975" y="5335051"/>
            <a:ext cx="3011600" cy="6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subTitle" idx="4"/>
          </p:nvPr>
        </p:nvSpPr>
        <p:spPr>
          <a:xfrm>
            <a:off x="4590183" y="5335051"/>
            <a:ext cx="3011600" cy="6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subTitle" idx="5"/>
          </p:nvPr>
        </p:nvSpPr>
        <p:spPr>
          <a:xfrm>
            <a:off x="7965425" y="5335051"/>
            <a:ext cx="3011600" cy="6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title" idx="6"/>
          </p:nvPr>
        </p:nvSpPr>
        <p:spPr>
          <a:xfrm>
            <a:off x="950967" y="719333"/>
            <a:ext cx="10290000" cy="7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-1090099" y="-811332"/>
            <a:ext cx="2157220" cy="193628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0"/>
                </a:srgbClr>
              </a:gs>
              <a:gs pos="100000">
                <a:srgbClr val="00216E">
                  <a:alpha val="4078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" name="Google Shape;191;p18"/>
          <p:cNvSpPr/>
          <p:nvPr/>
        </p:nvSpPr>
        <p:spPr>
          <a:xfrm flipH="1">
            <a:off x="-697255" y="5976269"/>
            <a:ext cx="1764387" cy="158368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18"/>
          <p:cNvSpPr/>
          <p:nvPr/>
        </p:nvSpPr>
        <p:spPr>
          <a:xfrm>
            <a:off x="-384791" y="1217751"/>
            <a:ext cx="1451936" cy="130323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0"/>
                </a:srgbClr>
              </a:gs>
              <a:gs pos="100000">
                <a:srgbClr val="00216E">
                  <a:alpha val="407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3" name="Google Shape;193;p18"/>
          <p:cNvSpPr/>
          <p:nvPr/>
        </p:nvSpPr>
        <p:spPr>
          <a:xfrm flipH="1">
            <a:off x="10977002" y="292669"/>
            <a:ext cx="950188" cy="853328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4" name="Google Shape;194;p18"/>
          <p:cNvSpPr txBox="1">
            <a:spLocks noGrp="1"/>
          </p:cNvSpPr>
          <p:nvPr>
            <p:ph type="subTitle" idx="7"/>
          </p:nvPr>
        </p:nvSpPr>
        <p:spPr>
          <a:xfrm>
            <a:off x="1214975" y="4592251"/>
            <a:ext cx="3011600" cy="6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ubTitle" idx="8"/>
          </p:nvPr>
        </p:nvSpPr>
        <p:spPr>
          <a:xfrm>
            <a:off x="4590183" y="4592251"/>
            <a:ext cx="3011600" cy="6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196" name="Google Shape;196;p18"/>
          <p:cNvSpPr txBox="1">
            <a:spLocks noGrp="1"/>
          </p:cNvSpPr>
          <p:nvPr>
            <p:ph type="subTitle" idx="9"/>
          </p:nvPr>
        </p:nvSpPr>
        <p:spPr>
          <a:xfrm>
            <a:off x="7965425" y="4592251"/>
            <a:ext cx="3011600" cy="6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2574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bg>
      <p:bgPr>
        <a:gradFill>
          <a:gsLst>
            <a:gs pos="0">
              <a:srgbClr val="00216E"/>
            </a:gs>
            <a:gs pos="100000">
              <a:srgbClr val="E20030"/>
            </a:gs>
          </a:gsLst>
          <a:lin ang="5400700" scaled="0"/>
        </a:gra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/>
          <p:nvPr/>
        </p:nvSpPr>
        <p:spPr>
          <a:xfrm>
            <a:off x="-3106052" y="-189374"/>
            <a:ext cx="8062503" cy="723674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9" name="Google Shape;199;p19"/>
          <p:cNvSpPr/>
          <p:nvPr/>
        </p:nvSpPr>
        <p:spPr>
          <a:xfrm>
            <a:off x="-3796440" y="-189374"/>
            <a:ext cx="8062503" cy="723674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0" name="Google Shape;200;p19"/>
          <p:cNvSpPr/>
          <p:nvPr/>
        </p:nvSpPr>
        <p:spPr>
          <a:xfrm>
            <a:off x="10499801" y="6142769"/>
            <a:ext cx="2920353" cy="26209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1" name="Google Shape;201;p19"/>
          <p:cNvSpPr txBox="1">
            <a:spLocks noGrp="1"/>
          </p:cNvSpPr>
          <p:nvPr>
            <p:ph type="sldNum" idx="12"/>
          </p:nvPr>
        </p:nvSpPr>
        <p:spPr>
          <a:xfrm>
            <a:off x="11296599" y="6142772"/>
            <a:ext cx="895200" cy="7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2133"/>
          </a:p>
        </p:txBody>
      </p:sp>
      <p:sp>
        <p:nvSpPr>
          <p:cNvPr id="202" name="Google Shape;202;p19"/>
          <p:cNvSpPr txBox="1">
            <a:spLocks noGrp="1"/>
          </p:cNvSpPr>
          <p:nvPr>
            <p:ph type="subTitle" idx="1"/>
          </p:nvPr>
        </p:nvSpPr>
        <p:spPr>
          <a:xfrm>
            <a:off x="4965367" y="1946081"/>
            <a:ext cx="62756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title" hasCustomPrompt="1"/>
          </p:nvPr>
        </p:nvSpPr>
        <p:spPr>
          <a:xfrm>
            <a:off x="4965367" y="2579992"/>
            <a:ext cx="62756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7066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7066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7066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7066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7066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7066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7066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7066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204" name="Google Shape;204;p19"/>
          <p:cNvSpPr txBox="1">
            <a:spLocks noGrp="1"/>
          </p:cNvSpPr>
          <p:nvPr>
            <p:ph type="subTitle" idx="2"/>
          </p:nvPr>
        </p:nvSpPr>
        <p:spPr>
          <a:xfrm>
            <a:off x="4965419" y="3684408"/>
            <a:ext cx="62756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title" idx="3" hasCustomPrompt="1"/>
          </p:nvPr>
        </p:nvSpPr>
        <p:spPr>
          <a:xfrm>
            <a:off x="4965367" y="841665"/>
            <a:ext cx="62756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7066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7066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7066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7066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7066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7066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7066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7066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19"/>
          <p:cNvSpPr txBox="1">
            <a:spLocks noGrp="1"/>
          </p:cNvSpPr>
          <p:nvPr>
            <p:ph type="title" idx="4" hasCustomPrompt="1"/>
          </p:nvPr>
        </p:nvSpPr>
        <p:spPr>
          <a:xfrm>
            <a:off x="4965367" y="4318319"/>
            <a:ext cx="62756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66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7066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7066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7066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7066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7066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7066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7066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300"/>
              <a:buFont typeface="Space Mono"/>
              <a:buNone/>
              <a:defRPr sz="7066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r>
              <a:t>xx%</a:t>
            </a:r>
          </a:p>
        </p:txBody>
      </p:sp>
      <p:sp>
        <p:nvSpPr>
          <p:cNvPr id="207" name="Google Shape;207;p19"/>
          <p:cNvSpPr/>
          <p:nvPr/>
        </p:nvSpPr>
        <p:spPr>
          <a:xfrm>
            <a:off x="-9571233" y="-189382"/>
            <a:ext cx="13146905" cy="7236623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8" name="Google Shape;208;p19"/>
          <p:cNvSpPr txBox="1">
            <a:spLocks noGrp="1"/>
          </p:cNvSpPr>
          <p:nvPr>
            <p:ph type="subTitle" idx="5"/>
          </p:nvPr>
        </p:nvSpPr>
        <p:spPr>
          <a:xfrm>
            <a:off x="4965419" y="5422735"/>
            <a:ext cx="6275600" cy="5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209" name="Google Shape;209;p19"/>
          <p:cNvSpPr/>
          <p:nvPr/>
        </p:nvSpPr>
        <p:spPr>
          <a:xfrm flipH="1">
            <a:off x="-613204" y="1690001"/>
            <a:ext cx="1845539" cy="1657408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0" name="Google Shape;210;p19"/>
          <p:cNvSpPr/>
          <p:nvPr/>
        </p:nvSpPr>
        <p:spPr>
          <a:xfrm flipH="1">
            <a:off x="950953" y="3347401"/>
            <a:ext cx="1307651" cy="117342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99232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0801400" scaled="0"/>
        </a:gra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/>
          <p:nvPr/>
        </p:nvSpPr>
        <p:spPr>
          <a:xfrm>
            <a:off x="-3106052" y="-189374"/>
            <a:ext cx="8062503" cy="723674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" name="Google Shape;213;p20"/>
          <p:cNvSpPr txBox="1">
            <a:spLocks noGrp="1"/>
          </p:cNvSpPr>
          <p:nvPr>
            <p:ph type="subTitle" idx="1"/>
          </p:nvPr>
        </p:nvSpPr>
        <p:spPr>
          <a:xfrm flipH="1">
            <a:off x="5650800" y="4100600"/>
            <a:ext cx="4927600" cy="10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67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title"/>
          </p:nvPr>
        </p:nvSpPr>
        <p:spPr>
          <a:xfrm flipH="1">
            <a:off x="4988200" y="2099000"/>
            <a:ext cx="6252800" cy="20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133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20"/>
          <p:cNvSpPr/>
          <p:nvPr/>
        </p:nvSpPr>
        <p:spPr>
          <a:xfrm>
            <a:off x="-3796440" y="-189374"/>
            <a:ext cx="8062503" cy="723674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6" name="Google Shape;216;p20"/>
          <p:cNvSpPr/>
          <p:nvPr/>
        </p:nvSpPr>
        <p:spPr>
          <a:xfrm>
            <a:off x="-9571233" y="-189382"/>
            <a:ext cx="13146905" cy="7236623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7" name="Google Shape;217;p20"/>
          <p:cNvSpPr/>
          <p:nvPr/>
        </p:nvSpPr>
        <p:spPr>
          <a:xfrm>
            <a:off x="-278096" y="5563063"/>
            <a:ext cx="1764387" cy="158368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8" name="Google Shape;218;p20"/>
          <p:cNvSpPr/>
          <p:nvPr/>
        </p:nvSpPr>
        <p:spPr>
          <a:xfrm flipH="1">
            <a:off x="-81649" y="-117036"/>
            <a:ext cx="1687117" cy="1515136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20"/>
          <p:cNvSpPr/>
          <p:nvPr/>
        </p:nvSpPr>
        <p:spPr>
          <a:xfrm>
            <a:off x="1055950" y="4683413"/>
            <a:ext cx="1082309" cy="97146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/>
              </a:gs>
              <a:gs pos="100000">
                <a:srgbClr val="E20030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0" name="Google Shape;220;p20"/>
          <p:cNvSpPr/>
          <p:nvPr/>
        </p:nvSpPr>
        <p:spPr>
          <a:xfrm>
            <a:off x="10499801" y="6142769"/>
            <a:ext cx="2920353" cy="26209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1" name="Google Shape;221;p20"/>
          <p:cNvSpPr txBox="1">
            <a:spLocks noGrp="1"/>
          </p:cNvSpPr>
          <p:nvPr>
            <p:ph type="sldNum" idx="12"/>
          </p:nvPr>
        </p:nvSpPr>
        <p:spPr>
          <a:xfrm>
            <a:off x="11296599" y="6142772"/>
            <a:ext cx="895200" cy="7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2133" b="1"/>
            </a:lvl1pPr>
            <a:lvl2pPr lvl="1" rtl="0">
              <a:buNone/>
              <a:defRPr sz="2133" b="1"/>
            </a:lvl2pPr>
            <a:lvl3pPr lvl="2" rtl="0">
              <a:buNone/>
              <a:defRPr sz="2133" b="1"/>
            </a:lvl3pPr>
            <a:lvl4pPr lvl="3" rtl="0">
              <a:buNone/>
              <a:defRPr sz="2133" b="1"/>
            </a:lvl4pPr>
            <a:lvl5pPr lvl="4" rtl="0">
              <a:buNone/>
              <a:defRPr sz="2133" b="1"/>
            </a:lvl5pPr>
            <a:lvl6pPr lvl="5" rtl="0">
              <a:buNone/>
              <a:defRPr sz="2133" b="1"/>
            </a:lvl6pPr>
            <a:lvl7pPr lvl="6" rtl="0">
              <a:buNone/>
              <a:defRPr sz="2133" b="1"/>
            </a:lvl7pPr>
            <a:lvl8pPr lvl="7" rtl="0">
              <a:buNone/>
              <a:defRPr sz="2133" b="1"/>
            </a:lvl8pPr>
            <a:lvl9pPr lvl="8" rtl="0">
              <a:buNone/>
              <a:defRPr sz="2133" b="1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72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950967" y="3265780"/>
            <a:ext cx="5506800" cy="12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66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1314720"/>
            <a:ext cx="2834000" cy="15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950967" y="4612480"/>
            <a:ext cx="3855600" cy="9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>
            <a:off x="5947061" y="-189374"/>
            <a:ext cx="8752908" cy="7236747"/>
            <a:chOff x="511350" y="-142050"/>
            <a:chExt cx="6564681" cy="5427560"/>
          </a:xfrm>
        </p:grpSpPr>
        <p:sp>
          <p:nvSpPr>
            <p:cNvPr id="27" name="Google Shape;27;p3"/>
            <p:cNvSpPr/>
            <p:nvPr/>
          </p:nvSpPr>
          <p:spPr>
            <a:xfrm flipH="1">
              <a:off x="511350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1029154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" name="Google Shape;29;p3"/>
          <p:cNvSpPr/>
          <p:nvPr/>
        </p:nvSpPr>
        <p:spPr>
          <a:xfrm>
            <a:off x="7327868" y="-189382"/>
            <a:ext cx="13146905" cy="7236623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3"/>
          <p:cNvSpPr/>
          <p:nvPr/>
        </p:nvSpPr>
        <p:spPr>
          <a:xfrm>
            <a:off x="4792043" y="-930636"/>
            <a:ext cx="2286372" cy="205190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3"/>
          <p:cNvSpPr/>
          <p:nvPr/>
        </p:nvSpPr>
        <p:spPr>
          <a:xfrm flipH="1">
            <a:off x="9889993" y="4834286"/>
            <a:ext cx="2920353" cy="26209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3"/>
          <p:cNvSpPr/>
          <p:nvPr/>
        </p:nvSpPr>
        <p:spPr>
          <a:xfrm flipH="1">
            <a:off x="9295409" y="232428"/>
            <a:ext cx="1366172" cy="12262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3"/>
          <p:cNvSpPr/>
          <p:nvPr/>
        </p:nvSpPr>
        <p:spPr>
          <a:xfrm>
            <a:off x="11241047" y="1885135"/>
            <a:ext cx="1893268" cy="170027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20339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/>
          <p:nvPr/>
        </p:nvSpPr>
        <p:spPr>
          <a:xfrm flipH="1">
            <a:off x="917571" y="-189367"/>
            <a:ext cx="8062503" cy="723674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4" name="Google Shape;224;p21"/>
          <p:cNvSpPr/>
          <p:nvPr/>
        </p:nvSpPr>
        <p:spPr>
          <a:xfrm flipH="1">
            <a:off x="1607977" y="-189367"/>
            <a:ext cx="8062503" cy="723674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5" name="Google Shape;225;p21"/>
          <p:cNvSpPr/>
          <p:nvPr/>
        </p:nvSpPr>
        <p:spPr>
          <a:xfrm>
            <a:off x="2298372" y="-189366"/>
            <a:ext cx="13146905" cy="7236623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6" name="Google Shape;226;p21"/>
          <p:cNvSpPr/>
          <p:nvPr/>
        </p:nvSpPr>
        <p:spPr>
          <a:xfrm>
            <a:off x="10499801" y="6142769"/>
            <a:ext cx="2920353" cy="26209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7" name="Google Shape;227;p21"/>
          <p:cNvSpPr txBox="1">
            <a:spLocks noGrp="1"/>
          </p:cNvSpPr>
          <p:nvPr>
            <p:ph type="sldNum" idx="12"/>
          </p:nvPr>
        </p:nvSpPr>
        <p:spPr>
          <a:xfrm>
            <a:off x="11296599" y="6142772"/>
            <a:ext cx="895200" cy="7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2133"/>
          </a:p>
        </p:txBody>
      </p:sp>
      <p:sp>
        <p:nvSpPr>
          <p:cNvPr id="228" name="Google Shape;228;p21"/>
          <p:cNvSpPr txBox="1">
            <a:spLocks noGrp="1"/>
          </p:cNvSpPr>
          <p:nvPr>
            <p:ph type="subTitle" idx="1"/>
          </p:nvPr>
        </p:nvSpPr>
        <p:spPr>
          <a:xfrm flipH="1">
            <a:off x="4941433" y="4982367"/>
            <a:ext cx="6299600" cy="10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229" name="Google Shape;229;p21"/>
          <p:cNvSpPr txBox="1">
            <a:spLocks noGrp="1"/>
          </p:cNvSpPr>
          <p:nvPr>
            <p:ph type="title"/>
          </p:nvPr>
        </p:nvSpPr>
        <p:spPr>
          <a:xfrm flipH="1">
            <a:off x="3665433" y="3530367"/>
            <a:ext cx="7575600" cy="145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4267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4267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4267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4267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4267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4267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4267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4267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30" name="Google Shape;230;p21"/>
          <p:cNvSpPr/>
          <p:nvPr/>
        </p:nvSpPr>
        <p:spPr>
          <a:xfrm flipH="1">
            <a:off x="267875" y="51261"/>
            <a:ext cx="1366172" cy="12262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1" name="Google Shape;231;p21"/>
          <p:cNvSpPr/>
          <p:nvPr/>
        </p:nvSpPr>
        <p:spPr>
          <a:xfrm flipH="1">
            <a:off x="-844470" y="4998534"/>
            <a:ext cx="2286372" cy="205190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2" name="Google Shape;232;p21"/>
          <p:cNvSpPr/>
          <p:nvPr/>
        </p:nvSpPr>
        <p:spPr>
          <a:xfrm flipH="1">
            <a:off x="398493" y="719334"/>
            <a:ext cx="2496241" cy="2240276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44993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/>
          <p:nvPr/>
        </p:nvSpPr>
        <p:spPr>
          <a:xfrm>
            <a:off x="10499801" y="6142769"/>
            <a:ext cx="2920353" cy="26209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5" name="Google Shape;235;p22"/>
          <p:cNvSpPr txBox="1">
            <a:spLocks noGrp="1"/>
          </p:cNvSpPr>
          <p:nvPr>
            <p:ph type="sldNum" idx="12"/>
          </p:nvPr>
        </p:nvSpPr>
        <p:spPr>
          <a:xfrm>
            <a:off x="11296599" y="6142772"/>
            <a:ext cx="895200" cy="7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2133" b="1"/>
            </a:lvl1pPr>
            <a:lvl2pPr lvl="1" rtl="0">
              <a:buNone/>
              <a:defRPr sz="2133" b="1"/>
            </a:lvl2pPr>
            <a:lvl3pPr lvl="2" rtl="0">
              <a:buNone/>
              <a:defRPr sz="2133" b="1"/>
            </a:lvl3pPr>
            <a:lvl4pPr lvl="3" rtl="0">
              <a:buNone/>
              <a:defRPr sz="2133" b="1"/>
            </a:lvl4pPr>
            <a:lvl5pPr lvl="4" rtl="0">
              <a:buNone/>
              <a:defRPr sz="2133" b="1"/>
            </a:lvl5pPr>
            <a:lvl6pPr lvl="5" rtl="0">
              <a:buNone/>
              <a:defRPr sz="2133" b="1"/>
            </a:lvl6pPr>
            <a:lvl7pPr lvl="6" rtl="0">
              <a:buNone/>
              <a:defRPr sz="2133" b="1"/>
            </a:lvl7pPr>
            <a:lvl8pPr lvl="7" rtl="0">
              <a:buNone/>
              <a:defRPr sz="2133" b="1"/>
            </a:lvl8pPr>
            <a:lvl9pPr lvl="8" rtl="0">
              <a:buNone/>
              <a:defRPr sz="2133" b="1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36" name="Google Shape;236;p22"/>
          <p:cNvSpPr/>
          <p:nvPr/>
        </p:nvSpPr>
        <p:spPr>
          <a:xfrm rot="10800000">
            <a:off x="4129511" y="-189418"/>
            <a:ext cx="8062503" cy="723674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34509"/>
                  <a:alpha val="40780"/>
                </a:srgbClr>
              </a:gs>
              <a:gs pos="48000">
                <a:srgbClr val="00216E">
                  <a:alpha val="34509"/>
                  <a:alpha val="40780"/>
                </a:srgbClr>
              </a:gs>
              <a:gs pos="100000">
                <a:srgbClr val="00216E">
                  <a:alpha val="34509"/>
                  <a:alpha val="4078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7" name="Google Shape;237;p22"/>
          <p:cNvSpPr/>
          <p:nvPr/>
        </p:nvSpPr>
        <p:spPr>
          <a:xfrm rot="10800000">
            <a:off x="3439106" y="-189418"/>
            <a:ext cx="8062503" cy="723674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34509"/>
                  <a:alpha val="17320"/>
                </a:srgbClr>
              </a:gs>
              <a:gs pos="48000">
                <a:srgbClr val="00216E">
                  <a:alpha val="34509"/>
                  <a:alpha val="17320"/>
                </a:srgbClr>
              </a:gs>
              <a:gs pos="100000">
                <a:srgbClr val="00216E">
                  <a:alpha val="34509"/>
                  <a:alpha val="17320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8" name="Google Shape;238;p22"/>
          <p:cNvSpPr/>
          <p:nvPr/>
        </p:nvSpPr>
        <p:spPr>
          <a:xfrm>
            <a:off x="-2335695" y="-189366"/>
            <a:ext cx="13146905" cy="7236623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9" name="Google Shape;239;p22"/>
          <p:cNvSpPr txBox="1">
            <a:spLocks noGrp="1"/>
          </p:cNvSpPr>
          <p:nvPr>
            <p:ph type="subTitle" idx="1"/>
          </p:nvPr>
        </p:nvSpPr>
        <p:spPr>
          <a:xfrm flipH="1">
            <a:off x="950915" y="5199667"/>
            <a:ext cx="8392800" cy="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title"/>
          </p:nvPr>
        </p:nvSpPr>
        <p:spPr>
          <a:xfrm flipH="1">
            <a:off x="950967" y="4329967"/>
            <a:ext cx="8392800" cy="7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4267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4267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4267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4267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4267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4267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4267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4267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11501604" y="511529"/>
            <a:ext cx="1764387" cy="158368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2" name="Google Shape;242;p22"/>
          <p:cNvSpPr/>
          <p:nvPr/>
        </p:nvSpPr>
        <p:spPr>
          <a:xfrm rot="10800000" flipH="1">
            <a:off x="10214279" y="80494"/>
            <a:ext cx="1082309" cy="97115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3" name="Google Shape;243;p22"/>
          <p:cNvSpPr/>
          <p:nvPr/>
        </p:nvSpPr>
        <p:spPr>
          <a:xfrm>
            <a:off x="11634899" y="4842284"/>
            <a:ext cx="895311" cy="8036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4" name="Google Shape;244;p22"/>
          <p:cNvSpPr/>
          <p:nvPr/>
        </p:nvSpPr>
        <p:spPr>
          <a:xfrm flipH="1">
            <a:off x="-739746" y="-699799"/>
            <a:ext cx="1852647" cy="1663488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67789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"/>
          <p:cNvSpPr/>
          <p:nvPr/>
        </p:nvSpPr>
        <p:spPr>
          <a:xfrm flipH="1">
            <a:off x="1" y="-189400"/>
            <a:ext cx="8062503" cy="723674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23"/>
          <p:cNvSpPr/>
          <p:nvPr/>
        </p:nvSpPr>
        <p:spPr>
          <a:xfrm flipH="1">
            <a:off x="690406" y="-189400"/>
            <a:ext cx="8062503" cy="723674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" name="Google Shape;248;p23"/>
          <p:cNvSpPr/>
          <p:nvPr/>
        </p:nvSpPr>
        <p:spPr>
          <a:xfrm>
            <a:off x="1380801" y="-189400"/>
            <a:ext cx="13146905" cy="7236623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9" name="Google Shape;249;p23"/>
          <p:cNvSpPr/>
          <p:nvPr/>
        </p:nvSpPr>
        <p:spPr>
          <a:xfrm>
            <a:off x="10499801" y="6142769"/>
            <a:ext cx="2920353" cy="26209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0" name="Google Shape;250;p23"/>
          <p:cNvSpPr txBox="1">
            <a:spLocks noGrp="1"/>
          </p:cNvSpPr>
          <p:nvPr>
            <p:ph type="sldNum" idx="12"/>
          </p:nvPr>
        </p:nvSpPr>
        <p:spPr>
          <a:xfrm>
            <a:off x="11296599" y="6142772"/>
            <a:ext cx="895200" cy="7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2133" b="1"/>
            </a:lvl1pPr>
            <a:lvl2pPr lvl="1" rtl="0">
              <a:buNone/>
              <a:defRPr sz="2133" b="1"/>
            </a:lvl2pPr>
            <a:lvl3pPr lvl="2" rtl="0">
              <a:buNone/>
              <a:defRPr sz="2133" b="1"/>
            </a:lvl3pPr>
            <a:lvl4pPr lvl="3" rtl="0">
              <a:buNone/>
              <a:defRPr sz="2133" b="1"/>
            </a:lvl4pPr>
            <a:lvl5pPr lvl="4" rtl="0">
              <a:buNone/>
              <a:defRPr sz="2133" b="1"/>
            </a:lvl5pPr>
            <a:lvl6pPr lvl="5" rtl="0">
              <a:buNone/>
              <a:defRPr sz="2133" b="1"/>
            </a:lvl6pPr>
            <a:lvl7pPr lvl="6" rtl="0">
              <a:buNone/>
              <a:defRPr sz="2133" b="1"/>
            </a:lvl7pPr>
            <a:lvl8pPr lvl="7" rtl="0">
              <a:buNone/>
              <a:defRPr sz="2133" b="1"/>
            </a:lvl8pPr>
            <a:lvl9pPr lvl="8" rtl="0">
              <a:buNone/>
              <a:defRPr sz="2133" b="1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51" name="Google Shape;251;p23"/>
          <p:cNvSpPr txBox="1">
            <a:spLocks noGrp="1"/>
          </p:cNvSpPr>
          <p:nvPr>
            <p:ph type="subTitle" idx="1"/>
          </p:nvPr>
        </p:nvSpPr>
        <p:spPr>
          <a:xfrm flipH="1">
            <a:off x="2903748" y="5199667"/>
            <a:ext cx="8392800" cy="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867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endParaRPr/>
          </a:p>
        </p:txBody>
      </p:sp>
      <p:sp>
        <p:nvSpPr>
          <p:cNvPr id="252" name="Google Shape;252;p23"/>
          <p:cNvSpPr txBox="1">
            <a:spLocks noGrp="1"/>
          </p:cNvSpPr>
          <p:nvPr>
            <p:ph type="title"/>
          </p:nvPr>
        </p:nvSpPr>
        <p:spPr>
          <a:xfrm flipH="1">
            <a:off x="2903800" y="4329967"/>
            <a:ext cx="8392800" cy="7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4267"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4267"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4267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4267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4267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4267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4267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4267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53" name="Google Shape;253;p23"/>
          <p:cNvSpPr/>
          <p:nvPr/>
        </p:nvSpPr>
        <p:spPr>
          <a:xfrm flipH="1">
            <a:off x="10715787" y="-338199"/>
            <a:ext cx="1852647" cy="1663488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4" name="Google Shape;254;p23"/>
          <p:cNvSpPr/>
          <p:nvPr/>
        </p:nvSpPr>
        <p:spPr>
          <a:xfrm>
            <a:off x="214771" y="4655629"/>
            <a:ext cx="1764387" cy="158368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5" name="Google Shape;255;p23"/>
          <p:cNvSpPr/>
          <p:nvPr/>
        </p:nvSpPr>
        <p:spPr>
          <a:xfrm rot="10800000" flipH="1">
            <a:off x="-651473" y="-678418"/>
            <a:ext cx="2068765" cy="185658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49254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5400700" scaled="0"/>
        </a:gra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/>
          <p:nvPr/>
        </p:nvSpPr>
        <p:spPr>
          <a:xfrm>
            <a:off x="446991" y="899601"/>
            <a:ext cx="2737389" cy="245672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24"/>
          <p:cNvSpPr/>
          <p:nvPr/>
        </p:nvSpPr>
        <p:spPr>
          <a:xfrm flipH="1">
            <a:off x="2194327" y="-189357"/>
            <a:ext cx="8062503" cy="723674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24"/>
          <p:cNvSpPr/>
          <p:nvPr/>
        </p:nvSpPr>
        <p:spPr>
          <a:xfrm flipH="1">
            <a:off x="2884733" y="-189357"/>
            <a:ext cx="8062503" cy="723674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0" name="Google Shape;260;p24"/>
          <p:cNvSpPr/>
          <p:nvPr/>
        </p:nvSpPr>
        <p:spPr>
          <a:xfrm>
            <a:off x="3575134" y="-189382"/>
            <a:ext cx="13146905" cy="7236623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1" name="Google Shape;261;p24"/>
          <p:cNvSpPr/>
          <p:nvPr/>
        </p:nvSpPr>
        <p:spPr>
          <a:xfrm>
            <a:off x="10499801" y="6142769"/>
            <a:ext cx="2920353" cy="26209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24"/>
          <p:cNvSpPr txBox="1">
            <a:spLocks noGrp="1"/>
          </p:cNvSpPr>
          <p:nvPr>
            <p:ph type="sldNum" idx="12"/>
          </p:nvPr>
        </p:nvSpPr>
        <p:spPr>
          <a:xfrm>
            <a:off x="11296599" y="6142772"/>
            <a:ext cx="895200" cy="7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133" b="1"/>
            </a:lvl1pPr>
            <a:lvl2pPr lvl="1">
              <a:buNone/>
              <a:defRPr sz="2133" b="1"/>
            </a:lvl2pPr>
            <a:lvl3pPr lvl="2">
              <a:buNone/>
              <a:defRPr sz="2133" b="1"/>
            </a:lvl3pPr>
            <a:lvl4pPr lvl="3">
              <a:buNone/>
              <a:defRPr sz="2133" b="1"/>
            </a:lvl4pPr>
            <a:lvl5pPr lvl="4">
              <a:buNone/>
              <a:defRPr sz="2133" b="1"/>
            </a:lvl5pPr>
            <a:lvl6pPr lvl="5">
              <a:buNone/>
              <a:defRPr sz="2133" b="1"/>
            </a:lvl6pPr>
            <a:lvl7pPr lvl="6">
              <a:buNone/>
              <a:defRPr sz="2133" b="1"/>
            </a:lvl7pPr>
            <a:lvl8pPr lvl="7">
              <a:buNone/>
              <a:defRPr sz="2133" b="1"/>
            </a:lvl8pPr>
            <a:lvl9pPr lvl="8">
              <a:buNone/>
              <a:defRPr sz="2133" b="1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63" name="Google Shape;263;p2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4"/>
          <p:cNvSpPr txBox="1">
            <a:spLocks noGrp="1"/>
          </p:cNvSpPr>
          <p:nvPr>
            <p:ph type="subTitle" idx="1"/>
          </p:nvPr>
        </p:nvSpPr>
        <p:spPr>
          <a:xfrm>
            <a:off x="4583800" y="4641767"/>
            <a:ext cx="3252400" cy="9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4"/>
          <p:cNvSpPr txBox="1">
            <a:spLocks noGrp="1"/>
          </p:cNvSpPr>
          <p:nvPr>
            <p:ph type="subTitle" idx="2"/>
          </p:nvPr>
        </p:nvSpPr>
        <p:spPr>
          <a:xfrm>
            <a:off x="7988567" y="4641767"/>
            <a:ext cx="3252400" cy="9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4"/>
          <p:cNvSpPr txBox="1">
            <a:spLocks noGrp="1"/>
          </p:cNvSpPr>
          <p:nvPr>
            <p:ph type="subTitle" idx="3"/>
          </p:nvPr>
        </p:nvSpPr>
        <p:spPr>
          <a:xfrm>
            <a:off x="4583800" y="4119433"/>
            <a:ext cx="3252400" cy="522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267" name="Google Shape;267;p24"/>
          <p:cNvSpPr txBox="1">
            <a:spLocks noGrp="1"/>
          </p:cNvSpPr>
          <p:nvPr>
            <p:ph type="subTitle" idx="4"/>
          </p:nvPr>
        </p:nvSpPr>
        <p:spPr>
          <a:xfrm>
            <a:off x="7988467" y="4119433"/>
            <a:ext cx="3252400" cy="522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grpSp>
        <p:nvGrpSpPr>
          <p:cNvPr id="268" name="Google Shape;268;p24"/>
          <p:cNvGrpSpPr/>
          <p:nvPr/>
        </p:nvGrpSpPr>
        <p:grpSpPr>
          <a:xfrm>
            <a:off x="390509" y="210695"/>
            <a:ext cx="2286372" cy="6411773"/>
            <a:chOff x="5882006" y="160346"/>
            <a:chExt cx="1714779" cy="4808830"/>
          </a:xfrm>
        </p:grpSpPr>
        <p:sp>
          <p:nvSpPr>
            <p:cNvPr id="269" name="Google Shape;269;p24"/>
            <p:cNvSpPr/>
            <p:nvPr/>
          </p:nvSpPr>
          <p:spPr>
            <a:xfrm>
              <a:off x="5882008" y="160346"/>
              <a:ext cx="1024629" cy="919688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gradFill>
              <a:gsLst>
                <a:gs pos="0">
                  <a:srgbClr val="E20030">
                    <a:alpha val="40784"/>
                  </a:srgbClr>
                </a:gs>
                <a:gs pos="100000">
                  <a:srgbClr val="00216E">
                    <a:alpha val="39607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5882006" y="3430250"/>
              <a:ext cx="1714779" cy="1538926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gradFill>
              <a:gsLst>
                <a:gs pos="0">
                  <a:srgbClr val="E20030">
                    <a:alpha val="40784"/>
                  </a:srgbClr>
                </a:gs>
                <a:gs pos="100000">
                  <a:srgbClr val="00216E">
                    <a:alpha val="39607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90717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25"/>
          <p:cNvGrpSpPr/>
          <p:nvPr/>
        </p:nvGrpSpPr>
        <p:grpSpPr>
          <a:xfrm flipH="1">
            <a:off x="2557291" y="-189400"/>
            <a:ext cx="8752908" cy="7236747"/>
            <a:chOff x="557725" y="-142050"/>
            <a:chExt cx="6564681" cy="5427560"/>
          </a:xfrm>
        </p:grpSpPr>
        <p:sp>
          <p:nvSpPr>
            <p:cNvPr id="273" name="Google Shape;273;p25"/>
            <p:cNvSpPr/>
            <p:nvPr/>
          </p:nvSpPr>
          <p:spPr>
            <a:xfrm flipH="1">
              <a:off x="557725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25"/>
            <p:cNvSpPr/>
            <p:nvPr/>
          </p:nvSpPr>
          <p:spPr>
            <a:xfrm flipH="1">
              <a:off x="1075529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5" name="Google Shape;275;p25"/>
          <p:cNvSpPr/>
          <p:nvPr/>
        </p:nvSpPr>
        <p:spPr>
          <a:xfrm flipH="1">
            <a:off x="-3217499" y="-189316"/>
            <a:ext cx="13146905" cy="7236623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6" name="Google Shape;276;p2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5"/>
          <p:cNvSpPr txBox="1">
            <a:spLocks noGrp="1"/>
          </p:cNvSpPr>
          <p:nvPr>
            <p:ph type="subTitle" idx="1"/>
          </p:nvPr>
        </p:nvSpPr>
        <p:spPr>
          <a:xfrm>
            <a:off x="2596133" y="2252764"/>
            <a:ext cx="5167600" cy="7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78" name="Google Shape;278;p25"/>
          <p:cNvSpPr txBox="1">
            <a:spLocks noGrp="1"/>
          </p:cNvSpPr>
          <p:nvPr>
            <p:ph type="subTitle" idx="2"/>
          </p:nvPr>
        </p:nvSpPr>
        <p:spPr>
          <a:xfrm>
            <a:off x="2596133" y="3718660"/>
            <a:ext cx="5167600" cy="7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79" name="Google Shape;279;p25"/>
          <p:cNvSpPr txBox="1">
            <a:spLocks noGrp="1"/>
          </p:cNvSpPr>
          <p:nvPr>
            <p:ph type="subTitle" idx="3"/>
          </p:nvPr>
        </p:nvSpPr>
        <p:spPr>
          <a:xfrm>
            <a:off x="2596133" y="1746855"/>
            <a:ext cx="4683600" cy="49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endParaRPr/>
          </a:p>
        </p:txBody>
      </p:sp>
      <p:sp>
        <p:nvSpPr>
          <p:cNvPr id="280" name="Google Shape;280;p25"/>
          <p:cNvSpPr txBox="1">
            <a:spLocks noGrp="1"/>
          </p:cNvSpPr>
          <p:nvPr>
            <p:ph type="subTitle" idx="4"/>
          </p:nvPr>
        </p:nvSpPr>
        <p:spPr>
          <a:xfrm>
            <a:off x="2596133" y="3212788"/>
            <a:ext cx="4683600" cy="49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endParaRPr/>
          </a:p>
        </p:txBody>
      </p:sp>
      <p:sp>
        <p:nvSpPr>
          <p:cNvPr id="281" name="Google Shape;281;p25"/>
          <p:cNvSpPr txBox="1">
            <a:spLocks noGrp="1"/>
          </p:cNvSpPr>
          <p:nvPr>
            <p:ph type="subTitle" idx="5"/>
          </p:nvPr>
        </p:nvSpPr>
        <p:spPr>
          <a:xfrm>
            <a:off x="2596133" y="5184576"/>
            <a:ext cx="5167600" cy="7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subTitle" idx="6"/>
          </p:nvPr>
        </p:nvSpPr>
        <p:spPr>
          <a:xfrm flipH="1">
            <a:off x="2596133" y="4678739"/>
            <a:ext cx="4683600" cy="49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endParaRPr/>
          </a:p>
        </p:txBody>
      </p:sp>
      <p:sp>
        <p:nvSpPr>
          <p:cNvPr id="283" name="Google Shape;283;p25"/>
          <p:cNvSpPr/>
          <p:nvPr/>
        </p:nvSpPr>
        <p:spPr>
          <a:xfrm>
            <a:off x="10499807" y="-678436"/>
            <a:ext cx="2286372" cy="205190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4" name="Google Shape;284;p25"/>
          <p:cNvSpPr/>
          <p:nvPr/>
        </p:nvSpPr>
        <p:spPr>
          <a:xfrm flipH="1">
            <a:off x="9621141" y="4770686"/>
            <a:ext cx="2920353" cy="26209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5" name="Google Shape;285;p25"/>
          <p:cNvSpPr/>
          <p:nvPr/>
        </p:nvSpPr>
        <p:spPr>
          <a:xfrm>
            <a:off x="10781292" y="2390368"/>
            <a:ext cx="1925825" cy="1728584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6" name="Google Shape;286;p25"/>
          <p:cNvSpPr/>
          <p:nvPr/>
        </p:nvSpPr>
        <p:spPr>
          <a:xfrm flipH="1">
            <a:off x="-415205" y="-517815"/>
            <a:ext cx="1366172" cy="12262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7" name="Google Shape;287;p25"/>
          <p:cNvSpPr/>
          <p:nvPr/>
        </p:nvSpPr>
        <p:spPr>
          <a:xfrm>
            <a:off x="10499801" y="6142769"/>
            <a:ext cx="2920353" cy="26209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8" name="Google Shape;288;p25"/>
          <p:cNvSpPr txBox="1">
            <a:spLocks noGrp="1"/>
          </p:cNvSpPr>
          <p:nvPr>
            <p:ph type="sldNum" idx="12"/>
          </p:nvPr>
        </p:nvSpPr>
        <p:spPr>
          <a:xfrm>
            <a:off x="11296599" y="6142772"/>
            <a:ext cx="895200" cy="7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133" b="1"/>
            </a:lvl1pPr>
            <a:lvl2pPr lvl="1">
              <a:buNone/>
              <a:defRPr sz="2133" b="1"/>
            </a:lvl2pPr>
            <a:lvl3pPr lvl="2">
              <a:buNone/>
              <a:defRPr sz="2133" b="1"/>
            </a:lvl3pPr>
            <a:lvl4pPr lvl="3">
              <a:buNone/>
              <a:defRPr sz="2133" b="1"/>
            </a:lvl4pPr>
            <a:lvl5pPr lvl="4">
              <a:buNone/>
              <a:defRPr sz="2133" b="1"/>
            </a:lvl5pPr>
            <a:lvl6pPr lvl="5">
              <a:buNone/>
              <a:defRPr sz="2133" b="1"/>
            </a:lvl6pPr>
            <a:lvl7pPr lvl="6">
              <a:buNone/>
              <a:defRPr sz="2133" b="1"/>
            </a:lvl7pPr>
            <a:lvl8pPr lvl="7">
              <a:buNone/>
              <a:defRPr sz="2133" b="1"/>
            </a:lvl8pPr>
            <a:lvl9pPr lvl="8">
              <a:buNone/>
              <a:defRPr sz="2133" b="1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4281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26"/>
          <p:cNvGrpSpPr/>
          <p:nvPr/>
        </p:nvGrpSpPr>
        <p:grpSpPr>
          <a:xfrm>
            <a:off x="881801" y="-189374"/>
            <a:ext cx="8752908" cy="7236747"/>
            <a:chOff x="557725" y="-142050"/>
            <a:chExt cx="6564681" cy="5427560"/>
          </a:xfrm>
        </p:grpSpPr>
        <p:sp>
          <p:nvSpPr>
            <p:cNvPr id="291" name="Google Shape;291;p26"/>
            <p:cNvSpPr/>
            <p:nvPr/>
          </p:nvSpPr>
          <p:spPr>
            <a:xfrm flipH="1">
              <a:off x="557725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2" name="Google Shape;292;p26"/>
            <p:cNvSpPr/>
            <p:nvPr/>
          </p:nvSpPr>
          <p:spPr>
            <a:xfrm flipH="1">
              <a:off x="1075529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3" name="Google Shape;293;p26"/>
          <p:cNvSpPr/>
          <p:nvPr/>
        </p:nvSpPr>
        <p:spPr>
          <a:xfrm>
            <a:off x="2262594" y="-189290"/>
            <a:ext cx="13146905" cy="7236623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4" name="Google Shape;294;p26"/>
          <p:cNvSpPr/>
          <p:nvPr/>
        </p:nvSpPr>
        <p:spPr>
          <a:xfrm>
            <a:off x="10499801" y="6142769"/>
            <a:ext cx="2920353" cy="26209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5" name="Google Shape;295;p26"/>
          <p:cNvSpPr txBox="1">
            <a:spLocks noGrp="1"/>
          </p:cNvSpPr>
          <p:nvPr>
            <p:ph type="sldNum" idx="12"/>
          </p:nvPr>
        </p:nvSpPr>
        <p:spPr>
          <a:xfrm>
            <a:off x="11296599" y="6142772"/>
            <a:ext cx="895200" cy="7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2133" b="1"/>
            </a:lvl1pPr>
            <a:lvl2pPr lvl="1" rtl="0">
              <a:buNone/>
              <a:defRPr sz="2133" b="1"/>
            </a:lvl2pPr>
            <a:lvl3pPr lvl="2" rtl="0">
              <a:buNone/>
              <a:defRPr sz="2133" b="1"/>
            </a:lvl3pPr>
            <a:lvl4pPr lvl="3" rtl="0">
              <a:buNone/>
              <a:defRPr sz="2133" b="1"/>
            </a:lvl4pPr>
            <a:lvl5pPr lvl="4" rtl="0">
              <a:buNone/>
              <a:defRPr sz="2133" b="1"/>
            </a:lvl5pPr>
            <a:lvl6pPr lvl="5" rtl="0">
              <a:buNone/>
              <a:defRPr sz="2133" b="1"/>
            </a:lvl6pPr>
            <a:lvl7pPr lvl="6" rtl="0">
              <a:buNone/>
              <a:defRPr sz="2133" b="1"/>
            </a:lvl7pPr>
            <a:lvl8pPr lvl="7" rtl="0">
              <a:buNone/>
              <a:defRPr sz="2133" b="1"/>
            </a:lvl8pPr>
            <a:lvl9pPr lvl="8" rtl="0">
              <a:buNone/>
              <a:defRPr sz="2133" b="1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96" name="Google Shape;296;p26"/>
          <p:cNvSpPr txBox="1">
            <a:spLocks noGrp="1"/>
          </p:cNvSpPr>
          <p:nvPr>
            <p:ph type="title"/>
          </p:nvPr>
        </p:nvSpPr>
        <p:spPr>
          <a:xfrm>
            <a:off x="4265500" y="719333"/>
            <a:ext cx="6975200" cy="7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6"/>
          <p:cNvSpPr txBox="1">
            <a:spLocks noGrp="1"/>
          </p:cNvSpPr>
          <p:nvPr>
            <p:ph type="body" idx="1"/>
          </p:nvPr>
        </p:nvSpPr>
        <p:spPr>
          <a:xfrm>
            <a:off x="4265484" y="4547167"/>
            <a:ext cx="6975200" cy="15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○"/>
              <a:defRPr sz="1600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■"/>
              <a:defRPr sz="1600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●"/>
              <a:defRPr sz="1600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○"/>
              <a:defRPr sz="1600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■"/>
              <a:defRPr sz="1600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●"/>
              <a:defRPr sz="1600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○"/>
              <a:defRPr sz="1600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■"/>
              <a:defRPr sz="1600"/>
            </a:lvl9pPr>
          </a:lstStyle>
          <a:p>
            <a:endParaRPr/>
          </a:p>
        </p:txBody>
      </p:sp>
      <p:sp>
        <p:nvSpPr>
          <p:cNvPr id="298" name="Google Shape;298;p26"/>
          <p:cNvSpPr txBox="1">
            <a:spLocks noGrp="1"/>
          </p:cNvSpPr>
          <p:nvPr>
            <p:ph type="body" idx="2"/>
          </p:nvPr>
        </p:nvSpPr>
        <p:spPr>
          <a:xfrm>
            <a:off x="4265704" y="3479567"/>
            <a:ext cx="6975200" cy="5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●"/>
              <a:defRPr>
                <a:solidFill>
                  <a:schemeClr val="hlink"/>
                </a:solidFill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○"/>
              <a:defRPr sz="1600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■"/>
              <a:defRPr sz="1600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●"/>
              <a:defRPr sz="1600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○"/>
              <a:defRPr sz="1600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■"/>
              <a:defRPr sz="1600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●"/>
              <a:defRPr sz="1600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○"/>
              <a:defRPr sz="1600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rgbClr val="0B0000"/>
              </a:buClr>
              <a:buSzPts val="1400"/>
              <a:buFont typeface="Roboto Condensed"/>
              <a:buChar char="■"/>
              <a:defRPr sz="1600"/>
            </a:lvl9pPr>
          </a:lstStyle>
          <a:p>
            <a:endParaRPr/>
          </a:p>
        </p:txBody>
      </p:sp>
      <p:sp>
        <p:nvSpPr>
          <p:cNvPr id="299" name="Google Shape;299;p26"/>
          <p:cNvSpPr txBox="1">
            <a:spLocks noGrp="1"/>
          </p:cNvSpPr>
          <p:nvPr>
            <p:ph type="body" idx="3"/>
          </p:nvPr>
        </p:nvSpPr>
        <p:spPr>
          <a:xfrm>
            <a:off x="4265657" y="2446844"/>
            <a:ext cx="6975200" cy="5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2347"/>
              </a:buClr>
              <a:buSzPts val="1400"/>
              <a:buFont typeface="Roboto Mono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○"/>
              <a:defRPr sz="1600"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■"/>
              <a:defRPr sz="1600"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●"/>
              <a:defRPr sz="1600"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○"/>
              <a:defRPr sz="1600"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■"/>
              <a:defRPr sz="1600"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●"/>
              <a:defRPr sz="1600"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○"/>
              <a:defRPr sz="1600"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"/>
              <a:buChar char="■"/>
              <a:defRPr sz="1600"/>
            </a:lvl9pPr>
          </a:lstStyle>
          <a:p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-294709" y="-253400"/>
            <a:ext cx="2737389" cy="245672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1" name="Google Shape;301;p26"/>
          <p:cNvSpPr/>
          <p:nvPr/>
        </p:nvSpPr>
        <p:spPr>
          <a:xfrm>
            <a:off x="-347565" y="5420199"/>
            <a:ext cx="1925153" cy="172767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17254"/>
                </a:srgbClr>
              </a:gs>
              <a:gs pos="100000">
                <a:srgbClr val="E20030">
                  <a:alpha val="40784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2" name="Google Shape;302;p26"/>
          <p:cNvSpPr/>
          <p:nvPr/>
        </p:nvSpPr>
        <p:spPr>
          <a:xfrm>
            <a:off x="1076499" y="1550102"/>
            <a:ext cx="1366172" cy="122594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3" name="Google Shape;303;p26"/>
          <p:cNvSpPr txBox="1">
            <a:spLocks noGrp="1"/>
          </p:cNvSpPr>
          <p:nvPr>
            <p:ph type="subTitle" idx="4"/>
          </p:nvPr>
        </p:nvSpPr>
        <p:spPr>
          <a:xfrm>
            <a:off x="4265687" y="1952433"/>
            <a:ext cx="6147200" cy="49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endParaRPr/>
          </a:p>
        </p:txBody>
      </p:sp>
      <p:sp>
        <p:nvSpPr>
          <p:cNvPr id="304" name="Google Shape;304;p26"/>
          <p:cNvSpPr txBox="1">
            <a:spLocks noGrp="1"/>
          </p:cNvSpPr>
          <p:nvPr>
            <p:ph type="subTitle" idx="5"/>
          </p:nvPr>
        </p:nvSpPr>
        <p:spPr>
          <a:xfrm>
            <a:off x="4265687" y="2985164"/>
            <a:ext cx="6147200" cy="49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endParaRPr/>
          </a:p>
        </p:txBody>
      </p:sp>
      <p:sp>
        <p:nvSpPr>
          <p:cNvPr id="305" name="Google Shape;305;p26"/>
          <p:cNvSpPr txBox="1">
            <a:spLocks noGrp="1"/>
          </p:cNvSpPr>
          <p:nvPr>
            <p:ph type="subTitle" idx="6"/>
          </p:nvPr>
        </p:nvSpPr>
        <p:spPr>
          <a:xfrm>
            <a:off x="4265687" y="4052761"/>
            <a:ext cx="6147200" cy="49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eggae One"/>
              <a:buNone/>
              <a:defRPr sz="2667">
                <a:latin typeface="Reggae One"/>
                <a:ea typeface="Reggae One"/>
                <a:cs typeface="Reggae One"/>
                <a:sym typeface="Reggae One"/>
              </a:defRPr>
            </a:lvl9pPr>
          </a:lstStyle>
          <a:p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2628066" y="3085002"/>
            <a:ext cx="1366172" cy="1225948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228005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bg>
      <p:bgPr>
        <a:gradFill>
          <a:gsLst>
            <a:gs pos="0">
              <a:schemeClr val="dk1"/>
            </a:gs>
            <a:gs pos="100000">
              <a:srgbClr val="E20030"/>
            </a:gs>
          </a:gsLst>
          <a:lin ang="5400700" scaled="0"/>
        </a:gra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27"/>
          <p:cNvGrpSpPr/>
          <p:nvPr/>
        </p:nvGrpSpPr>
        <p:grpSpPr>
          <a:xfrm flipH="1">
            <a:off x="3438891" y="-189367"/>
            <a:ext cx="8753108" cy="7236747"/>
            <a:chOff x="641875" y="-142050"/>
            <a:chExt cx="6564831" cy="5427560"/>
          </a:xfrm>
        </p:grpSpPr>
        <p:sp>
          <p:nvSpPr>
            <p:cNvPr id="309" name="Google Shape;309;p27"/>
            <p:cNvSpPr/>
            <p:nvPr/>
          </p:nvSpPr>
          <p:spPr>
            <a:xfrm flipH="1">
              <a:off x="641875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27"/>
            <p:cNvSpPr/>
            <p:nvPr/>
          </p:nvSpPr>
          <p:spPr>
            <a:xfrm flipH="1">
              <a:off x="1159829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1" name="Google Shape;311;p27"/>
          <p:cNvSpPr/>
          <p:nvPr/>
        </p:nvSpPr>
        <p:spPr>
          <a:xfrm flipH="1">
            <a:off x="-2335699" y="-189316"/>
            <a:ext cx="13146905" cy="7236623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2" name="Google Shape;312;p27"/>
          <p:cNvSpPr/>
          <p:nvPr/>
        </p:nvSpPr>
        <p:spPr>
          <a:xfrm>
            <a:off x="10499801" y="6142769"/>
            <a:ext cx="2920353" cy="26209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3" name="Google Shape;313;p27"/>
          <p:cNvSpPr/>
          <p:nvPr/>
        </p:nvSpPr>
        <p:spPr>
          <a:xfrm>
            <a:off x="10358837" y="1193563"/>
            <a:ext cx="1764387" cy="158368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4" name="Google Shape;314;p27"/>
          <p:cNvSpPr/>
          <p:nvPr/>
        </p:nvSpPr>
        <p:spPr>
          <a:xfrm rot="10800000" flipH="1">
            <a:off x="10811212" y="5016627"/>
            <a:ext cx="1082309" cy="97115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5" name="Google Shape;315;p27"/>
          <p:cNvSpPr/>
          <p:nvPr/>
        </p:nvSpPr>
        <p:spPr>
          <a:xfrm>
            <a:off x="10971417" y="2874784"/>
            <a:ext cx="895311" cy="8036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6" name="Google Shape;316;p2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7" name="Google Shape;317;p27"/>
          <p:cNvSpPr/>
          <p:nvPr/>
        </p:nvSpPr>
        <p:spPr>
          <a:xfrm>
            <a:off x="-549830" y="5930663"/>
            <a:ext cx="1764387" cy="158368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rgbClr val="E20030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" name="Google Shape;318;p27"/>
          <p:cNvSpPr/>
          <p:nvPr/>
        </p:nvSpPr>
        <p:spPr>
          <a:xfrm rot="10800000" flipH="1">
            <a:off x="-483955" y="4860043"/>
            <a:ext cx="1082309" cy="97115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/>
              </a:gs>
              <a:gs pos="100000">
                <a:srgbClr val="E20030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" name="Google Shape;319;p27"/>
          <p:cNvSpPr/>
          <p:nvPr/>
        </p:nvSpPr>
        <p:spPr>
          <a:xfrm>
            <a:off x="10499801" y="6142769"/>
            <a:ext cx="2920353" cy="26209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27"/>
          <p:cNvSpPr txBox="1">
            <a:spLocks noGrp="1"/>
          </p:cNvSpPr>
          <p:nvPr>
            <p:ph type="sldNum" idx="12"/>
          </p:nvPr>
        </p:nvSpPr>
        <p:spPr>
          <a:xfrm>
            <a:off x="11296599" y="6142772"/>
            <a:ext cx="895200" cy="7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133" b="1"/>
            </a:lvl1pPr>
            <a:lvl2pPr lvl="1">
              <a:buNone/>
              <a:defRPr sz="2133" b="1"/>
            </a:lvl2pPr>
            <a:lvl3pPr lvl="2">
              <a:buNone/>
              <a:defRPr sz="2133" b="1"/>
            </a:lvl3pPr>
            <a:lvl4pPr lvl="3">
              <a:buNone/>
              <a:defRPr sz="2133" b="1"/>
            </a:lvl4pPr>
            <a:lvl5pPr lvl="4">
              <a:buNone/>
              <a:defRPr sz="2133" b="1"/>
            </a:lvl5pPr>
            <a:lvl6pPr lvl="5">
              <a:buNone/>
              <a:defRPr sz="2133" b="1"/>
            </a:lvl6pPr>
            <a:lvl7pPr lvl="6">
              <a:buNone/>
              <a:defRPr sz="2133" b="1"/>
            </a:lvl7pPr>
            <a:lvl8pPr lvl="7">
              <a:buNone/>
              <a:defRPr sz="2133" b="1"/>
            </a:lvl8pPr>
            <a:lvl9pPr lvl="8">
              <a:buNone/>
              <a:defRPr sz="2133" b="1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21" name="Google Shape;321;p27"/>
          <p:cNvSpPr txBox="1">
            <a:spLocks noGrp="1"/>
          </p:cNvSpPr>
          <p:nvPr>
            <p:ph type="subTitle" idx="1"/>
          </p:nvPr>
        </p:nvSpPr>
        <p:spPr>
          <a:xfrm flipH="1">
            <a:off x="6472132" y="2634717"/>
            <a:ext cx="2732400" cy="6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27"/>
          <p:cNvSpPr txBox="1">
            <a:spLocks noGrp="1"/>
          </p:cNvSpPr>
          <p:nvPr>
            <p:ph type="subTitle" idx="2"/>
          </p:nvPr>
        </p:nvSpPr>
        <p:spPr>
          <a:xfrm flipH="1">
            <a:off x="2295867" y="2634719"/>
            <a:ext cx="2732400" cy="6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27"/>
          <p:cNvSpPr txBox="1">
            <a:spLocks noGrp="1"/>
          </p:cNvSpPr>
          <p:nvPr>
            <p:ph type="subTitle" idx="3"/>
          </p:nvPr>
        </p:nvSpPr>
        <p:spPr>
          <a:xfrm flipH="1">
            <a:off x="6472132" y="2121233"/>
            <a:ext cx="2732400" cy="4412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24" name="Google Shape;324;p27"/>
          <p:cNvSpPr txBox="1">
            <a:spLocks noGrp="1"/>
          </p:cNvSpPr>
          <p:nvPr>
            <p:ph type="subTitle" idx="4"/>
          </p:nvPr>
        </p:nvSpPr>
        <p:spPr>
          <a:xfrm flipH="1">
            <a:off x="2295867" y="2121233"/>
            <a:ext cx="2732400" cy="4412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25" name="Google Shape;325;p27"/>
          <p:cNvSpPr txBox="1">
            <a:spLocks noGrp="1"/>
          </p:cNvSpPr>
          <p:nvPr>
            <p:ph type="subTitle" idx="5"/>
          </p:nvPr>
        </p:nvSpPr>
        <p:spPr>
          <a:xfrm flipH="1">
            <a:off x="6472132" y="4566293"/>
            <a:ext cx="2732400" cy="6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7"/>
          <p:cNvSpPr txBox="1">
            <a:spLocks noGrp="1"/>
          </p:cNvSpPr>
          <p:nvPr>
            <p:ph type="subTitle" idx="6"/>
          </p:nvPr>
        </p:nvSpPr>
        <p:spPr>
          <a:xfrm>
            <a:off x="6472132" y="4052807"/>
            <a:ext cx="2732400" cy="4412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27" name="Google Shape;327;p27"/>
          <p:cNvSpPr txBox="1">
            <a:spLocks noGrp="1"/>
          </p:cNvSpPr>
          <p:nvPr>
            <p:ph type="subTitle" idx="7"/>
          </p:nvPr>
        </p:nvSpPr>
        <p:spPr>
          <a:xfrm flipH="1">
            <a:off x="2295867" y="4566296"/>
            <a:ext cx="2732400" cy="69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27"/>
          <p:cNvSpPr txBox="1">
            <a:spLocks noGrp="1"/>
          </p:cNvSpPr>
          <p:nvPr>
            <p:ph type="subTitle" idx="8"/>
          </p:nvPr>
        </p:nvSpPr>
        <p:spPr>
          <a:xfrm flipH="1">
            <a:off x="2295867" y="4052809"/>
            <a:ext cx="2732400" cy="4412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4809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bg>
      <p:bgPr>
        <a:gradFill>
          <a:gsLst>
            <a:gs pos="0">
              <a:schemeClr val="dk2"/>
            </a:gs>
            <a:gs pos="100000">
              <a:schemeClr val="accent2"/>
            </a:gs>
          </a:gsLst>
          <a:lin ang="10801400" scaled="0"/>
        </a:gra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/>
          <p:nvPr/>
        </p:nvSpPr>
        <p:spPr>
          <a:xfrm>
            <a:off x="10499801" y="6142769"/>
            <a:ext cx="2920353" cy="26209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1" name="Google Shape;331;p28"/>
          <p:cNvSpPr txBox="1">
            <a:spLocks noGrp="1"/>
          </p:cNvSpPr>
          <p:nvPr>
            <p:ph type="sldNum" idx="12"/>
          </p:nvPr>
        </p:nvSpPr>
        <p:spPr>
          <a:xfrm>
            <a:off x="11296599" y="6142772"/>
            <a:ext cx="895200" cy="7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2133"/>
          </a:p>
        </p:txBody>
      </p:sp>
      <p:sp>
        <p:nvSpPr>
          <p:cNvPr id="332" name="Google Shape;332;p2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8"/>
          <p:cNvSpPr txBox="1">
            <a:spLocks noGrp="1"/>
          </p:cNvSpPr>
          <p:nvPr>
            <p:ph type="subTitle" idx="1"/>
          </p:nvPr>
        </p:nvSpPr>
        <p:spPr>
          <a:xfrm>
            <a:off x="7522864" y="3060705"/>
            <a:ext cx="3148400" cy="5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8"/>
          <p:cNvSpPr txBox="1">
            <a:spLocks noGrp="1"/>
          </p:cNvSpPr>
          <p:nvPr>
            <p:ph type="subTitle" idx="2"/>
          </p:nvPr>
        </p:nvSpPr>
        <p:spPr>
          <a:xfrm>
            <a:off x="7522851" y="2490705"/>
            <a:ext cx="2429600" cy="5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35" name="Google Shape;335;p28"/>
          <p:cNvSpPr txBox="1">
            <a:spLocks noGrp="1"/>
          </p:cNvSpPr>
          <p:nvPr>
            <p:ph type="subTitle" idx="3"/>
          </p:nvPr>
        </p:nvSpPr>
        <p:spPr>
          <a:xfrm>
            <a:off x="7522864" y="4612059"/>
            <a:ext cx="3148400" cy="5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8"/>
          <p:cNvSpPr txBox="1">
            <a:spLocks noGrp="1"/>
          </p:cNvSpPr>
          <p:nvPr>
            <p:ph type="subTitle" idx="4"/>
          </p:nvPr>
        </p:nvSpPr>
        <p:spPr>
          <a:xfrm>
            <a:off x="7522851" y="4040056"/>
            <a:ext cx="2429600" cy="5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37" name="Google Shape;337;p28"/>
          <p:cNvSpPr txBox="1">
            <a:spLocks noGrp="1"/>
          </p:cNvSpPr>
          <p:nvPr>
            <p:ph type="subTitle" idx="5"/>
          </p:nvPr>
        </p:nvSpPr>
        <p:spPr>
          <a:xfrm>
            <a:off x="2510297" y="2388111"/>
            <a:ext cx="3148400" cy="5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8"/>
          <p:cNvSpPr txBox="1">
            <a:spLocks noGrp="1"/>
          </p:cNvSpPr>
          <p:nvPr>
            <p:ph type="subTitle" idx="6"/>
          </p:nvPr>
        </p:nvSpPr>
        <p:spPr>
          <a:xfrm>
            <a:off x="2510284" y="1816101"/>
            <a:ext cx="2429600" cy="5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39" name="Google Shape;339;p28"/>
          <p:cNvSpPr txBox="1">
            <a:spLocks noGrp="1"/>
          </p:cNvSpPr>
          <p:nvPr>
            <p:ph type="subTitle" idx="7"/>
          </p:nvPr>
        </p:nvSpPr>
        <p:spPr>
          <a:xfrm>
            <a:off x="2510297" y="3835911"/>
            <a:ext cx="3148400" cy="5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28"/>
          <p:cNvSpPr txBox="1">
            <a:spLocks noGrp="1"/>
          </p:cNvSpPr>
          <p:nvPr>
            <p:ph type="subTitle" idx="8"/>
          </p:nvPr>
        </p:nvSpPr>
        <p:spPr>
          <a:xfrm>
            <a:off x="2510284" y="3265911"/>
            <a:ext cx="2429600" cy="5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9"/>
          </p:nvPr>
        </p:nvSpPr>
        <p:spPr>
          <a:xfrm>
            <a:off x="2510297" y="5285693"/>
            <a:ext cx="3148400" cy="5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28"/>
          <p:cNvSpPr txBox="1">
            <a:spLocks noGrp="1"/>
          </p:cNvSpPr>
          <p:nvPr>
            <p:ph type="subTitle" idx="13"/>
          </p:nvPr>
        </p:nvSpPr>
        <p:spPr>
          <a:xfrm>
            <a:off x="2510284" y="4715693"/>
            <a:ext cx="2429600" cy="5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43" name="Google Shape;343;p28"/>
          <p:cNvSpPr/>
          <p:nvPr/>
        </p:nvSpPr>
        <p:spPr>
          <a:xfrm rot="10800000">
            <a:off x="9780860" y="-1367414"/>
            <a:ext cx="2920353" cy="26209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4" name="Google Shape;344;p28"/>
          <p:cNvSpPr/>
          <p:nvPr/>
        </p:nvSpPr>
        <p:spPr>
          <a:xfrm rot="10800000">
            <a:off x="11561475" y="1318876"/>
            <a:ext cx="1366172" cy="12262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5" name="Google Shape;345;p28"/>
          <p:cNvSpPr/>
          <p:nvPr/>
        </p:nvSpPr>
        <p:spPr>
          <a:xfrm rot="10800000" flipH="1">
            <a:off x="-942286" y="5865981"/>
            <a:ext cx="1893268" cy="170027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15920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bg>
      <p:bgPr>
        <a:gradFill>
          <a:gsLst>
            <a:gs pos="0">
              <a:schemeClr val="accent2"/>
            </a:gs>
            <a:gs pos="100000">
              <a:schemeClr val="dk2"/>
            </a:gs>
          </a:gsLst>
          <a:lin ang="10801400" scaled="0"/>
        </a:grad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/>
          <p:nvPr/>
        </p:nvSpPr>
        <p:spPr>
          <a:xfrm>
            <a:off x="10499801" y="6142769"/>
            <a:ext cx="2920353" cy="26209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8" name="Google Shape;348;p29"/>
          <p:cNvSpPr txBox="1">
            <a:spLocks noGrp="1"/>
          </p:cNvSpPr>
          <p:nvPr>
            <p:ph type="sldNum" idx="12"/>
          </p:nvPr>
        </p:nvSpPr>
        <p:spPr>
          <a:xfrm>
            <a:off x="11296599" y="6142772"/>
            <a:ext cx="895200" cy="7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133" b="1"/>
            </a:lvl1pPr>
            <a:lvl2pPr lvl="1">
              <a:buNone/>
              <a:defRPr sz="2133" b="1"/>
            </a:lvl2pPr>
            <a:lvl3pPr lvl="2">
              <a:buNone/>
              <a:defRPr sz="2133" b="1"/>
            </a:lvl3pPr>
            <a:lvl4pPr lvl="3">
              <a:buNone/>
              <a:defRPr sz="2133" b="1"/>
            </a:lvl4pPr>
            <a:lvl5pPr lvl="4">
              <a:buNone/>
              <a:defRPr sz="2133" b="1"/>
            </a:lvl5pPr>
            <a:lvl6pPr lvl="5">
              <a:buNone/>
              <a:defRPr sz="2133" b="1"/>
            </a:lvl6pPr>
            <a:lvl7pPr lvl="6">
              <a:buNone/>
              <a:defRPr sz="2133" b="1"/>
            </a:lvl7pPr>
            <a:lvl8pPr lvl="7">
              <a:buNone/>
              <a:defRPr sz="2133" b="1"/>
            </a:lvl8pPr>
            <a:lvl9pPr lvl="8">
              <a:buNone/>
              <a:defRPr sz="2133" b="1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9" name="Google Shape;349;p29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0" name="Google Shape;350;p29"/>
          <p:cNvSpPr txBox="1">
            <a:spLocks noGrp="1"/>
          </p:cNvSpPr>
          <p:nvPr>
            <p:ph type="subTitle" idx="1"/>
          </p:nvPr>
        </p:nvSpPr>
        <p:spPr>
          <a:xfrm>
            <a:off x="1247167" y="3082720"/>
            <a:ext cx="2882800" cy="7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2"/>
          </p:nvPr>
        </p:nvSpPr>
        <p:spPr>
          <a:xfrm>
            <a:off x="4651833" y="3082720"/>
            <a:ext cx="2882800" cy="7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29"/>
          <p:cNvSpPr txBox="1">
            <a:spLocks noGrp="1"/>
          </p:cNvSpPr>
          <p:nvPr>
            <p:ph type="subTitle" idx="3"/>
          </p:nvPr>
        </p:nvSpPr>
        <p:spPr>
          <a:xfrm>
            <a:off x="1247167" y="2611199"/>
            <a:ext cx="2882800" cy="45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4"/>
          </p:nvPr>
        </p:nvSpPr>
        <p:spPr>
          <a:xfrm>
            <a:off x="4651833" y="2611199"/>
            <a:ext cx="2882800" cy="45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54" name="Google Shape;354;p29"/>
          <p:cNvSpPr txBox="1">
            <a:spLocks noGrp="1"/>
          </p:cNvSpPr>
          <p:nvPr>
            <p:ph type="subTitle" idx="5"/>
          </p:nvPr>
        </p:nvSpPr>
        <p:spPr>
          <a:xfrm>
            <a:off x="1247167" y="5425217"/>
            <a:ext cx="2882800" cy="7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6"/>
          </p:nvPr>
        </p:nvSpPr>
        <p:spPr>
          <a:xfrm>
            <a:off x="4651833" y="5425217"/>
            <a:ext cx="2882800" cy="7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9"/>
          <p:cNvSpPr txBox="1">
            <a:spLocks noGrp="1"/>
          </p:cNvSpPr>
          <p:nvPr>
            <p:ph type="subTitle" idx="7"/>
          </p:nvPr>
        </p:nvSpPr>
        <p:spPr>
          <a:xfrm>
            <a:off x="1247167" y="4953699"/>
            <a:ext cx="2882800" cy="45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57" name="Google Shape;357;p29"/>
          <p:cNvSpPr txBox="1">
            <a:spLocks noGrp="1"/>
          </p:cNvSpPr>
          <p:nvPr>
            <p:ph type="subTitle" idx="8"/>
          </p:nvPr>
        </p:nvSpPr>
        <p:spPr>
          <a:xfrm>
            <a:off x="4651833" y="4953699"/>
            <a:ext cx="2882800" cy="45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58" name="Google Shape;358;p29"/>
          <p:cNvSpPr txBox="1">
            <a:spLocks noGrp="1"/>
          </p:cNvSpPr>
          <p:nvPr>
            <p:ph type="subTitle" idx="9"/>
          </p:nvPr>
        </p:nvSpPr>
        <p:spPr>
          <a:xfrm>
            <a:off x="8062033" y="3082720"/>
            <a:ext cx="2882800" cy="7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9"/>
          <p:cNvSpPr txBox="1">
            <a:spLocks noGrp="1"/>
          </p:cNvSpPr>
          <p:nvPr>
            <p:ph type="subTitle" idx="13"/>
          </p:nvPr>
        </p:nvSpPr>
        <p:spPr>
          <a:xfrm>
            <a:off x="8062033" y="2611199"/>
            <a:ext cx="2882800" cy="45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60" name="Google Shape;360;p29"/>
          <p:cNvSpPr txBox="1">
            <a:spLocks noGrp="1"/>
          </p:cNvSpPr>
          <p:nvPr>
            <p:ph type="subTitle" idx="14"/>
          </p:nvPr>
        </p:nvSpPr>
        <p:spPr>
          <a:xfrm>
            <a:off x="8062033" y="5425217"/>
            <a:ext cx="2882800" cy="7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361" name="Google Shape;361;p29"/>
          <p:cNvSpPr txBox="1">
            <a:spLocks noGrp="1"/>
          </p:cNvSpPr>
          <p:nvPr>
            <p:ph type="subTitle" idx="15"/>
          </p:nvPr>
        </p:nvSpPr>
        <p:spPr>
          <a:xfrm>
            <a:off x="8062033" y="4953699"/>
            <a:ext cx="2882800" cy="45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362" name="Google Shape;362;p29"/>
          <p:cNvSpPr/>
          <p:nvPr/>
        </p:nvSpPr>
        <p:spPr>
          <a:xfrm flipH="1">
            <a:off x="-341006" y="587134"/>
            <a:ext cx="947105" cy="84980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3" name="Google Shape;363;p29"/>
          <p:cNvSpPr/>
          <p:nvPr/>
        </p:nvSpPr>
        <p:spPr>
          <a:xfrm flipH="1">
            <a:off x="-340984" y="-939606"/>
            <a:ext cx="1588151" cy="142519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/>
              </a:gs>
              <a:gs pos="100000">
                <a:srgbClr val="E20030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77195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bg>
      <p:bgPr>
        <a:gradFill>
          <a:gsLst>
            <a:gs pos="0">
              <a:schemeClr val="dk2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0"/>
          <p:cNvSpPr/>
          <p:nvPr/>
        </p:nvSpPr>
        <p:spPr>
          <a:xfrm>
            <a:off x="10499801" y="6142769"/>
            <a:ext cx="2920353" cy="26209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6" name="Google Shape;366;p3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30"/>
          <p:cNvSpPr txBox="1">
            <a:spLocks noGrp="1"/>
          </p:cNvSpPr>
          <p:nvPr>
            <p:ph type="sldNum" idx="12"/>
          </p:nvPr>
        </p:nvSpPr>
        <p:spPr>
          <a:xfrm>
            <a:off x="11296599" y="6142772"/>
            <a:ext cx="895200" cy="7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68" name="Google Shape;368;p30"/>
          <p:cNvSpPr/>
          <p:nvPr/>
        </p:nvSpPr>
        <p:spPr>
          <a:xfrm>
            <a:off x="-333750" y="-821672"/>
            <a:ext cx="1211460" cy="1087384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9" name="Google Shape;369;p30"/>
          <p:cNvSpPr/>
          <p:nvPr/>
        </p:nvSpPr>
        <p:spPr>
          <a:xfrm flipH="1">
            <a:off x="140614" y="325121"/>
            <a:ext cx="724119" cy="649955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0" name="Google Shape;370;p30"/>
          <p:cNvSpPr/>
          <p:nvPr/>
        </p:nvSpPr>
        <p:spPr>
          <a:xfrm flipH="1">
            <a:off x="-612878" y="5911168"/>
            <a:ext cx="1769713" cy="158931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98251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gradFill>
          <a:gsLst>
            <a:gs pos="0">
              <a:schemeClr val="dk2"/>
            </a:gs>
            <a:gs pos="100000">
              <a:schemeClr val="accent2"/>
            </a:gs>
          </a:gsLst>
          <a:lin ang="10800025" scaled="0"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10499801" y="6142769"/>
            <a:ext cx="2920353" cy="26209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950967" y="1733967"/>
            <a:ext cx="10166000" cy="44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533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11296599" y="6142772"/>
            <a:ext cx="895200" cy="75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9087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5400700" scaled="0"/>
        </a:gradFill>
        <a:effectLst/>
      </p:bgPr>
    </p:bg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1"/>
          <p:cNvSpPr/>
          <p:nvPr/>
        </p:nvSpPr>
        <p:spPr>
          <a:xfrm flipH="1">
            <a:off x="1" y="-189467"/>
            <a:ext cx="8062503" cy="723674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3" name="Google Shape;373;p31"/>
          <p:cNvSpPr/>
          <p:nvPr/>
        </p:nvSpPr>
        <p:spPr>
          <a:xfrm flipH="1">
            <a:off x="690406" y="-189367"/>
            <a:ext cx="8062503" cy="723674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4" name="Google Shape;374;p31"/>
          <p:cNvSpPr/>
          <p:nvPr/>
        </p:nvSpPr>
        <p:spPr>
          <a:xfrm>
            <a:off x="1380801" y="-189400"/>
            <a:ext cx="13146905" cy="7236623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5" name="Google Shape;375;p31"/>
          <p:cNvSpPr/>
          <p:nvPr/>
        </p:nvSpPr>
        <p:spPr>
          <a:xfrm rot="10800000">
            <a:off x="382095" y="-410207"/>
            <a:ext cx="2286372" cy="205190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6" name="Google Shape;376;p31"/>
          <p:cNvSpPr/>
          <p:nvPr/>
        </p:nvSpPr>
        <p:spPr>
          <a:xfrm>
            <a:off x="-493696" y="5416968"/>
            <a:ext cx="2044551" cy="183514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7" name="Google Shape;377;p31"/>
          <p:cNvSpPr/>
          <p:nvPr/>
        </p:nvSpPr>
        <p:spPr>
          <a:xfrm rot="10800000" flipH="1">
            <a:off x="-154505" y="-584020"/>
            <a:ext cx="1366172" cy="12262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8" name="Google Shape;378;p31"/>
          <p:cNvSpPr/>
          <p:nvPr/>
        </p:nvSpPr>
        <p:spPr>
          <a:xfrm>
            <a:off x="10499801" y="6142769"/>
            <a:ext cx="2920353" cy="26209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9" name="Google Shape;379;p31"/>
          <p:cNvSpPr txBox="1">
            <a:spLocks noGrp="1"/>
          </p:cNvSpPr>
          <p:nvPr>
            <p:ph type="sldNum" idx="12"/>
          </p:nvPr>
        </p:nvSpPr>
        <p:spPr>
          <a:xfrm>
            <a:off x="11296599" y="6142772"/>
            <a:ext cx="895200" cy="7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133" b="1"/>
            </a:lvl1pPr>
            <a:lvl2pPr lvl="1">
              <a:buNone/>
              <a:defRPr sz="2133" b="1"/>
            </a:lvl2pPr>
            <a:lvl3pPr lvl="2">
              <a:buNone/>
              <a:defRPr sz="2133" b="1"/>
            </a:lvl3pPr>
            <a:lvl4pPr lvl="3">
              <a:buNone/>
              <a:defRPr sz="2133" b="1"/>
            </a:lvl4pPr>
            <a:lvl5pPr lvl="4">
              <a:buNone/>
              <a:defRPr sz="2133" b="1"/>
            </a:lvl5pPr>
            <a:lvl6pPr lvl="5">
              <a:buNone/>
              <a:defRPr sz="2133" b="1"/>
            </a:lvl6pPr>
            <a:lvl7pPr lvl="6">
              <a:buNone/>
              <a:defRPr sz="2133" b="1"/>
            </a:lvl7pPr>
            <a:lvl8pPr lvl="7">
              <a:buNone/>
              <a:defRPr sz="2133" b="1"/>
            </a:lvl8pPr>
            <a:lvl9pPr lvl="8">
              <a:buNone/>
              <a:defRPr sz="2133" b="1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80" name="Google Shape;380;p31"/>
          <p:cNvSpPr txBox="1">
            <a:spLocks noGrp="1"/>
          </p:cNvSpPr>
          <p:nvPr>
            <p:ph type="title"/>
          </p:nvPr>
        </p:nvSpPr>
        <p:spPr>
          <a:xfrm>
            <a:off x="3895667" y="719333"/>
            <a:ext cx="7345200" cy="7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4102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"/>
          <p:cNvSpPr/>
          <p:nvPr/>
        </p:nvSpPr>
        <p:spPr>
          <a:xfrm>
            <a:off x="4156263" y="-189400"/>
            <a:ext cx="8062503" cy="723674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3" name="Google Shape;383;p32"/>
          <p:cNvSpPr/>
          <p:nvPr/>
        </p:nvSpPr>
        <p:spPr>
          <a:xfrm>
            <a:off x="3438891" y="-189400"/>
            <a:ext cx="8062503" cy="723674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4" name="Google Shape;384;p32"/>
          <p:cNvSpPr/>
          <p:nvPr/>
        </p:nvSpPr>
        <p:spPr>
          <a:xfrm flipH="1">
            <a:off x="-2335899" y="-189316"/>
            <a:ext cx="13146905" cy="7236623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5" name="Google Shape;385;p32"/>
          <p:cNvSpPr txBox="1">
            <a:spLocks noGrp="1"/>
          </p:cNvSpPr>
          <p:nvPr>
            <p:ph type="sldNum" idx="12"/>
          </p:nvPr>
        </p:nvSpPr>
        <p:spPr>
          <a:xfrm>
            <a:off x="11296599" y="6142772"/>
            <a:ext cx="895200" cy="7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2133" b="1"/>
            </a:lvl1pPr>
            <a:lvl2pPr lvl="1" rtl="0">
              <a:buNone/>
              <a:defRPr sz="2133" b="1"/>
            </a:lvl2pPr>
            <a:lvl3pPr lvl="2" rtl="0">
              <a:buNone/>
              <a:defRPr sz="2133" b="1"/>
            </a:lvl3pPr>
            <a:lvl4pPr lvl="3" rtl="0">
              <a:buNone/>
              <a:defRPr sz="2133" b="1"/>
            </a:lvl4pPr>
            <a:lvl5pPr lvl="4" rtl="0">
              <a:buNone/>
              <a:defRPr sz="2133" b="1"/>
            </a:lvl5pPr>
            <a:lvl6pPr lvl="5" rtl="0">
              <a:buNone/>
              <a:defRPr sz="2133" b="1"/>
            </a:lvl6pPr>
            <a:lvl7pPr lvl="6" rtl="0">
              <a:buNone/>
              <a:defRPr sz="2133" b="1"/>
            </a:lvl7pPr>
            <a:lvl8pPr lvl="7" rtl="0">
              <a:buNone/>
              <a:defRPr sz="2133" b="1"/>
            </a:lvl8pPr>
            <a:lvl9pPr lvl="8" rtl="0">
              <a:buNone/>
              <a:defRPr sz="2133" b="1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86" name="Google Shape;386;p32"/>
          <p:cNvSpPr/>
          <p:nvPr/>
        </p:nvSpPr>
        <p:spPr>
          <a:xfrm>
            <a:off x="10499801" y="6142769"/>
            <a:ext cx="2920353" cy="26209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7" name="Google Shape;387;p32"/>
          <p:cNvSpPr/>
          <p:nvPr/>
        </p:nvSpPr>
        <p:spPr>
          <a:xfrm>
            <a:off x="10292204" y="719329"/>
            <a:ext cx="1764387" cy="158368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8" name="Google Shape;388;p32"/>
          <p:cNvSpPr/>
          <p:nvPr/>
        </p:nvSpPr>
        <p:spPr>
          <a:xfrm rot="10800000" flipH="1">
            <a:off x="9417479" y="233761"/>
            <a:ext cx="1082309" cy="97115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9" name="Google Shape;389;p32"/>
          <p:cNvSpPr/>
          <p:nvPr/>
        </p:nvSpPr>
        <p:spPr>
          <a:xfrm>
            <a:off x="10113883" y="4674418"/>
            <a:ext cx="895311" cy="8036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0" name="Google Shape;390;p32"/>
          <p:cNvSpPr txBox="1">
            <a:spLocks noGrp="1"/>
          </p:cNvSpPr>
          <p:nvPr>
            <p:ph type="sldNum" idx="2"/>
          </p:nvPr>
        </p:nvSpPr>
        <p:spPr>
          <a:xfrm>
            <a:off x="11296599" y="6142772"/>
            <a:ext cx="895200" cy="7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2133" b="1"/>
            </a:lvl1pPr>
            <a:lvl2pPr lvl="1">
              <a:buNone/>
              <a:defRPr sz="2133" b="1"/>
            </a:lvl2pPr>
            <a:lvl3pPr lvl="2">
              <a:buNone/>
              <a:defRPr sz="2133" b="1"/>
            </a:lvl3pPr>
            <a:lvl4pPr lvl="3">
              <a:buNone/>
              <a:defRPr sz="2133" b="1"/>
            </a:lvl4pPr>
            <a:lvl5pPr lvl="4">
              <a:buNone/>
              <a:defRPr sz="2133" b="1"/>
            </a:lvl5pPr>
            <a:lvl6pPr lvl="5">
              <a:buNone/>
              <a:defRPr sz="2133" b="1"/>
            </a:lvl6pPr>
            <a:lvl7pPr lvl="6">
              <a:buNone/>
              <a:defRPr sz="2133" b="1"/>
            </a:lvl7pPr>
            <a:lvl8pPr lvl="7">
              <a:buNone/>
              <a:defRPr sz="2133" b="1"/>
            </a:lvl8pPr>
            <a:lvl9pPr lvl="8">
              <a:buNone/>
              <a:defRPr sz="2133" b="1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91" name="Google Shape;391;p3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32"/>
          <p:cNvSpPr/>
          <p:nvPr/>
        </p:nvSpPr>
        <p:spPr>
          <a:xfrm>
            <a:off x="-549830" y="5930663"/>
            <a:ext cx="1764387" cy="158368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3" name="Google Shape;393;p32"/>
          <p:cNvSpPr/>
          <p:nvPr/>
        </p:nvSpPr>
        <p:spPr>
          <a:xfrm rot="10800000" flipH="1">
            <a:off x="1152012" y="6543160"/>
            <a:ext cx="1082309" cy="97115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350003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82527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bg>
      <p:bgPr>
        <a:gradFill>
          <a:gsLst>
            <a:gs pos="0">
              <a:srgbClr val="00216E"/>
            </a:gs>
            <a:gs pos="100000">
              <a:srgbClr val="E20030"/>
            </a:gs>
          </a:gsLst>
          <a:lin ang="5400700" scaled="0"/>
        </a:gra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3"/>
          <p:cNvSpPr/>
          <p:nvPr/>
        </p:nvSpPr>
        <p:spPr>
          <a:xfrm flipH="1">
            <a:off x="1" y="-189400"/>
            <a:ext cx="8062503" cy="723674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6" name="Google Shape;396;p33"/>
          <p:cNvSpPr/>
          <p:nvPr/>
        </p:nvSpPr>
        <p:spPr>
          <a:xfrm flipH="1">
            <a:off x="690406" y="-189400"/>
            <a:ext cx="8062503" cy="723674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7" name="Google Shape;397;p33"/>
          <p:cNvSpPr/>
          <p:nvPr/>
        </p:nvSpPr>
        <p:spPr>
          <a:xfrm>
            <a:off x="1380801" y="-189400"/>
            <a:ext cx="13146905" cy="7236623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8" name="Google Shape;398;p33"/>
          <p:cNvSpPr/>
          <p:nvPr/>
        </p:nvSpPr>
        <p:spPr>
          <a:xfrm>
            <a:off x="214771" y="4655629"/>
            <a:ext cx="1764387" cy="158368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9" name="Google Shape;399;p33"/>
          <p:cNvSpPr/>
          <p:nvPr/>
        </p:nvSpPr>
        <p:spPr>
          <a:xfrm rot="10800000" flipH="1">
            <a:off x="-651473" y="-678418"/>
            <a:ext cx="2068765" cy="185658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0" name="Google Shape;400;p33"/>
          <p:cNvSpPr/>
          <p:nvPr/>
        </p:nvSpPr>
        <p:spPr>
          <a:xfrm>
            <a:off x="1979183" y="3852018"/>
            <a:ext cx="895311" cy="8036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1" name="Google Shape;401;p33"/>
          <p:cNvSpPr txBox="1">
            <a:spLocks noGrp="1"/>
          </p:cNvSpPr>
          <p:nvPr>
            <p:ph type="title"/>
          </p:nvPr>
        </p:nvSpPr>
        <p:spPr>
          <a:xfrm>
            <a:off x="2767133" y="719333"/>
            <a:ext cx="8474000" cy="7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33"/>
          <p:cNvSpPr txBox="1">
            <a:spLocks noGrp="1"/>
          </p:cNvSpPr>
          <p:nvPr>
            <p:ph type="sldNum" idx="12"/>
          </p:nvPr>
        </p:nvSpPr>
        <p:spPr>
          <a:xfrm>
            <a:off x="11296599" y="6142772"/>
            <a:ext cx="895200" cy="7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2133" b="1"/>
            </a:lvl1pPr>
            <a:lvl2pPr lvl="1" rtl="0">
              <a:buNone/>
              <a:defRPr sz="2133" b="1"/>
            </a:lvl2pPr>
            <a:lvl3pPr lvl="2" rtl="0">
              <a:buNone/>
              <a:defRPr sz="2133" b="1"/>
            </a:lvl3pPr>
            <a:lvl4pPr lvl="3" rtl="0">
              <a:buNone/>
              <a:defRPr sz="2133" b="1"/>
            </a:lvl4pPr>
            <a:lvl5pPr lvl="4" rtl="0">
              <a:buNone/>
              <a:defRPr sz="2133" b="1"/>
            </a:lvl5pPr>
            <a:lvl6pPr lvl="5" rtl="0">
              <a:buNone/>
              <a:defRPr sz="2133" b="1"/>
            </a:lvl6pPr>
            <a:lvl7pPr lvl="6" rtl="0">
              <a:buNone/>
              <a:defRPr sz="2133" b="1"/>
            </a:lvl7pPr>
            <a:lvl8pPr lvl="7" rtl="0">
              <a:buNone/>
              <a:defRPr sz="2133" b="1"/>
            </a:lvl8pPr>
            <a:lvl9pPr lvl="8" rtl="0">
              <a:buNone/>
              <a:defRPr sz="2133" b="1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03" name="Google Shape;403;p33"/>
          <p:cNvSpPr/>
          <p:nvPr/>
        </p:nvSpPr>
        <p:spPr>
          <a:xfrm>
            <a:off x="10499801" y="6142769"/>
            <a:ext cx="2920353" cy="26209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4" name="Google Shape;404;p33"/>
          <p:cNvSpPr txBox="1">
            <a:spLocks noGrp="1"/>
          </p:cNvSpPr>
          <p:nvPr>
            <p:ph type="sldNum" idx="2"/>
          </p:nvPr>
        </p:nvSpPr>
        <p:spPr>
          <a:xfrm>
            <a:off x="11296599" y="6142772"/>
            <a:ext cx="895200" cy="7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2133" b="1"/>
            </a:lvl1pPr>
            <a:lvl2pPr lvl="1" rtl="0">
              <a:buNone/>
              <a:defRPr sz="2133" b="1"/>
            </a:lvl2pPr>
            <a:lvl3pPr lvl="2" rtl="0">
              <a:buNone/>
              <a:defRPr sz="2133" b="1"/>
            </a:lvl3pPr>
            <a:lvl4pPr lvl="3" rtl="0">
              <a:buNone/>
              <a:defRPr sz="2133" b="1"/>
            </a:lvl4pPr>
            <a:lvl5pPr lvl="4" rtl="0">
              <a:buNone/>
              <a:defRPr sz="2133" b="1"/>
            </a:lvl5pPr>
            <a:lvl6pPr lvl="5" rtl="0">
              <a:buNone/>
              <a:defRPr sz="2133" b="1"/>
            </a:lvl6pPr>
            <a:lvl7pPr lvl="6" rtl="0">
              <a:buNone/>
              <a:defRPr sz="2133" b="1"/>
            </a:lvl7pPr>
            <a:lvl8pPr lvl="7" rtl="0">
              <a:buNone/>
              <a:defRPr sz="2133" b="1"/>
            </a:lvl8pPr>
            <a:lvl9pPr lvl="8" rtl="0">
              <a:buNone/>
              <a:defRPr sz="2133" b="1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6721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4"/>
          <p:cNvSpPr/>
          <p:nvPr/>
        </p:nvSpPr>
        <p:spPr>
          <a:xfrm flipH="1">
            <a:off x="2194327" y="-189357"/>
            <a:ext cx="8062503" cy="723674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7" name="Google Shape;407;p34"/>
          <p:cNvSpPr/>
          <p:nvPr/>
        </p:nvSpPr>
        <p:spPr>
          <a:xfrm flipH="1">
            <a:off x="2884733" y="-189357"/>
            <a:ext cx="8062503" cy="723674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8" name="Google Shape;408;p34"/>
          <p:cNvSpPr/>
          <p:nvPr/>
        </p:nvSpPr>
        <p:spPr>
          <a:xfrm>
            <a:off x="3575134" y="-189382"/>
            <a:ext cx="13146905" cy="7236623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9" name="Google Shape;409;p34"/>
          <p:cNvSpPr txBox="1">
            <a:spLocks noGrp="1"/>
          </p:cNvSpPr>
          <p:nvPr>
            <p:ph type="title"/>
          </p:nvPr>
        </p:nvSpPr>
        <p:spPr>
          <a:xfrm>
            <a:off x="4189433" y="719333"/>
            <a:ext cx="7051600" cy="13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9333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410" name="Google Shape;410;p34"/>
          <p:cNvSpPr txBox="1"/>
          <p:nvPr/>
        </p:nvSpPr>
        <p:spPr>
          <a:xfrm>
            <a:off x="5851433" y="4800100"/>
            <a:ext cx="51864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33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533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1533" b="1">
                <a:solidFill>
                  <a:schemeClr val="lt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533" b="1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,</a:t>
            </a:r>
            <a:r>
              <a:rPr lang="en" sz="1533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including icons by </a:t>
            </a:r>
            <a:r>
              <a:rPr lang="en" sz="1533" b="1">
                <a:solidFill>
                  <a:schemeClr val="lt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533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533" b="1">
                <a:solidFill>
                  <a:schemeClr val="lt2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533" b="1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1" name="Google Shape;411;p34"/>
          <p:cNvSpPr txBox="1">
            <a:spLocks noGrp="1"/>
          </p:cNvSpPr>
          <p:nvPr>
            <p:ph type="subTitle" idx="1"/>
          </p:nvPr>
        </p:nvSpPr>
        <p:spPr>
          <a:xfrm>
            <a:off x="4189433" y="2233867"/>
            <a:ext cx="7051600" cy="15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34"/>
          <p:cNvSpPr/>
          <p:nvPr/>
        </p:nvSpPr>
        <p:spPr>
          <a:xfrm>
            <a:off x="214771" y="4655629"/>
            <a:ext cx="1764387" cy="158368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3" name="Google Shape;413;p34"/>
          <p:cNvSpPr/>
          <p:nvPr/>
        </p:nvSpPr>
        <p:spPr>
          <a:xfrm rot="10800000" flipH="1">
            <a:off x="588860" y="469949"/>
            <a:ext cx="2068765" cy="185658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4" name="Google Shape;414;p34"/>
          <p:cNvSpPr/>
          <p:nvPr/>
        </p:nvSpPr>
        <p:spPr>
          <a:xfrm>
            <a:off x="1762317" y="4261084"/>
            <a:ext cx="895311" cy="8036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5" name="Google Shape;415;p34"/>
          <p:cNvSpPr/>
          <p:nvPr/>
        </p:nvSpPr>
        <p:spPr>
          <a:xfrm>
            <a:off x="10907285" y="5753333"/>
            <a:ext cx="1764400" cy="17644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778668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5400700" scaled="0"/>
        </a:gra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35"/>
          <p:cNvGrpSpPr/>
          <p:nvPr/>
        </p:nvGrpSpPr>
        <p:grpSpPr>
          <a:xfrm flipH="1">
            <a:off x="3477491" y="-189400"/>
            <a:ext cx="8672108" cy="7236747"/>
            <a:chOff x="609600" y="-142050"/>
            <a:chExt cx="6504081" cy="5427560"/>
          </a:xfrm>
        </p:grpSpPr>
        <p:sp>
          <p:nvSpPr>
            <p:cNvPr id="418" name="Google Shape;418;p35"/>
            <p:cNvSpPr/>
            <p:nvPr/>
          </p:nvSpPr>
          <p:spPr>
            <a:xfrm flipH="1">
              <a:off x="609600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35"/>
            <p:cNvSpPr/>
            <p:nvPr/>
          </p:nvSpPr>
          <p:spPr>
            <a:xfrm flipH="1">
              <a:off x="1066804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20" name="Google Shape;420;p35"/>
          <p:cNvSpPr/>
          <p:nvPr/>
        </p:nvSpPr>
        <p:spPr>
          <a:xfrm flipH="1">
            <a:off x="-2308933" y="-189316"/>
            <a:ext cx="13146905" cy="7236623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1" name="Google Shape;421;p35"/>
          <p:cNvSpPr txBox="1">
            <a:spLocks noGrp="1"/>
          </p:cNvSpPr>
          <p:nvPr>
            <p:ph type="sldNum" idx="12"/>
          </p:nvPr>
        </p:nvSpPr>
        <p:spPr>
          <a:xfrm>
            <a:off x="11296599" y="6142772"/>
            <a:ext cx="895200" cy="7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2133"/>
          </a:p>
        </p:txBody>
      </p:sp>
      <p:sp>
        <p:nvSpPr>
          <p:cNvPr id="422" name="Google Shape;422;p35"/>
          <p:cNvSpPr/>
          <p:nvPr/>
        </p:nvSpPr>
        <p:spPr>
          <a:xfrm>
            <a:off x="10499801" y="6142769"/>
            <a:ext cx="2920353" cy="26209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3" name="Google Shape;423;p35"/>
          <p:cNvSpPr/>
          <p:nvPr/>
        </p:nvSpPr>
        <p:spPr>
          <a:xfrm>
            <a:off x="10195037" y="565063"/>
            <a:ext cx="1764387" cy="158368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34509"/>
                </a:srgbClr>
              </a:gs>
              <a:gs pos="48000">
                <a:srgbClr val="00216E">
                  <a:alpha val="34509"/>
                </a:srgbClr>
              </a:gs>
              <a:gs pos="100000">
                <a:srgbClr val="00216E">
                  <a:alpha val="34509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4" name="Google Shape;424;p35"/>
          <p:cNvSpPr/>
          <p:nvPr/>
        </p:nvSpPr>
        <p:spPr>
          <a:xfrm rot="10800000" flipH="1">
            <a:off x="9209879" y="222410"/>
            <a:ext cx="1082309" cy="97115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5" name="Google Shape;425;p35"/>
          <p:cNvSpPr/>
          <p:nvPr/>
        </p:nvSpPr>
        <p:spPr>
          <a:xfrm>
            <a:off x="-585348" y="5905733"/>
            <a:ext cx="1764400" cy="17644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6" name="Google Shape;426;p35"/>
          <p:cNvSpPr/>
          <p:nvPr/>
        </p:nvSpPr>
        <p:spPr>
          <a:xfrm>
            <a:off x="10038383" y="2297118"/>
            <a:ext cx="895311" cy="8036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34509"/>
                </a:srgbClr>
              </a:gs>
              <a:gs pos="48000">
                <a:srgbClr val="00216E">
                  <a:alpha val="34509"/>
                </a:srgbClr>
              </a:gs>
              <a:gs pos="100000">
                <a:srgbClr val="00216E">
                  <a:alpha val="34509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14759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6"/>
          <p:cNvSpPr txBox="1">
            <a:spLocks noGrp="1"/>
          </p:cNvSpPr>
          <p:nvPr>
            <p:ph type="sldNum" idx="12"/>
          </p:nvPr>
        </p:nvSpPr>
        <p:spPr>
          <a:xfrm>
            <a:off x="11296599" y="6142772"/>
            <a:ext cx="895200" cy="7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2133"/>
          </a:p>
        </p:txBody>
      </p:sp>
      <p:grpSp>
        <p:nvGrpSpPr>
          <p:cNvPr id="429" name="Google Shape;429;p36"/>
          <p:cNvGrpSpPr/>
          <p:nvPr/>
        </p:nvGrpSpPr>
        <p:grpSpPr>
          <a:xfrm>
            <a:off x="2133594" y="-189357"/>
            <a:ext cx="8773708" cy="7236747"/>
            <a:chOff x="457200" y="-142050"/>
            <a:chExt cx="6580281" cy="5427560"/>
          </a:xfrm>
        </p:grpSpPr>
        <p:sp>
          <p:nvSpPr>
            <p:cNvPr id="430" name="Google Shape;430;p36"/>
            <p:cNvSpPr/>
            <p:nvPr/>
          </p:nvSpPr>
          <p:spPr>
            <a:xfrm flipH="1">
              <a:off x="457200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36"/>
            <p:cNvSpPr/>
            <p:nvPr/>
          </p:nvSpPr>
          <p:spPr>
            <a:xfrm flipH="1">
              <a:off x="990604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32" name="Google Shape;432;p36"/>
          <p:cNvSpPr/>
          <p:nvPr/>
        </p:nvSpPr>
        <p:spPr>
          <a:xfrm>
            <a:off x="3575134" y="-189382"/>
            <a:ext cx="13146905" cy="7236623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3" name="Google Shape;433;p36"/>
          <p:cNvSpPr/>
          <p:nvPr/>
        </p:nvSpPr>
        <p:spPr>
          <a:xfrm>
            <a:off x="10499801" y="6142769"/>
            <a:ext cx="2920353" cy="26209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4" name="Google Shape;434;p36"/>
          <p:cNvSpPr/>
          <p:nvPr/>
        </p:nvSpPr>
        <p:spPr>
          <a:xfrm flipH="1">
            <a:off x="1202862" y="-930636"/>
            <a:ext cx="2286372" cy="205190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5" name="Google Shape;435;p36"/>
          <p:cNvSpPr/>
          <p:nvPr/>
        </p:nvSpPr>
        <p:spPr>
          <a:xfrm>
            <a:off x="86981" y="4834286"/>
            <a:ext cx="2920353" cy="26209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6" name="Google Shape;436;p36"/>
          <p:cNvSpPr/>
          <p:nvPr/>
        </p:nvSpPr>
        <p:spPr>
          <a:xfrm>
            <a:off x="539262" y="449828"/>
            <a:ext cx="1366172" cy="12262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7" name="Google Shape;437;p36"/>
          <p:cNvSpPr/>
          <p:nvPr/>
        </p:nvSpPr>
        <p:spPr>
          <a:xfrm flipH="1">
            <a:off x="5354795" y="4772501"/>
            <a:ext cx="1893268" cy="170027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72901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 flipH="1">
            <a:off x="2064734" y="-189400"/>
            <a:ext cx="8062503" cy="723674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" name="Google Shape;41;p5"/>
          <p:cNvSpPr/>
          <p:nvPr/>
        </p:nvSpPr>
        <p:spPr>
          <a:xfrm flipH="1">
            <a:off x="2764006" y="-189367"/>
            <a:ext cx="8062503" cy="723674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5"/>
          <p:cNvSpPr/>
          <p:nvPr/>
        </p:nvSpPr>
        <p:spPr>
          <a:xfrm flipH="1">
            <a:off x="3454401" y="-189316"/>
            <a:ext cx="13146905" cy="7236623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3" name="Google Shape;43;p5"/>
          <p:cNvSpPr/>
          <p:nvPr/>
        </p:nvSpPr>
        <p:spPr>
          <a:xfrm>
            <a:off x="10499801" y="6142769"/>
            <a:ext cx="2920353" cy="26209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4910667" y="719333"/>
            <a:ext cx="6330400" cy="7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1"/>
          </p:nvPr>
        </p:nvSpPr>
        <p:spPr>
          <a:xfrm>
            <a:off x="5142267" y="1997317"/>
            <a:ext cx="4543200" cy="5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2"/>
          </p:nvPr>
        </p:nvSpPr>
        <p:spPr>
          <a:xfrm>
            <a:off x="5142267" y="3982984"/>
            <a:ext cx="4543200" cy="51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5142267" y="2651968"/>
            <a:ext cx="4543200" cy="8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4"/>
          </p:nvPr>
        </p:nvSpPr>
        <p:spPr>
          <a:xfrm>
            <a:off x="5142267" y="4637635"/>
            <a:ext cx="4543200" cy="86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11296599" y="6142772"/>
            <a:ext cx="895200" cy="7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0" name="Google Shape;50;p5"/>
          <p:cNvSpPr/>
          <p:nvPr/>
        </p:nvSpPr>
        <p:spPr>
          <a:xfrm rot="10800000" flipH="1">
            <a:off x="268112" y="303343"/>
            <a:ext cx="1082309" cy="97115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5"/>
          <p:cNvSpPr/>
          <p:nvPr/>
        </p:nvSpPr>
        <p:spPr>
          <a:xfrm>
            <a:off x="11113367" y="-902532"/>
            <a:ext cx="1764400" cy="17644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5"/>
          <p:cNvSpPr/>
          <p:nvPr/>
        </p:nvSpPr>
        <p:spPr>
          <a:xfrm flipH="1">
            <a:off x="-509207" y="4834286"/>
            <a:ext cx="2920353" cy="26209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5"/>
          <p:cNvSpPr/>
          <p:nvPr/>
        </p:nvSpPr>
        <p:spPr>
          <a:xfrm>
            <a:off x="1253271" y="645996"/>
            <a:ext cx="1764387" cy="158368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  <a:alpha val="40780"/>
                </a:srgbClr>
              </a:gs>
              <a:gs pos="100000">
                <a:srgbClr val="00216E">
                  <a:alpha val="39607"/>
                  <a:alpha val="407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39077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5400700" scaled="0"/>
        </a:gra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6"/>
          <p:cNvGrpSpPr/>
          <p:nvPr/>
        </p:nvGrpSpPr>
        <p:grpSpPr>
          <a:xfrm flipH="1">
            <a:off x="3465858" y="-189400"/>
            <a:ext cx="8725941" cy="7236747"/>
            <a:chOff x="577950" y="-142050"/>
            <a:chExt cx="6544456" cy="5427560"/>
          </a:xfrm>
        </p:grpSpPr>
        <p:sp>
          <p:nvSpPr>
            <p:cNvPr id="56" name="Google Shape;56;p6"/>
            <p:cNvSpPr/>
            <p:nvPr/>
          </p:nvSpPr>
          <p:spPr>
            <a:xfrm flipH="1">
              <a:off x="577950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6"/>
            <p:cNvSpPr/>
            <p:nvPr/>
          </p:nvSpPr>
          <p:spPr>
            <a:xfrm flipH="1">
              <a:off x="1075529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8" name="Google Shape;58;p6"/>
          <p:cNvSpPr/>
          <p:nvPr/>
        </p:nvSpPr>
        <p:spPr>
          <a:xfrm flipH="1">
            <a:off x="-2308933" y="-189316"/>
            <a:ext cx="13146905" cy="7236623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6"/>
          <p:cNvSpPr/>
          <p:nvPr/>
        </p:nvSpPr>
        <p:spPr>
          <a:xfrm>
            <a:off x="10499801" y="6142769"/>
            <a:ext cx="2920353" cy="26209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11296599" y="6142772"/>
            <a:ext cx="895200" cy="7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2" name="Google Shape;62;p6"/>
          <p:cNvSpPr/>
          <p:nvPr/>
        </p:nvSpPr>
        <p:spPr>
          <a:xfrm>
            <a:off x="10906237" y="565063"/>
            <a:ext cx="1764387" cy="158368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3" name="Google Shape;63;p6"/>
          <p:cNvSpPr/>
          <p:nvPr/>
        </p:nvSpPr>
        <p:spPr>
          <a:xfrm rot="10800000" flipH="1">
            <a:off x="9921079" y="222410"/>
            <a:ext cx="1082309" cy="97115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4" name="Google Shape;64;p6"/>
          <p:cNvSpPr/>
          <p:nvPr/>
        </p:nvSpPr>
        <p:spPr>
          <a:xfrm>
            <a:off x="-585348" y="5905733"/>
            <a:ext cx="1764400" cy="1764400"/>
          </a:xfrm>
          <a:prstGeom prst="donut">
            <a:avLst>
              <a:gd name="adj" fmla="val 1419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6"/>
          <p:cNvSpPr/>
          <p:nvPr/>
        </p:nvSpPr>
        <p:spPr>
          <a:xfrm>
            <a:off x="10749583" y="2297118"/>
            <a:ext cx="895311" cy="803613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87637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700006" scaled="0"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3247630" y="-189367"/>
            <a:ext cx="8062503" cy="723674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8" name="Google Shape;68;p7"/>
          <p:cNvSpPr/>
          <p:nvPr/>
        </p:nvSpPr>
        <p:spPr>
          <a:xfrm>
            <a:off x="2557224" y="-189367"/>
            <a:ext cx="8062503" cy="723674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solidFill>
            <a:srgbClr val="E20030">
              <a:alpha val="407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7"/>
          <p:cNvSpPr/>
          <p:nvPr/>
        </p:nvSpPr>
        <p:spPr>
          <a:xfrm flipH="1">
            <a:off x="-3217566" y="-189316"/>
            <a:ext cx="13146905" cy="7236623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0" name="Google Shape;70;p7"/>
          <p:cNvSpPr/>
          <p:nvPr/>
        </p:nvSpPr>
        <p:spPr>
          <a:xfrm flipH="1">
            <a:off x="-219046" y="5722235"/>
            <a:ext cx="1852647" cy="1663488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1" name="Google Shape;71;p7"/>
          <p:cNvSpPr/>
          <p:nvPr/>
        </p:nvSpPr>
        <p:spPr>
          <a:xfrm>
            <a:off x="10499801" y="6142769"/>
            <a:ext cx="2920353" cy="26209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2" name="Google Shape;72;p7"/>
          <p:cNvSpPr txBox="1">
            <a:spLocks noGrp="1"/>
          </p:cNvSpPr>
          <p:nvPr>
            <p:ph type="body" idx="1"/>
          </p:nvPr>
        </p:nvSpPr>
        <p:spPr>
          <a:xfrm>
            <a:off x="950967" y="1962667"/>
            <a:ext cx="6450400" cy="33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73" name="Google Shape;73;p7"/>
          <p:cNvSpPr txBox="1">
            <a:spLocks noGrp="1"/>
          </p:cNvSpPr>
          <p:nvPr>
            <p:ph type="sldNum" idx="12"/>
          </p:nvPr>
        </p:nvSpPr>
        <p:spPr>
          <a:xfrm>
            <a:off x="11296599" y="6142772"/>
            <a:ext cx="895200" cy="7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1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42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"/>
          <p:cNvSpPr/>
          <p:nvPr/>
        </p:nvSpPr>
        <p:spPr>
          <a:xfrm>
            <a:off x="9234475" y="369434"/>
            <a:ext cx="2737389" cy="245672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00216E">
                  <a:alpha val="21568"/>
                </a:srgbClr>
              </a:gs>
              <a:gs pos="100000">
                <a:srgbClr val="E20030">
                  <a:alpha val="23137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22922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13500032" scaled="0"/>
        </a:gra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8"/>
          <p:cNvGrpSpPr/>
          <p:nvPr/>
        </p:nvGrpSpPr>
        <p:grpSpPr>
          <a:xfrm flipH="1">
            <a:off x="752814" y="-189367"/>
            <a:ext cx="8751575" cy="7236747"/>
            <a:chOff x="1727035" y="-142050"/>
            <a:chExt cx="6563681" cy="5427560"/>
          </a:xfrm>
        </p:grpSpPr>
        <p:sp>
          <p:nvSpPr>
            <p:cNvPr id="78" name="Google Shape;78;p8"/>
            <p:cNvSpPr/>
            <p:nvPr/>
          </p:nvSpPr>
          <p:spPr>
            <a:xfrm>
              <a:off x="2243839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727035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0" name="Google Shape;80;p8"/>
          <p:cNvSpPr/>
          <p:nvPr/>
        </p:nvSpPr>
        <p:spPr>
          <a:xfrm>
            <a:off x="2133601" y="-189400"/>
            <a:ext cx="13146905" cy="7236623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3176433" y="1775400"/>
            <a:ext cx="8064800" cy="33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3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82" name="Google Shape;82;p8"/>
          <p:cNvSpPr/>
          <p:nvPr/>
        </p:nvSpPr>
        <p:spPr>
          <a:xfrm flipH="1">
            <a:off x="267893" y="449828"/>
            <a:ext cx="1366172" cy="12262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17254"/>
                </a:srgbClr>
              </a:gs>
              <a:gs pos="48000">
                <a:srgbClr val="E20030">
                  <a:alpha val="12156"/>
                </a:srgbClr>
              </a:gs>
              <a:gs pos="100000">
                <a:srgbClr val="E20030">
                  <a:alpha val="40784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8"/>
          <p:cNvSpPr/>
          <p:nvPr/>
        </p:nvSpPr>
        <p:spPr>
          <a:xfrm flipH="1">
            <a:off x="-844470" y="4998534"/>
            <a:ext cx="2286372" cy="205190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3137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8"/>
          <p:cNvSpPr/>
          <p:nvPr/>
        </p:nvSpPr>
        <p:spPr>
          <a:xfrm flipH="1">
            <a:off x="950978" y="-1133049"/>
            <a:ext cx="2737389" cy="245672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17254"/>
                </a:srgbClr>
              </a:gs>
              <a:gs pos="100000">
                <a:srgbClr val="E20030">
                  <a:alpha val="40784"/>
                </a:srgbClr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8"/>
          <p:cNvSpPr/>
          <p:nvPr/>
        </p:nvSpPr>
        <p:spPr>
          <a:xfrm>
            <a:off x="10367343" y="-930636"/>
            <a:ext cx="2286372" cy="205190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8"/>
          <p:cNvSpPr/>
          <p:nvPr/>
        </p:nvSpPr>
        <p:spPr>
          <a:xfrm>
            <a:off x="6496033" y="5675683"/>
            <a:ext cx="1937200" cy="1937200"/>
          </a:xfrm>
          <a:prstGeom prst="donut">
            <a:avLst>
              <a:gd name="adj" fmla="val 1199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70040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gradFill>
          <a:gsLst>
            <a:gs pos="0">
              <a:srgbClr val="E20030"/>
            </a:gs>
            <a:gs pos="100000">
              <a:srgbClr val="00216E"/>
            </a:gs>
          </a:gsLst>
          <a:lin ang="2698631" scaled="0"/>
        </a:gra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9"/>
          <p:cNvGrpSpPr/>
          <p:nvPr/>
        </p:nvGrpSpPr>
        <p:grpSpPr>
          <a:xfrm>
            <a:off x="2686312" y="-189367"/>
            <a:ext cx="8752875" cy="7236747"/>
            <a:chOff x="1724085" y="-142050"/>
            <a:chExt cx="6564656" cy="5427560"/>
          </a:xfrm>
        </p:grpSpPr>
        <p:sp>
          <p:nvSpPr>
            <p:cNvPr id="89" name="Google Shape;89;p9"/>
            <p:cNvSpPr/>
            <p:nvPr/>
          </p:nvSpPr>
          <p:spPr>
            <a:xfrm>
              <a:off x="2241864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1724085" y="-142050"/>
              <a:ext cx="6046877" cy="5427560"/>
            </a:xfrm>
            <a:custGeom>
              <a:avLst/>
              <a:gdLst/>
              <a:ahLst/>
              <a:cxnLst/>
              <a:rect l="l" t="t" r="r" b="b"/>
              <a:pathLst>
                <a:path w="100899" h="90565" extrusionOk="0">
                  <a:moveTo>
                    <a:pt x="33510" y="0"/>
                  </a:moveTo>
                  <a:cubicBezTo>
                    <a:pt x="27859" y="0"/>
                    <a:pt x="22589" y="3041"/>
                    <a:pt x="19760" y="7940"/>
                  </a:cubicBezTo>
                  <a:lnTo>
                    <a:pt x="2824" y="37270"/>
                  </a:lnTo>
                  <a:cubicBezTo>
                    <a:pt x="1" y="42169"/>
                    <a:pt x="1" y="48257"/>
                    <a:pt x="2829" y="53155"/>
                  </a:cubicBezTo>
                  <a:cubicBezTo>
                    <a:pt x="7134" y="60354"/>
                    <a:pt x="10378" y="66189"/>
                    <a:pt x="12989" y="70880"/>
                  </a:cubicBezTo>
                  <a:cubicBezTo>
                    <a:pt x="22767" y="88470"/>
                    <a:pt x="23935" y="90565"/>
                    <a:pt x="39673" y="90565"/>
                  </a:cubicBezTo>
                  <a:cubicBezTo>
                    <a:pt x="41813" y="90565"/>
                    <a:pt x="44215" y="90530"/>
                    <a:pt x="46944" y="90485"/>
                  </a:cubicBezTo>
                  <a:cubicBezTo>
                    <a:pt x="50467" y="90426"/>
                    <a:pt x="54554" y="90360"/>
                    <a:pt x="59316" y="90360"/>
                  </a:cubicBezTo>
                  <a:cubicBezTo>
                    <a:pt x="61812" y="90360"/>
                    <a:pt x="64494" y="90378"/>
                    <a:pt x="67378" y="90425"/>
                  </a:cubicBezTo>
                  <a:cubicBezTo>
                    <a:pt x="73039" y="90425"/>
                    <a:pt x="78304" y="87380"/>
                    <a:pt x="81134" y="82480"/>
                  </a:cubicBezTo>
                  <a:lnTo>
                    <a:pt x="98069" y="53155"/>
                  </a:lnTo>
                  <a:cubicBezTo>
                    <a:pt x="100898" y="48257"/>
                    <a:pt x="100898" y="42169"/>
                    <a:pt x="98069" y="37270"/>
                  </a:cubicBezTo>
                  <a:lnTo>
                    <a:pt x="81134" y="7940"/>
                  </a:lnTo>
                  <a:cubicBezTo>
                    <a:pt x="78304" y="3041"/>
                    <a:pt x="73034" y="0"/>
                    <a:pt x="67378" y="0"/>
                  </a:cubicBezTo>
                  <a:close/>
                </a:path>
              </a:pathLst>
            </a:custGeom>
            <a:solidFill>
              <a:srgbClr val="E20030">
                <a:alpha val="40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1" name="Google Shape;91;p9"/>
          <p:cNvSpPr/>
          <p:nvPr/>
        </p:nvSpPr>
        <p:spPr>
          <a:xfrm>
            <a:off x="10499801" y="6142769"/>
            <a:ext cx="2920353" cy="2620951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/>
              </a:gs>
              <a:gs pos="100000">
                <a:srgbClr val="00216E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2" name="Google Shape;92;p9"/>
          <p:cNvSpPr/>
          <p:nvPr/>
        </p:nvSpPr>
        <p:spPr>
          <a:xfrm flipH="1">
            <a:off x="-3088499" y="-189316"/>
            <a:ext cx="13146905" cy="7236623"/>
          </a:xfrm>
          <a:custGeom>
            <a:avLst/>
            <a:gdLst/>
            <a:ahLst/>
            <a:cxnLst/>
            <a:rect l="l" t="t" r="r" b="b"/>
            <a:pathLst>
              <a:path w="164542" h="90571" extrusionOk="0">
                <a:moveTo>
                  <a:pt x="33516" y="0"/>
                </a:moveTo>
                <a:cubicBezTo>
                  <a:pt x="27865" y="0"/>
                  <a:pt x="22595" y="3043"/>
                  <a:pt x="19765" y="7942"/>
                </a:cubicBezTo>
                <a:lnTo>
                  <a:pt x="2830" y="37270"/>
                </a:lnTo>
                <a:cubicBezTo>
                  <a:pt x="1" y="42170"/>
                  <a:pt x="1" y="48258"/>
                  <a:pt x="2835" y="53162"/>
                </a:cubicBezTo>
                <a:cubicBezTo>
                  <a:pt x="7140" y="60354"/>
                  <a:pt x="10384" y="66189"/>
                  <a:pt x="12995" y="70880"/>
                </a:cubicBezTo>
                <a:cubicBezTo>
                  <a:pt x="22773" y="88470"/>
                  <a:pt x="23941" y="90571"/>
                  <a:pt x="39678" y="90571"/>
                </a:cubicBezTo>
                <a:cubicBezTo>
                  <a:pt x="41818" y="90571"/>
                  <a:pt x="107858" y="90530"/>
                  <a:pt x="110587" y="90486"/>
                </a:cubicBezTo>
                <a:cubicBezTo>
                  <a:pt x="114137" y="90430"/>
                  <a:pt x="118258" y="90364"/>
                  <a:pt x="123067" y="90364"/>
                </a:cubicBezTo>
                <a:cubicBezTo>
                  <a:pt x="125532" y="90364"/>
                  <a:pt x="128179" y="90381"/>
                  <a:pt x="131021" y="90427"/>
                </a:cubicBezTo>
                <a:cubicBezTo>
                  <a:pt x="136682" y="90427"/>
                  <a:pt x="141947" y="87380"/>
                  <a:pt x="144777" y="82487"/>
                </a:cubicBezTo>
                <a:lnTo>
                  <a:pt x="161712" y="53157"/>
                </a:lnTo>
                <a:cubicBezTo>
                  <a:pt x="164541" y="48258"/>
                  <a:pt x="164541" y="42170"/>
                  <a:pt x="161712" y="37270"/>
                </a:cubicBezTo>
                <a:lnTo>
                  <a:pt x="144777" y="7942"/>
                </a:lnTo>
                <a:cubicBezTo>
                  <a:pt x="141947" y="3043"/>
                  <a:pt x="136677" y="0"/>
                  <a:pt x="131021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9"/>
          <p:cNvSpPr txBox="1">
            <a:spLocks noGrp="1"/>
          </p:cNvSpPr>
          <p:nvPr>
            <p:ph type="title"/>
          </p:nvPr>
        </p:nvSpPr>
        <p:spPr>
          <a:xfrm>
            <a:off x="950967" y="1876000"/>
            <a:ext cx="6328800" cy="10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subTitle" idx="1"/>
          </p:nvPr>
        </p:nvSpPr>
        <p:spPr>
          <a:xfrm>
            <a:off x="950967" y="3030433"/>
            <a:ext cx="6328800" cy="18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11296599" y="6142772"/>
            <a:ext cx="895200" cy="75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2133" b="1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96" name="Google Shape;96;p9"/>
          <p:cNvSpPr/>
          <p:nvPr/>
        </p:nvSpPr>
        <p:spPr>
          <a:xfrm>
            <a:off x="-384800" y="5321367"/>
            <a:ext cx="2159200" cy="21592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9"/>
          <p:cNvSpPr/>
          <p:nvPr/>
        </p:nvSpPr>
        <p:spPr>
          <a:xfrm>
            <a:off x="10651147" y="-864332"/>
            <a:ext cx="2207333" cy="1980959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155875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>
            <a:spLocks noGrp="1"/>
          </p:cNvSpPr>
          <p:nvPr>
            <p:ph type="body" idx="1"/>
          </p:nvPr>
        </p:nvSpPr>
        <p:spPr>
          <a:xfrm>
            <a:off x="3421792" y="2503167"/>
            <a:ext cx="5348400" cy="18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67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</a:lstStyle>
          <a:p>
            <a:endParaRPr/>
          </a:p>
        </p:txBody>
      </p:sp>
      <p:sp>
        <p:nvSpPr>
          <p:cNvPr id="100" name="Google Shape;100;p10"/>
          <p:cNvSpPr/>
          <p:nvPr/>
        </p:nvSpPr>
        <p:spPr>
          <a:xfrm>
            <a:off x="-193567" y="5336700"/>
            <a:ext cx="1456800" cy="1456800"/>
          </a:xfrm>
          <a:prstGeom prst="donut">
            <a:avLst>
              <a:gd name="adj" fmla="val 815"/>
            </a:avLst>
          </a:pr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535470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Space Mono"/>
              <a:buNone/>
              <a:defRPr sz="3200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23533"/>
            <a:ext cx="10290000" cy="46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●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○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Char char="■"/>
              <a:defRPr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599" y="6142772"/>
            <a:ext cx="895200" cy="7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 sz="2667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lvl="1" algn="ctr" rtl="0">
              <a:buNone/>
              <a:defRPr sz="2667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lvl="2" algn="ctr" rtl="0">
              <a:buNone/>
              <a:defRPr sz="2667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lvl="3" algn="ctr" rtl="0">
              <a:buNone/>
              <a:defRPr sz="2667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lvl="4" algn="ctr" rtl="0">
              <a:buNone/>
              <a:defRPr sz="2667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lvl="5" algn="ctr" rtl="0">
              <a:buNone/>
              <a:defRPr sz="2667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lvl="6" algn="ctr" rtl="0">
              <a:buNone/>
              <a:defRPr sz="2667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lvl="7" algn="ctr" rtl="0">
              <a:buNone/>
              <a:defRPr sz="2667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lvl="8" algn="ctr" rtl="0">
              <a:buNone/>
              <a:defRPr sz="2667">
                <a:solidFill>
                  <a:schemeClr val="dk2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sz="2133"/>
          </a:p>
        </p:txBody>
      </p:sp>
    </p:spTree>
    <p:extLst>
      <p:ext uri="{BB962C8B-B14F-4D97-AF65-F5344CB8AC3E}">
        <p14:creationId xmlns:p14="http://schemas.microsoft.com/office/powerpoint/2010/main" val="31082385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msWebCatalog/FilmsWebCatalog.sl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Documentation.doc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0"/>
          <p:cNvSpPr/>
          <p:nvPr/>
        </p:nvSpPr>
        <p:spPr>
          <a:xfrm flipH="1">
            <a:off x="5879983" y="5095363"/>
            <a:ext cx="1355381" cy="1217216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49" name="Google Shape;449;p40"/>
          <p:cNvSpPr txBox="1">
            <a:spLocks noGrp="1"/>
          </p:cNvSpPr>
          <p:nvPr>
            <p:ph type="ctrTitle"/>
          </p:nvPr>
        </p:nvSpPr>
        <p:spPr>
          <a:xfrm>
            <a:off x="1010788" y="2081616"/>
            <a:ext cx="7206800" cy="213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bg-BG" dirty="0"/>
              <a:t>Каталог за филми</a:t>
            </a:r>
            <a:endParaRPr dirty="0"/>
          </a:p>
        </p:txBody>
      </p:sp>
      <p:sp>
        <p:nvSpPr>
          <p:cNvPr id="450" name="Google Shape;450;p40"/>
          <p:cNvSpPr txBox="1">
            <a:spLocks noGrp="1"/>
          </p:cNvSpPr>
          <p:nvPr>
            <p:ph type="subTitle" idx="1"/>
          </p:nvPr>
        </p:nvSpPr>
        <p:spPr>
          <a:xfrm>
            <a:off x="0" y="4198290"/>
            <a:ext cx="4746966" cy="911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bg-BG" sz="2800" dirty="0"/>
              <a:t>Курсов проект</a:t>
            </a:r>
          </a:p>
          <a:p>
            <a:pPr marL="0" indent="0"/>
            <a:r>
              <a:rPr lang="bg-BG" sz="2800" dirty="0"/>
              <a:t>12. Интернет програмиране</a:t>
            </a:r>
            <a:endParaRPr sz="28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E8B1C63-B540-FE44-2430-81BC81B119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228" b="34001"/>
          <a:stretch/>
        </p:blipFill>
        <p:spPr>
          <a:xfrm>
            <a:off x="0" y="1395578"/>
            <a:ext cx="11971822" cy="3684422"/>
          </a:xfrm>
          <a:prstGeom prst="rect">
            <a:avLst/>
          </a:prstGeom>
        </p:spPr>
      </p:pic>
      <p:sp>
        <p:nvSpPr>
          <p:cNvPr id="588" name="Google Shape;588;p51"/>
          <p:cNvSpPr/>
          <p:nvPr/>
        </p:nvSpPr>
        <p:spPr>
          <a:xfrm rot="10800000" flipH="1">
            <a:off x="10022749" y="4730857"/>
            <a:ext cx="2169251" cy="195162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9" name="Google Shape;589;p51"/>
          <p:cNvSpPr txBox="1">
            <a:spLocks noGrp="1"/>
          </p:cNvSpPr>
          <p:nvPr>
            <p:ph type="body" idx="1"/>
          </p:nvPr>
        </p:nvSpPr>
        <p:spPr>
          <a:xfrm>
            <a:off x="10022749" y="4867563"/>
            <a:ext cx="2169251" cy="1535712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bg-BG" sz="2800" dirty="0">
                <a:solidFill>
                  <a:schemeClr val="accent2"/>
                </a:solidFill>
              </a:rPr>
              <a:t>Добавяне  на нов жанр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590" name="Google Shape;590;p51"/>
          <p:cNvSpPr/>
          <p:nvPr/>
        </p:nvSpPr>
        <p:spPr>
          <a:xfrm flipH="1">
            <a:off x="-569422" y="382042"/>
            <a:ext cx="2257163" cy="202707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1" name="Google Shape;591;p51"/>
          <p:cNvSpPr/>
          <p:nvPr/>
        </p:nvSpPr>
        <p:spPr>
          <a:xfrm>
            <a:off x="10978948" y="-613450"/>
            <a:ext cx="1757997" cy="1577944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8976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A69156-BB2B-99A0-EB79-9937E11C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412" b="33238"/>
          <a:stretch/>
        </p:blipFill>
        <p:spPr>
          <a:xfrm>
            <a:off x="88144" y="1750935"/>
            <a:ext cx="11817262" cy="3675404"/>
          </a:xfrm>
          <a:prstGeom prst="rect">
            <a:avLst/>
          </a:prstGeom>
        </p:spPr>
      </p:pic>
      <p:sp>
        <p:nvSpPr>
          <p:cNvPr id="588" name="Google Shape;588;p51"/>
          <p:cNvSpPr/>
          <p:nvPr/>
        </p:nvSpPr>
        <p:spPr>
          <a:xfrm rot="10800000" flipH="1">
            <a:off x="9616081" y="4350191"/>
            <a:ext cx="2289325" cy="2110477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9" name="Google Shape;589;p51"/>
          <p:cNvSpPr txBox="1">
            <a:spLocks noGrp="1"/>
          </p:cNvSpPr>
          <p:nvPr>
            <p:ph type="body" idx="1"/>
          </p:nvPr>
        </p:nvSpPr>
        <p:spPr>
          <a:xfrm>
            <a:off x="9616081" y="4672337"/>
            <a:ext cx="2289325" cy="1508003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bg-BG" sz="2800" dirty="0">
                <a:solidFill>
                  <a:schemeClr val="accent2"/>
                </a:solidFill>
              </a:rPr>
              <a:t>Редактиране на жанр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590" name="Google Shape;590;p51"/>
          <p:cNvSpPr/>
          <p:nvPr/>
        </p:nvSpPr>
        <p:spPr>
          <a:xfrm flipH="1">
            <a:off x="-446946" y="618423"/>
            <a:ext cx="2257163" cy="202707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1" name="Google Shape;591;p51"/>
          <p:cNvSpPr/>
          <p:nvPr/>
        </p:nvSpPr>
        <p:spPr>
          <a:xfrm>
            <a:off x="10760743" y="-252594"/>
            <a:ext cx="1757997" cy="1577944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9127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62"/>
          <p:cNvSpPr txBox="1">
            <a:spLocks noGrp="1"/>
          </p:cNvSpPr>
          <p:nvPr>
            <p:ph type="title"/>
          </p:nvPr>
        </p:nvSpPr>
        <p:spPr>
          <a:xfrm>
            <a:off x="5840169" y="1766560"/>
            <a:ext cx="6158126" cy="126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bg-BG" dirty="0"/>
              <a:t>Приятна демонстрация</a:t>
            </a:r>
            <a:r>
              <a:rPr lang="en-US" dirty="0"/>
              <a:t>!</a:t>
            </a:r>
            <a:endParaRPr dirty="0"/>
          </a:p>
        </p:txBody>
      </p:sp>
      <p:sp>
        <p:nvSpPr>
          <p:cNvPr id="1038" name="Google Shape;1038;p62"/>
          <p:cNvSpPr/>
          <p:nvPr/>
        </p:nvSpPr>
        <p:spPr>
          <a:xfrm flipH="1">
            <a:off x="8223917" y="4244840"/>
            <a:ext cx="1214561" cy="109075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8" name="Google Shape;13531;p94">
            <a:extLst>
              <a:ext uri="{FF2B5EF4-FFF2-40B4-BE49-F238E27FC236}">
                <a16:creationId xmlns:a16="http://schemas.microsoft.com/office/drawing/2014/main" id="{6068FC72-55FA-44FA-B1CE-31F01CD80D48}"/>
              </a:ext>
            </a:extLst>
          </p:cNvPr>
          <p:cNvGrpSpPr/>
          <p:nvPr/>
        </p:nvGrpSpPr>
        <p:grpSpPr>
          <a:xfrm>
            <a:off x="8569010" y="4518709"/>
            <a:ext cx="524374" cy="543014"/>
            <a:chOff x="6099375" y="2456075"/>
            <a:chExt cx="337684" cy="314194"/>
          </a:xfrm>
        </p:grpSpPr>
        <p:sp>
          <p:nvSpPr>
            <p:cNvPr id="9" name="Google Shape;13532;p94">
              <a:hlinkClick r:id="rId3" action="ppaction://hlinkfile"/>
              <a:extLst>
                <a:ext uri="{FF2B5EF4-FFF2-40B4-BE49-F238E27FC236}">
                  <a16:creationId xmlns:a16="http://schemas.microsoft.com/office/drawing/2014/main" id="{FD2A6524-5715-463A-9577-54B9F8AD0BDD}"/>
                </a:ext>
              </a:extLst>
            </p:cNvPr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 dirty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" name="Google Shape;13533;p94">
              <a:extLst>
                <a:ext uri="{FF2B5EF4-FFF2-40B4-BE49-F238E27FC236}">
                  <a16:creationId xmlns:a16="http://schemas.microsoft.com/office/drawing/2014/main" id="{C73FBAA4-2496-4258-9BBC-B844D2D74F02}"/>
                </a:ext>
              </a:extLst>
            </p:cNvPr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8"/>
          <p:cNvSpPr txBox="1">
            <a:spLocks noGrp="1"/>
          </p:cNvSpPr>
          <p:nvPr>
            <p:ph type="title"/>
          </p:nvPr>
        </p:nvSpPr>
        <p:spPr>
          <a:xfrm>
            <a:off x="4739751" y="719887"/>
            <a:ext cx="6330400" cy="71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bg-BG" dirty="0"/>
              <a:t>Участници</a:t>
            </a:r>
            <a:endParaRPr dirty="0"/>
          </a:p>
        </p:txBody>
      </p:sp>
      <p:sp>
        <p:nvSpPr>
          <p:cNvPr id="528" name="Google Shape;528;p48"/>
          <p:cNvSpPr txBox="1">
            <a:spLocks noGrp="1"/>
          </p:cNvSpPr>
          <p:nvPr>
            <p:ph type="sldNum" idx="12"/>
          </p:nvPr>
        </p:nvSpPr>
        <p:spPr>
          <a:xfrm>
            <a:off x="11296599" y="6142772"/>
            <a:ext cx="895200" cy="75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EFEFEF"/>
                </a:solidFill>
              </a:rPr>
              <a:pPr defTabSz="1219170">
                <a:buClr>
                  <a:srgbClr val="000000"/>
                </a:buClr>
              </a:pPr>
              <a:t>2</a:t>
            </a:fld>
            <a:endParaRPr kern="0">
              <a:solidFill>
                <a:srgbClr val="EFEFEF"/>
              </a:solidFill>
            </a:endParaRPr>
          </a:p>
        </p:txBody>
      </p:sp>
      <p:sp>
        <p:nvSpPr>
          <p:cNvPr id="529" name="Google Shape;529;p48"/>
          <p:cNvSpPr txBox="1">
            <a:spLocks noGrp="1"/>
          </p:cNvSpPr>
          <p:nvPr>
            <p:ph type="subTitle" idx="1"/>
          </p:nvPr>
        </p:nvSpPr>
        <p:spPr>
          <a:xfrm>
            <a:off x="5617467" y="1811087"/>
            <a:ext cx="3651264" cy="518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bg-BG" dirty="0"/>
              <a:t>Йорданка </a:t>
            </a:r>
            <a:r>
              <a:rPr lang="bg-BG" dirty="0" err="1"/>
              <a:t>Крачева</a:t>
            </a:r>
            <a:endParaRPr dirty="0"/>
          </a:p>
        </p:txBody>
      </p:sp>
      <p:sp>
        <p:nvSpPr>
          <p:cNvPr id="531" name="Google Shape;531;p48"/>
          <p:cNvSpPr txBox="1">
            <a:spLocks noGrp="1"/>
          </p:cNvSpPr>
          <p:nvPr>
            <p:ph type="subTitle" idx="3"/>
          </p:nvPr>
        </p:nvSpPr>
        <p:spPr>
          <a:xfrm>
            <a:off x="5432665" y="1961524"/>
            <a:ext cx="4543200" cy="866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bg-BG" dirty="0"/>
              <a:t>ППМГ „Васил Левски“, гр. Смолян</a:t>
            </a:r>
            <a:endParaRPr dirty="0"/>
          </a:p>
        </p:txBody>
      </p:sp>
      <p:sp>
        <p:nvSpPr>
          <p:cNvPr id="533" name="Google Shape;533;p48"/>
          <p:cNvSpPr/>
          <p:nvPr/>
        </p:nvSpPr>
        <p:spPr>
          <a:xfrm>
            <a:off x="5063946" y="1761602"/>
            <a:ext cx="1084913" cy="97432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3" name="Google Shape;529;p48">
            <a:extLst>
              <a:ext uri="{FF2B5EF4-FFF2-40B4-BE49-F238E27FC236}">
                <a16:creationId xmlns:a16="http://schemas.microsoft.com/office/drawing/2014/main" id="{A8BA557F-75EB-4DDE-B5B1-49035F1FA9C5}"/>
              </a:ext>
            </a:extLst>
          </p:cNvPr>
          <p:cNvSpPr txBox="1">
            <a:spLocks/>
          </p:cNvSpPr>
          <p:nvPr/>
        </p:nvSpPr>
        <p:spPr>
          <a:xfrm>
            <a:off x="5774932" y="3067120"/>
            <a:ext cx="4292861" cy="5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0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indent="0"/>
            <a:r>
              <a:rPr lang="bg-BG" kern="0" dirty="0"/>
              <a:t>Костадина </a:t>
            </a:r>
            <a:r>
              <a:rPr lang="bg-BG" kern="0" dirty="0" err="1"/>
              <a:t>Манолевска</a:t>
            </a:r>
            <a:endParaRPr lang="en-US" kern="0" dirty="0"/>
          </a:p>
        </p:txBody>
      </p:sp>
      <p:sp>
        <p:nvSpPr>
          <p:cNvPr id="44" name="Google Shape;531;p48">
            <a:extLst>
              <a:ext uri="{FF2B5EF4-FFF2-40B4-BE49-F238E27FC236}">
                <a16:creationId xmlns:a16="http://schemas.microsoft.com/office/drawing/2014/main" id="{4665B74F-2C67-4280-9446-39C77AED9719}"/>
              </a:ext>
            </a:extLst>
          </p:cNvPr>
          <p:cNvSpPr txBox="1">
            <a:spLocks/>
          </p:cNvSpPr>
          <p:nvPr/>
        </p:nvSpPr>
        <p:spPr>
          <a:xfrm>
            <a:off x="6022204" y="3228063"/>
            <a:ext cx="4028280" cy="8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bg-BG" dirty="0"/>
              <a:t>ППМГ „Васил Левски“, гр. Смолян</a:t>
            </a:r>
            <a:endParaRPr lang="en-US" kern="0" dirty="0"/>
          </a:p>
        </p:txBody>
      </p:sp>
      <p:sp>
        <p:nvSpPr>
          <p:cNvPr id="45" name="Google Shape;533;p48">
            <a:extLst>
              <a:ext uri="{FF2B5EF4-FFF2-40B4-BE49-F238E27FC236}">
                <a16:creationId xmlns:a16="http://schemas.microsoft.com/office/drawing/2014/main" id="{6FAB4333-5027-4778-8C9E-CF1354A5D7BE}"/>
              </a:ext>
            </a:extLst>
          </p:cNvPr>
          <p:cNvSpPr/>
          <p:nvPr/>
        </p:nvSpPr>
        <p:spPr>
          <a:xfrm>
            <a:off x="5045837" y="3096721"/>
            <a:ext cx="1084913" cy="97432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9" name="Google Shape;529;p48">
            <a:extLst>
              <a:ext uri="{FF2B5EF4-FFF2-40B4-BE49-F238E27FC236}">
                <a16:creationId xmlns:a16="http://schemas.microsoft.com/office/drawing/2014/main" id="{67BDDA73-14EB-4856-BED9-095AB391C121}"/>
              </a:ext>
            </a:extLst>
          </p:cNvPr>
          <p:cNvSpPr txBox="1">
            <a:spLocks/>
          </p:cNvSpPr>
          <p:nvPr/>
        </p:nvSpPr>
        <p:spPr>
          <a:xfrm>
            <a:off x="5758624" y="4398762"/>
            <a:ext cx="3368949" cy="5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0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Space Mono"/>
              <a:buNone/>
              <a:defRPr sz="2933" b="1" i="0" u="none" strike="noStrike" cap="none">
                <a:solidFill>
                  <a:schemeClr val="accen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pPr marL="0" indent="0"/>
            <a:r>
              <a:rPr lang="bg-BG" kern="0" dirty="0"/>
              <a:t>Ралица Стоилова</a:t>
            </a:r>
            <a:endParaRPr lang="en-US" kern="0" dirty="0"/>
          </a:p>
        </p:txBody>
      </p:sp>
      <p:sp>
        <p:nvSpPr>
          <p:cNvPr id="70" name="Google Shape;531;p48">
            <a:extLst>
              <a:ext uri="{FF2B5EF4-FFF2-40B4-BE49-F238E27FC236}">
                <a16:creationId xmlns:a16="http://schemas.microsoft.com/office/drawing/2014/main" id="{BAEB32B4-B40F-4966-935F-4BB03ABA3725}"/>
              </a:ext>
            </a:extLst>
          </p:cNvPr>
          <p:cNvSpPr txBox="1">
            <a:spLocks/>
          </p:cNvSpPr>
          <p:nvPr/>
        </p:nvSpPr>
        <p:spPr>
          <a:xfrm>
            <a:off x="5866970" y="4586074"/>
            <a:ext cx="4167918" cy="8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Poppins"/>
              <a:buNone/>
              <a:defRPr sz="1867" b="0" i="0" u="none" strike="noStrike" cap="none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bg-BG" dirty="0"/>
              <a:t>ППМГ „Васил Левски“, гр. Смолян</a:t>
            </a:r>
            <a:endParaRPr lang="en-US" kern="0" dirty="0"/>
          </a:p>
        </p:txBody>
      </p:sp>
      <p:sp>
        <p:nvSpPr>
          <p:cNvPr id="71" name="Google Shape;533;p48">
            <a:extLst>
              <a:ext uri="{FF2B5EF4-FFF2-40B4-BE49-F238E27FC236}">
                <a16:creationId xmlns:a16="http://schemas.microsoft.com/office/drawing/2014/main" id="{C366FF2C-5DEB-4E59-AD39-6A17950D59E8}"/>
              </a:ext>
            </a:extLst>
          </p:cNvPr>
          <p:cNvSpPr/>
          <p:nvPr/>
        </p:nvSpPr>
        <p:spPr>
          <a:xfrm>
            <a:off x="5047638" y="4452203"/>
            <a:ext cx="1084913" cy="974320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99" name="Google Shape;12160;p91">
            <a:extLst>
              <a:ext uri="{FF2B5EF4-FFF2-40B4-BE49-F238E27FC236}">
                <a16:creationId xmlns:a16="http://schemas.microsoft.com/office/drawing/2014/main" id="{6797F519-64E5-4DBF-AB77-D81DA533AFF3}"/>
              </a:ext>
            </a:extLst>
          </p:cNvPr>
          <p:cNvGrpSpPr/>
          <p:nvPr/>
        </p:nvGrpSpPr>
        <p:grpSpPr>
          <a:xfrm>
            <a:off x="5327190" y="4586074"/>
            <a:ext cx="511976" cy="548859"/>
            <a:chOff x="5289631" y="1500214"/>
            <a:chExt cx="332355" cy="354974"/>
          </a:xfrm>
        </p:grpSpPr>
        <p:sp>
          <p:nvSpPr>
            <p:cNvPr id="100" name="Google Shape;12161;p91">
              <a:extLst>
                <a:ext uri="{FF2B5EF4-FFF2-40B4-BE49-F238E27FC236}">
                  <a16:creationId xmlns:a16="http://schemas.microsoft.com/office/drawing/2014/main" id="{5D95E2C7-BA96-4415-A55C-5950B6C0DEE2}"/>
                </a:ext>
              </a:extLst>
            </p:cNvPr>
            <p:cNvSpPr/>
            <p:nvPr/>
          </p:nvSpPr>
          <p:spPr>
            <a:xfrm>
              <a:off x="5432603" y="1667040"/>
              <a:ext cx="45651" cy="16157"/>
            </a:xfrm>
            <a:custGeom>
              <a:avLst/>
              <a:gdLst/>
              <a:ahLst/>
              <a:cxnLst/>
              <a:rect l="l" t="t" r="r" b="b"/>
              <a:pathLst>
                <a:path w="1441" h="510" extrusionOk="0">
                  <a:moveTo>
                    <a:pt x="183" y="0"/>
                  </a:moveTo>
                  <a:cubicBezTo>
                    <a:pt x="140" y="0"/>
                    <a:pt x="96" y="15"/>
                    <a:pt x="60" y="45"/>
                  </a:cubicBezTo>
                  <a:cubicBezTo>
                    <a:pt x="0" y="104"/>
                    <a:pt x="0" y="211"/>
                    <a:pt x="60" y="283"/>
                  </a:cubicBezTo>
                  <a:cubicBezTo>
                    <a:pt x="203" y="426"/>
                    <a:pt x="441" y="509"/>
                    <a:pt x="691" y="509"/>
                  </a:cubicBezTo>
                  <a:cubicBezTo>
                    <a:pt x="965" y="509"/>
                    <a:pt x="1203" y="426"/>
                    <a:pt x="1334" y="283"/>
                  </a:cubicBezTo>
                  <a:cubicBezTo>
                    <a:pt x="1441" y="223"/>
                    <a:pt x="1441" y="128"/>
                    <a:pt x="1370" y="45"/>
                  </a:cubicBezTo>
                  <a:cubicBezTo>
                    <a:pt x="1334" y="15"/>
                    <a:pt x="1292" y="0"/>
                    <a:pt x="1251" y="0"/>
                  </a:cubicBezTo>
                  <a:cubicBezTo>
                    <a:pt x="1209" y="0"/>
                    <a:pt x="1167" y="15"/>
                    <a:pt x="1131" y="45"/>
                  </a:cubicBezTo>
                  <a:cubicBezTo>
                    <a:pt x="1072" y="104"/>
                    <a:pt x="917" y="188"/>
                    <a:pt x="715" y="188"/>
                  </a:cubicBezTo>
                  <a:cubicBezTo>
                    <a:pt x="500" y="188"/>
                    <a:pt x="358" y="104"/>
                    <a:pt x="298" y="45"/>
                  </a:cubicBezTo>
                  <a:cubicBezTo>
                    <a:pt x="268" y="15"/>
                    <a:pt x="227" y="0"/>
                    <a:pt x="1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1" name="Google Shape;12162;p91">
              <a:extLst>
                <a:ext uri="{FF2B5EF4-FFF2-40B4-BE49-F238E27FC236}">
                  <a16:creationId xmlns:a16="http://schemas.microsoft.com/office/drawing/2014/main" id="{35FF9C14-9405-44D4-85E5-B84ABA98FA82}"/>
                </a:ext>
              </a:extLst>
            </p:cNvPr>
            <p:cNvSpPr/>
            <p:nvPr/>
          </p:nvSpPr>
          <p:spPr>
            <a:xfrm>
              <a:off x="5416763" y="1628074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1"/>
                  </a:moveTo>
                  <a:cubicBezTo>
                    <a:pt x="84" y="1"/>
                    <a:pt x="0" y="72"/>
                    <a:pt x="0" y="167"/>
                  </a:cubicBezTo>
                  <a:lnTo>
                    <a:pt x="0" y="346"/>
                  </a:lnTo>
                  <a:cubicBezTo>
                    <a:pt x="0" y="429"/>
                    <a:pt x="84" y="501"/>
                    <a:pt x="167" y="501"/>
                  </a:cubicBezTo>
                  <a:cubicBezTo>
                    <a:pt x="262" y="501"/>
                    <a:pt x="334" y="429"/>
                    <a:pt x="334" y="346"/>
                  </a:cubicBezTo>
                  <a:lnTo>
                    <a:pt x="334" y="167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2" name="Google Shape;12163;p91">
              <a:extLst>
                <a:ext uri="{FF2B5EF4-FFF2-40B4-BE49-F238E27FC236}">
                  <a16:creationId xmlns:a16="http://schemas.microsoft.com/office/drawing/2014/main" id="{1CA49359-B8BE-40C4-AB1E-D57FD2BFF9F2}"/>
                </a:ext>
              </a:extLst>
            </p:cNvPr>
            <p:cNvSpPr/>
            <p:nvPr/>
          </p:nvSpPr>
          <p:spPr>
            <a:xfrm>
              <a:off x="5483893" y="1628074"/>
              <a:ext cx="10233" cy="15872"/>
            </a:xfrm>
            <a:custGeom>
              <a:avLst/>
              <a:gdLst/>
              <a:ahLst/>
              <a:cxnLst/>
              <a:rect l="l" t="t" r="r" b="b"/>
              <a:pathLst>
                <a:path w="323" h="501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46"/>
                  </a:lnTo>
                  <a:cubicBezTo>
                    <a:pt x="1" y="429"/>
                    <a:pt x="72" y="501"/>
                    <a:pt x="155" y="501"/>
                  </a:cubicBezTo>
                  <a:cubicBezTo>
                    <a:pt x="251" y="501"/>
                    <a:pt x="322" y="429"/>
                    <a:pt x="322" y="346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3" name="Google Shape;12164;p91">
              <a:extLst>
                <a:ext uri="{FF2B5EF4-FFF2-40B4-BE49-F238E27FC236}">
                  <a16:creationId xmlns:a16="http://schemas.microsoft.com/office/drawing/2014/main" id="{07D22BE4-B109-4D82-AD8E-A0D6E274830A}"/>
                </a:ext>
              </a:extLst>
            </p:cNvPr>
            <p:cNvSpPr/>
            <p:nvPr/>
          </p:nvSpPr>
          <p:spPr>
            <a:xfrm>
              <a:off x="5411093" y="1611474"/>
              <a:ext cx="21923" cy="10613"/>
            </a:xfrm>
            <a:custGeom>
              <a:avLst/>
              <a:gdLst/>
              <a:ahLst/>
              <a:cxnLst/>
              <a:rect l="l" t="t" r="r" b="b"/>
              <a:pathLst>
                <a:path w="692" h="33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34"/>
                    <a:pt x="167" y="334"/>
                  </a:cubicBezTo>
                  <a:lnTo>
                    <a:pt x="525" y="334"/>
                  </a:lnTo>
                  <a:cubicBezTo>
                    <a:pt x="608" y="334"/>
                    <a:pt x="691" y="251"/>
                    <a:pt x="691" y="168"/>
                  </a:cubicBezTo>
                  <a:cubicBezTo>
                    <a:pt x="691" y="72"/>
                    <a:pt x="620" y="1"/>
                    <a:pt x="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4" name="Google Shape;12165;p91">
              <a:extLst>
                <a:ext uri="{FF2B5EF4-FFF2-40B4-BE49-F238E27FC236}">
                  <a16:creationId xmlns:a16="http://schemas.microsoft.com/office/drawing/2014/main" id="{AA951F7F-B718-447C-A2BE-47AAE871BD9D}"/>
                </a:ext>
              </a:extLst>
            </p:cNvPr>
            <p:cNvSpPr/>
            <p:nvPr/>
          </p:nvSpPr>
          <p:spPr>
            <a:xfrm>
              <a:off x="5478254" y="1611474"/>
              <a:ext cx="21511" cy="10613"/>
            </a:xfrm>
            <a:custGeom>
              <a:avLst/>
              <a:gdLst/>
              <a:ahLst/>
              <a:cxnLst/>
              <a:rect l="l" t="t" r="r" b="b"/>
              <a:pathLst>
                <a:path w="679" h="335" extrusionOk="0">
                  <a:moveTo>
                    <a:pt x="155" y="1"/>
                  </a:moveTo>
                  <a:cubicBezTo>
                    <a:pt x="71" y="1"/>
                    <a:pt x="0" y="72"/>
                    <a:pt x="0" y="168"/>
                  </a:cubicBezTo>
                  <a:cubicBezTo>
                    <a:pt x="0" y="251"/>
                    <a:pt x="71" y="334"/>
                    <a:pt x="155" y="334"/>
                  </a:cubicBezTo>
                  <a:lnTo>
                    <a:pt x="524" y="334"/>
                  </a:lnTo>
                  <a:cubicBezTo>
                    <a:pt x="607" y="334"/>
                    <a:pt x="679" y="251"/>
                    <a:pt x="679" y="168"/>
                  </a:cubicBezTo>
                  <a:cubicBezTo>
                    <a:pt x="679" y="72"/>
                    <a:pt x="607" y="1"/>
                    <a:pt x="52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5" name="Google Shape;12166;p91">
              <a:extLst>
                <a:ext uri="{FF2B5EF4-FFF2-40B4-BE49-F238E27FC236}">
                  <a16:creationId xmlns:a16="http://schemas.microsoft.com/office/drawing/2014/main" id="{767DB6F4-A7C5-45C2-9791-5A28817431F6}"/>
                </a:ext>
              </a:extLst>
            </p:cNvPr>
            <p:cNvSpPr/>
            <p:nvPr/>
          </p:nvSpPr>
          <p:spPr>
            <a:xfrm>
              <a:off x="5289631" y="1500214"/>
              <a:ext cx="332355" cy="354974"/>
            </a:xfrm>
            <a:custGeom>
              <a:avLst/>
              <a:gdLst/>
              <a:ahLst/>
              <a:cxnLst/>
              <a:rect l="l" t="t" r="r" b="b"/>
              <a:pathLst>
                <a:path w="10491" h="11205" extrusionOk="0">
                  <a:moveTo>
                    <a:pt x="5930" y="322"/>
                  </a:moveTo>
                  <a:cubicBezTo>
                    <a:pt x="6395" y="322"/>
                    <a:pt x="6978" y="596"/>
                    <a:pt x="7347" y="858"/>
                  </a:cubicBezTo>
                  <a:cubicBezTo>
                    <a:pt x="7752" y="1143"/>
                    <a:pt x="8240" y="1655"/>
                    <a:pt x="8335" y="2429"/>
                  </a:cubicBezTo>
                  <a:cubicBezTo>
                    <a:pt x="8395" y="2989"/>
                    <a:pt x="8550" y="3263"/>
                    <a:pt x="8716" y="3513"/>
                  </a:cubicBezTo>
                  <a:cubicBezTo>
                    <a:pt x="8812" y="3680"/>
                    <a:pt x="8895" y="3822"/>
                    <a:pt x="8966" y="4049"/>
                  </a:cubicBezTo>
                  <a:cubicBezTo>
                    <a:pt x="9073" y="4370"/>
                    <a:pt x="9073" y="4632"/>
                    <a:pt x="9073" y="4894"/>
                  </a:cubicBezTo>
                  <a:cubicBezTo>
                    <a:pt x="9073" y="5144"/>
                    <a:pt x="9073" y="5406"/>
                    <a:pt x="9169" y="5715"/>
                  </a:cubicBezTo>
                  <a:cubicBezTo>
                    <a:pt x="9228" y="5918"/>
                    <a:pt x="9300" y="6085"/>
                    <a:pt x="9371" y="6239"/>
                  </a:cubicBezTo>
                  <a:cubicBezTo>
                    <a:pt x="9526" y="6537"/>
                    <a:pt x="9657" y="6799"/>
                    <a:pt x="9645" y="7442"/>
                  </a:cubicBezTo>
                  <a:cubicBezTo>
                    <a:pt x="9621" y="8037"/>
                    <a:pt x="9800" y="8430"/>
                    <a:pt x="9919" y="8740"/>
                  </a:cubicBezTo>
                  <a:cubicBezTo>
                    <a:pt x="10062" y="9049"/>
                    <a:pt x="10145" y="9264"/>
                    <a:pt x="10026" y="9597"/>
                  </a:cubicBezTo>
                  <a:cubicBezTo>
                    <a:pt x="9931" y="9918"/>
                    <a:pt x="9645" y="10133"/>
                    <a:pt x="9454" y="10252"/>
                  </a:cubicBezTo>
                  <a:lnTo>
                    <a:pt x="9454" y="9692"/>
                  </a:lnTo>
                  <a:cubicBezTo>
                    <a:pt x="9454" y="9168"/>
                    <a:pt x="9121" y="8704"/>
                    <a:pt x="8633" y="8549"/>
                  </a:cubicBezTo>
                  <a:lnTo>
                    <a:pt x="6811" y="7906"/>
                  </a:lnTo>
                  <a:cubicBezTo>
                    <a:pt x="6609" y="7835"/>
                    <a:pt x="6454" y="7620"/>
                    <a:pt x="6454" y="7394"/>
                  </a:cubicBezTo>
                  <a:lnTo>
                    <a:pt x="6454" y="6680"/>
                  </a:lnTo>
                  <a:cubicBezTo>
                    <a:pt x="7180" y="6263"/>
                    <a:pt x="7692" y="5465"/>
                    <a:pt x="7692" y="4561"/>
                  </a:cubicBezTo>
                  <a:lnTo>
                    <a:pt x="7692" y="3977"/>
                  </a:lnTo>
                  <a:cubicBezTo>
                    <a:pt x="7704" y="3989"/>
                    <a:pt x="7716" y="3989"/>
                    <a:pt x="7716" y="4001"/>
                  </a:cubicBezTo>
                  <a:cubicBezTo>
                    <a:pt x="8073" y="4263"/>
                    <a:pt x="8300" y="4418"/>
                    <a:pt x="8347" y="4989"/>
                  </a:cubicBezTo>
                  <a:cubicBezTo>
                    <a:pt x="8347" y="5073"/>
                    <a:pt x="8419" y="5132"/>
                    <a:pt x="8514" y="5132"/>
                  </a:cubicBezTo>
                  <a:lnTo>
                    <a:pt x="8526" y="5132"/>
                  </a:lnTo>
                  <a:cubicBezTo>
                    <a:pt x="8609" y="5132"/>
                    <a:pt x="8692" y="5049"/>
                    <a:pt x="8669" y="4953"/>
                  </a:cubicBezTo>
                  <a:cubicBezTo>
                    <a:pt x="8609" y="4239"/>
                    <a:pt x="8276" y="3989"/>
                    <a:pt x="7895" y="3739"/>
                  </a:cubicBezTo>
                  <a:cubicBezTo>
                    <a:pt x="7633" y="3560"/>
                    <a:pt x="7359" y="3370"/>
                    <a:pt x="7121" y="2965"/>
                  </a:cubicBezTo>
                  <a:cubicBezTo>
                    <a:pt x="6728" y="2322"/>
                    <a:pt x="6287" y="2215"/>
                    <a:pt x="5954" y="2132"/>
                  </a:cubicBezTo>
                  <a:cubicBezTo>
                    <a:pt x="5787" y="2084"/>
                    <a:pt x="5633" y="2060"/>
                    <a:pt x="5513" y="1965"/>
                  </a:cubicBezTo>
                  <a:cubicBezTo>
                    <a:pt x="5442" y="1917"/>
                    <a:pt x="5418" y="1834"/>
                    <a:pt x="5418" y="1763"/>
                  </a:cubicBezTo>
                  <a:lnTo>
                    <a:pt x="5418" y="1417"/>
                  </a:lnTo>
                  <a:cubicBezTo>
                    <a:pt x="5418" y="1322"/>
                    <a:pt x="5335" y="1251"/>
                    <a:pt x="5252" y="1251"/>
                  </a:cubicBezTo>
                  <a:cubicBezTo>
                    <a:pt x="5156" y="1251"/>
                    <a:pt x="5085" y="1322"/>
                    <a:pt x="5085" y="1417"/>
                  </a:cubicBezTo>
                  <a:lnTo>
                    <a:pt x="5085" y="1763"/>
                  </a:lnTo>
                  <a:cubicBezTo>
                    <a:pt x="5085" y="1846"/>
                    <a:pt x="5037" y="1917"/>
                    <a:pt x="4978" y="1965"/>
                  </a:cubicBezTo>
                  <a:cubicBezTo>
                    <a:pt x="4859" y="2060"/>
                    <a:pt x="4716" y="2084"/>
                    <a:pt x="4549" y="2132"/>
                  </a:cubicBezTo>
                  <a:cubicBezTo>
                    <a:pt x="4204" y="2215"/>
                    <a:pt x="3763" y="2322"/>
                    <a:pt x="3370" y="2965"/>
                  </a:cubicBezTo>
                  <a:cubicBezTo>
                    <a:pt x="3120" y="3370"/>
                    <a:pt x="2858" y="3549"/>
                    <a:pt x="2596" y="3739"/>
                  </a:cubicBezTo>
                  <a:cubicBezTo>
                    <a:pt x="2227" y="3989"/>
                    <a:pt x="1882" y="4239"/>
                    <a:pt x="1823" y="4953"/>
                  </a:cubicBezTo>
                  <a:cubicBezTo>
                    <a:pt x="1823" y="5049"/>
                    <a:pt x="1882" y="5120"/>
                    <a:pt x="1977" y="5132"/>
                  </a:cubicBezTo>
                  <a:cubicBezTo>
                    <a:pt x="2061" y="5132"/>
                    <a:pt x="2144" y="5073"/>
                    <a:pt x="2156" y="4989"/>
                  </a:cubicBezTo>
                  <a:cubicBezTo>
                    <a:pt x="2204" y="4418"/>
                    <a:pt x="2442" y="4263"/>
                    <a:pt x="2775" y="4001"/>
                  </a:cubicBezTo>
                  <a:cubicBezTo>
                    <a:pt x="3049" y="3822"/>
                    <a:pt x="3358" y="3584"/>
                    <a:pt x="3644" y="3144"/>
                  </a:cubicBezTo>
                  <a:cubicBezTo>
                    <a:pt x="3966" y="2620"/>
                    <a:pt x="4287" y="2525"/>
                    <a:pt x="4621" y="2453"/>
                  </a:cubicBezTo>
                  <a:cubicBezTo>
                    <a:pt x="4835" y="2394"/>
                    <a:pt x="5061" y="2346"/>
                    <a:pt x="5263" y="2179"/>
                  </a:cubicBezTo>
                  <a:cubicBezTo>
                    <a:pt x="5454" y="2346"/>
                    <a:pt x="5680" y="2394"/>
                    <a:pt x="5906" y="2453"/>
                  </a:cubicBezTo>
                  <a:cubicBezTo>
                    <a:pt x="6252" y="2548"/>
                    <a:pt x="6561" y="2620"/>
                    <a:pt x="6883" y="3144"/>
                  </a:cubicBezTo>
                  <a:cubicBezTo>
                    <a:pt x="7049" y="3394"/>
                    <a:pt x="7216" y="3584"/>
                    <a:pt x="7395" y="3715"/>
                  </a:cubicBezTo>
                  <a:lnTo>
                    <a:pt x="7395" y="4525"/>
                  </a:lnTo>
                  <a:cubicBezTo>
                    <a:pt x="7395" y="5680"/>
                    <a:pt x="6454" y="6656"/>
                    <a:pt x="5299" y="6668"/>
                  </a:cubicBezTo>
                  <a:cubicBezTo>
                    <a:pt x="5292" y="6668"/>
                    <a:pt x="5285" y="6668"/>
                    <a:pt x="5277" y="6668"/>
                  </a:cubicBezTo>
                  <a:cubicBezTo>
                    <a:pt x="4109" y="6668"/>
                    <a:pt x="3156" y="5720"/>
                    <a:pt x="3156" y="4549"/>
                  </a:cubicBezTo>
                  <a:lnTo>
                    <a:pt x="3156" y="4489"/>
                  </a:lnTo>
                  <a:cubicBezTo>
                    <a:pt x="3156" y="4406"/>
                    <a:pt x="3073" y="4334"/>
                    <a:pt x="2989" y="4334"/>
                  </a:cubicBezTo>
                  <a:cubicBezTo>
                    <a:pt x="2894" y="4334"/>
                    <a:pt x="2823" y="4406"/>
                    <a:pt x="2823" y="4489"/>
                  </a:cubicBezTo>
                  <a:lnTo>
                    <a:pt x="2823" y="4549"/>
                  </a:lnTo>
                  <a:cubicBezTo>
                    <a:pt x="2823" y="5465"/>
                    <a:pt x="3311" y="6251"/>
                    <a:pt x="4061" y="6680"/>
                  </a:cubicBezTo>
                  <a:lnTo>
                    <a:pt x="4061" y="7394"/>
                  </a:lnTo>
                  <a:cubicBezTo>
                    <a:pt x="4061" y="7620"/>
                    <a:pt x="3906" y="7823"/>
                    <a:pt x="3704" y="7906"/>
                  </a:cubicBezTo>
                  <a:lnTo>
                    <a:pt x="1882" y="8537"/>
                  </a:lnTo>
                  <a:cubicBezTo>
                    <a:pt x="1394" y="8716"/>
                    <a:pt x="1072" y="9180"/>
                    <a:pt x="1072" y="9692"/>
                  </a:cubicBezTo>
                  <a:lnTo>
                    <a:pt x="1072" y="10252"/>
                  </a:lnTo>
                  <a:cubicBezTo>
                    <a:pt x="858" y="10133"/>
                    <a:pt x="596" y="9906"/>
                    <a:pt x="489" y="9597"/>
                  </a:cubicBezTo>
                  <a:cubicBezTo>
                    <a:pt x="370" y="9252"/>
                    <a:pt x="453" y="9049"/>
                    <a:pt x="608" y="8740"/>
                  </a:cubicBezTo>
                  <a:cubicBezTo>
                    <a:pt x="739" y="8418"/>
                    <a:pt x="906" y="8049"/>
                    <a:pt x="894" y="7442"/>
                  </a:cubicBezTo>
                  <a:cubicBezTo>
                    <a:pt x="870" y="6799"/>
                    <a:pt x="1025" y="6513"/>
                    <a:pt x="1156" y="6239"/>
                  </a:cubicBezTo>
                  <a:cubicBezTo>
                    <a:pt x="1227" y="6085"/>
                    <a:pt x="1311" y="5918"/>
                    <a:pt x="1370" y="5715"/>
                  </a:cubicBezTo>
                  <a:cubicBezTo>
                    <a:pt x="1453" y="5406"/>
                    <a:pt x="1453" y="5144"/>
                    <a:pt x="1453" y="4894"/>
                  </a:cubicBezTo>
                  <a:cubicBezTo>
                    <a:pt x="1453" y="4632"/>
                    <a:pt x="1453" y="4370"/>
                    <a:pt x="1561" y="4049"/>
                  </a:cubicBezTo>
                  <a:cubicBezTo>
                    <a:pt x="1632" y="3822"/>
                    <a:pt x="1727" y="3680"/>
                    <a:pt x="1811" y="3513"/>
                  </a:cubicBezTo>
                  <a:cubicBezTo>
                    <a:pt x="1965" y="3263"/>
                    <a:pt x="2120" y="2989"/>
                    <a:pt x="2204" y="2429"/>
                  </a:cubicBezTo>
                  <a:cubicBezTo>
                    <a:pt x="2287" y="1655"/>
                    <a:pt x="2775" y="1155"/>
                    <a:pt x="3180" y="858"/>
                  </a:cubicBezTo>
                  <a:cubicBezTo>
                    <a:pt x="3692" y="489"/>
                    <a:pt x="4251" y="322"/>
                    <a:pt x="4597" y="322"/>
                  </a:cubicBezTo>
                  <a:cubicBezTo>
                    <a:pt x="4763" y="322"/>
                    <a:pt x="4894" y="358"/>
                    <a:pt x="4978" y="429"/>
                  </a:cubicBezTo>
                  <a:cubicBezTo>
                    <a:pt x="5067" y="489"/>
                    <a:pt x="5168" y="518"/>
                    <a:pt x="5268" y="518"/>
                  </a:cubicBezTo>
                  <a:cubicBezTo>
                    <a:pt x="5368" y="518"/>
                    <a:pt x="5466" y="489"/>
                    <a:pt x="5549" y="429"/>
                  </a:cubicBezTo>
                  <a:cubicBezTo>
                    <a:pt x="5656" y="370"/>
                    <a:pt x="5775" y="322"/>
                    <a:pt x="5930" y="322"/>
                  </a:cubicBezTo>
                  <a:close/>
                  <a:moveTo>
                    <a:pt x="4585" y="0"/>
                  </a:moveTo>
                  <a:cubicBezTo>
                    <a:pt x="4109" y="0"/>
                    <a:pt x="3478" y="239"/>
                    <a:pt x="2977" y="596"/>
                  </a:cubicBezTo>
                  <a:cubicBezTo>
                    <a:pt x="2525" y="917"/>
                    <a:pt x="1965" y="1489"/>
                    <a:pt x="1858" y="2382"/>
                  </a:cubicBezTo>
                  <a:cubicBezTo>
                    <a:pt x="1799" y="2870"/>
                    <a:pt x="1668" y="3096"/>
                    <a:pt x="1513" y="3334"/>
                  </a:cubicBezTo>
                  <a:cubicBezTo>
                    <a:pt x="1418" y="3501"/>
                    <a:pt x="1311" y="3680"/>
                    <a:pt x="1239" y="3941"/>
                  </a:cubicBezTo>
                  <a:cubicBezTo>
                    <a:pt x="1132" y="4311"/>
                    <a:pt x="1120" y="4596"/>
                    <a:pt x="1120" y="4882"/>
                  </a:cubicBezTo>
                  <a:cubicBezTo>
                    <a:pt x="1120" y="5120"/>
                    <a:pt x="1120" y="5346"/>
                    <a:pt x="1037" y="5608"/>
                  </a:cubicBezTo>
                  <a:cubicBezTo>
                    <a:pt x="1001" y="5787"/>
                    <a:pt x="918" y="5918"/>
                    <a:pt x="846" y="6073"/>
                  </a:cubicBezTo>
                  <a:cubicBezTo>
                    <a:pt x="703" y="6382"/>
                    <a:pt x="537" y="6716"/>
                    <a:pt x="549" y="7430"/>
                  </a:cubicBezTo>
                  <a:cubicBezTo>
                    <a:pt x="560" y="7966"/>
                    <a:pt x="418" y="8287"/>
                    <a:pt x="287" y="8585"/>
                  </a:cubicBezTo>
                  <a:cubicBezTo>
                    <a:pt x="132" y="8918"/>
                    <a:pt x="1" y="9228"/>
                    <a:pt x="168" y="9692"/>
                  </a:cubicBezTo>
                  <a:cubicBezTo>
                    <a:pt x="346" y="10192"/>
                    <a:pt x="846" y="10514"/>
                    <a:pt x="1061" y="10609"/>
                  </a:cubicBezTo>
                  <a:lnTo>
                    <a:pt x="1061" y="11026"/>
                  </a:lnTo>
                  <a:cubicBezTo>
                    <a:pt x="1061" y="11121"/>
                    <a:pt x="1132" y="11192"/>
                    <a:pt x="1215" y="11192"/>
                  </a:cubicBezTo>
                  <a:cubicBezTo>
                    <a:pt x="1311" y="11192"/>
                    <a:pt x="1382" y="11121"/>
                    <a:pt x="1382" y="11026"/>
                  </a:cubicBezTo>
                  <a:lnTo>
                    <a:pt x="1382" y="9668"/>
                  </a:lnTo>
                  <a:cubicBezTo>
                    <a:pt x="1382" y="9514"/>
                    <a:pt x="1430" y="9359"/>
                    <a:pt x="1501" y="9228"/>
                  </a:cubicBezTo>
                  <a:lnTo>
                    <a:pt x="2275" y="9895"/>
                  </a:lnTo>
                  <a:cubicBezTo>
                    <a:pt x="2394" y="10002"/>
                    <a:pt x="2465" y="10145"/>
                    <a:pt x="2465" y="10299"/>
                  </a:cubicBezTo>
                  <a:lnTo>
                    <a:pt x="2465" y="11026"/>
                  </a:lnTo>
                  <a:cubicBezTo>
                    <a:pt x="2465" y="11121"/>
                    <a:pt x="2549" y="11192"/>
                    <a:pt x="2632" y="11192"/>
                  </a:cubicBezTo>
                  <a:cubicBezTo>
                    <a:pt x="2716" y="11192"/>
                    <a:pt x="2799" y="11121"/>
                    <a:pt x="2799" y="11026"/>
                  </a:cubicBezTo>
                  <a:lnTo>
                    <a:pt x="2799" y="10299"/>
                  </a:lnTo>
                  <a:cubicBezTo>
                    <a:pt x="2799" y="10049"/>
                    <a:pt x="2692" y="9811"/>
                    <a:pt x="2501" y="9645"/>
                  </a:cubicBezTo>
                  <a:lnTo>
                    <a:pt x="1727" y="8978"/>
                  </a:lnTo>
                  <a:cubicBezTo>
                    <a:pt x="1799" y="8918"/>
                    <a:pt x="1882" y="8871"/>
                    <a:pt x="1977" y="8823"/>
                  </a:cubicBezTo>
                  <a:lnTo>
                    <a:pt x="3013" y="8454"/>
                  </a:lnTo>
                  <a:cubicBezTo>
                    <a:pt x="3728" y="9371"/>
                    <a:pt x="4466" y="10002"/>
                    <a:pt x="5192" y="10299"/>
                  </a:cubicBezTo>
                  <a:cubicBezTo>
                    <a:pt x="5204" y="10311"/>
                    <a:pt x="5240" y="10311"/>
                    <a:pt x="5252" y="10311"/>
                  </a:cubicBezTo>
                  <a:cubicBezTo>
                    <a:pt x="5263" y="10311"/>
                    <a:pt x="5299" y="10311"/>
                    <a:pt x="5311" y="10299"/>
                  </a:cubicBezTo>
                  <a:cubicBezTo>
                    <a:pt x="5764" y="10121"/>
                    <a:pt x="6216" y="9811"/>
                    <a:pt x="6668" y="9395"/>
                  </a:cubicBezTo>
                  <a:cubicBezTo>
                    <a:pt x="6728" y="9335"/>
                    <a:pt x="6740" y="9228"/>
                    <a:pt x="6668" y="9156"/>
                  </a:cubicBezTo>
                  <a:cubicBezTo>
                    <a:pt x="6636" y="9124"/>
                    <a:pt x="6590" y="9102"/>
                    <a:pt x="6543" y="9102"/>
                  </a:cubicBezTo>
                  <a:cubicBezTo>
                    <a:pt x="6503" y="9102"/>
                    <a:pt x="6463" y="9118"/>
                    <a:pt x="6430" y="9156"/>
                  </a:cubicBezTo>
                  <a:cubicBezTo>
                    <a:pt x="6025" y="9525"/>
                    <a:pt x="5644" y="9811"/>
                    <a:pt x="5252" y="9966"/>
                  </a:cubicBezTo>
                  <a:cubicBezTo>
                    <a:pt x="4478" y="9633"/>
                    <a:pt x="3811" y="8930"/>
                    <a:pt x="3347" y="8347"/>
                  </a:cubicBezTo>
                  <a:lnTo>
                    <a:pt x="3799" y="8204"/>
                  </a:lnTo>
                  <a:cubicBezTo>
                    <a:pt x="4132" y="8085"/>
                    <a:pt x="4370" y="7751"/>
                    <a:pt x="4370" y="7382"/>
                  </a:cubicBezTo>
                  <a:lnTo>
                    <a:pt x="4370" y="6811"/>
                  </a:lnTo>
                  <a:cubicBezTo>
                    <a:pt x="4656" y="6918"/>
                    <a:pt x="4954" y="6978"/>
                    <a:pt x="5263" y="6978"/>
                  </a:cubicBezTo>
                  <a:cubicBezTo>
                    <a:pt x="5585" y="6978"/>
                    <a:pt x="5883" y="6918"/>
                    <a:pt x="6156" y="6811"/>
                  </a:cubicBezTo>
                  <a:lnTo>
                    <a:pt x="6156" y="7382"/>
                  </a:lnTo>
                  <a:cubicBezTo>
                    <a:pt x="6156" y="7751"/>
                    <a:pt x="6395" y="8085"/>
                    <a:pt x="6740" y="8204"/>
                  </a:cubicBezTo>
                  <a:lnTo>
                    <a:pt x="7192" y="8347"/>
                  </a:lnTo>
                  <a:cubicBezTo>
                    <a:pt x="7097" y="8466"/>
                    <a:pt x="7014" y="8573"/>
                    <a:pt x="6907" y="8692"/>
                  </a:cubicBezTo>
                  <a:cubicBezTo>
                    <a:pt x="6847" y="8763"/>
                    <a:pt x="6847" y="8871"/>
                    <a:pt x="6918" y="8930"/>
                  </a:cubicBezTo>
                  <a:cubicBezTo>
                    <a:pt x="6954" y="8954"/>
                    <a:pt x="6990" y="8978"/>
                    <a:pt x="7026" y="8978"/>
                  </a:cubicBezTo>
                  <a:cubicBezTo>
                    <a:pt x="7073" y="8978"/>
                    <a:pt x="7109" y="8954"/>
                    <a:pt x="7145" y="8918"/>
                  </a:cubicBezTo>
                  <a:cubicBezTo>
                    <a:pt x="7264" y="8787"/>
                    <a:pt x="7383" y="8633"/>
                    <a:pt x="7502" y="8490"/>
                  </a:cubicBezTo>
                  <a:lnTo>
                    <a:pt x="8538" y="8859"/>
                  </a:lnTo>
                  <a:cubicBezTo>
                    <a:pt x="8645" y="8883"/>
                    <a:pt x="8740" y="8942"/>
                    <a:pt x="8812" y="9002"/>
                  </a:cubicBezTo>
                  <a:lnTo>
                    <a:pt x="8038" y="9656"/>
                  </a:lnTo>
                  <a:cubicBezTo>
                    <a:pt x="7847" y="9823"/>
                    <a:pt x="7740" y="10061"/>
                    <a:pt x="7740" y="10311"/>
                  </a:cubicBezTo>
                  <a:lnTo>
                    <a:pt x="7740" y="11038"/>
                  </a:lnTo>
                  <a:cubicBezTo>
                    <a:pt x="7740" y="11133"/>
                    <a:pt x="7811" y="11204"/>
                    <a:pt x="7895" y="11204"/>
                  </a:cubicBezTo>
                  <a:cubicBezTo>
                    <a:pt x="7990" y="11204"/>
                    <a:pt x="8061" y="11133"/>
                    <a:pt x="8061" y="11038"/>
                  </a:cubicBezTo>
                  <a:lnTo>
                    <a:pt x="8061" y="10311"/>
                  </a:lnTo>
                  <a:cubicBezTo>
                    <a:pt x="8061" y="10145"/>
                    <a:pt x="8133" y="10002"/>
                    <a:pt x="8252" y="9918"/>
                  </a:cubicBezTo>
                  <a:lnTo>
                    <a:pt x="9014" y="9264"/>
                  </a:lnTo>
                  <a:cubicBezTo>
                    <a:pt x="9085" y="9395"/>
                    <a:pt x="9133" y="9537"/>
                    <a:pt x="9133" y="9692"/>
                  </a:cubicBezTo>
                  <a:lnTo>
                    <a:pt x="9133" y="11049"/>
                  </a:lnTo>
                  <a:cubicBezTo>
                    <a:pt x="9133" y="11133"/>
                    <a:pt x="9204" y="11204"/>
                    <a:pt x="9300" y="11204"/>
                  </a:cubicBezTo>
                  <a:cubicBezTo>
                    <a:pt x="9383" y="11204"/>
                    <a:pt x="9466" y="11133"/>
                    <a:pt x="9466" y="11049"/>
                  </a:cubicBezTo>
                  <a:lnTo>
                    <a:pt x="9466" y="10633"/>
                  </a:lnTo>
                  <a:cubicBezTo>
                    <a:pt x="9681" y="10514"/>
                    <a:pt x="10193" y="10216"/>
                    <a:pt x="10359" y="9704"/>
                  </a:cubicBezTo>
                  <a:cubicBezTo>
                    <a:pt x="10490" y="9240"/>
                    <a:pt x="10359" y="8930"/>
                    <a:pt x="10228" y="8585"/>
                  </a:cubicBezTo>
                  <a:cubicBezTo>
                    <a:pt x="10085" y="8287"/>
                    <a:pt x="9955" y="7966"/>
                    <a:pt x="9955" y="7430"/>
                  </a:cubicBezTo>
                  <a:cubicBezTo>
                    <a:pt x="9966" y="6716"/>
                    <a:pt x="9812" y="6382"/>
                    <a:pt x="9657" y="6073"/>
                  </a:cubicBezTo>
                  <a:cubicBezTo>
                    <a:pt x="9585" y="5918"/>
                    <a:pt x="9526" y="5787"/>
                    <a:pt x="9466" y="5608"/>
                  </a:cubicBezTo>
                  <a:cubicBezTo>
                    <a:pt x="9395" y="5346"/>
                    <a:pt x="9395" y="5120"/>
                    <a:pt x="9395" y="4882"/>
                  </a:cubicBezTo>
                  <a:cubicBezTo>
                    <a:pt x="9395" y="4596"/>
                    <a:pt x="9395" y="4311"/>
                    <a:pt x="9276" y="3941"/>
                  </a:cubicBezTo>
                  <a:cubicBezTo>
                    <a:pt x="9193" y="3680"/>
                    <a:pt x="9097" y="3513"/>
                    <a:pt x="8990" y="3334"/>
                  </a:cubicBezTo>
                  <a:cubicBezTo>
                    <a:pt x="8835" y="3096"/>
                    <a:pt x="8704" y="2870"/>
                    <a:pt x="8645" y="2382"/>
                  </a:cubicBezTo>
                  <a:cubicBezTo>
                    <a:pt x="8538" y="1489"/>
                    <a:pt x="7978" y="917"/>
                    <a:pt x="7526" y="596"/>
                  </a:cubicBezTo>
                  <a:cubicBezTo>
                    <a:pt x="7026" y="239"/>
                    <a:pt x="6395" y="0"/>
                    <a:pt x="5918" y="0"/>
                  </a:cubicBezTo>
                  <a:cubicBezTo>
                    <a:pt x="5704" y="0"/>
                    <a:pt x="5502" y="48"/>
                    <a:pt x="5359" y="143"/>
                  </a:cubicBezTo>
                  <a:cubicBezTo>
                    <a:pt x="5329" y="167"/>
                    <a:pt x="5290" y="179"/>
                    <a:pt x="5252" y="179"/>
                  </a:cubicBezTo>
                  <a:cubicBezTo>
                    <a:pt x="5213" y="179"/>
                    <a:pt x="5174" y="167"/>
                    <a:pt x="5144" y="143"/>
                  </a:cubicBezTo>
                  <a:cubicBezTo>
                    <a:pt x="5002" y="48"/>
                    <a:pt x="4811" y="0"/>
                    <a:pt x="458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06" name="Google Shape;11934;p91">
            <a:extLst>
              <a:ext uri="{FF2B5EF4-FFF2-40B4-BE49-F238E27FC236}">
                <a16:creationId xmlns:a16="http://schemas.microsoft.com/office/drawing/2014/main" id="{920327EF-4B46-4D37-9991-BFFDC7CB1AF5}"/>
              </a:ext>
            </a:extLst>
          </p:cNvPr>
          <p:cNvGrpSpPr/>
          <p:nvPr/>
        </p:nvGrpSpPr>
        <p:grpSpPr>
          <a:xfrm>
            <a:off x="5350469" y="1911431"/>
            <a:ext cx="477639" cy="621073"/>
            <a:chOff x="5812066" y="2416019"/>
            <a:chExt cx="264813" cy="353454"/>
          </a:xfrm>
        </p:grpSpPr>
        <p:sp>
          <p:nvSpPr>
            <p:cNvPr id="107" name="Google Shape;11935;p91">
              <a:extLst>
                <a:ext uri="{FF2B5EF4-FFF2-40B4-BE49-F238E27FC236}">
                  <a16:creationId xmlns:a16="http://schemas.microsoft.com/office/drawing/2014/main" id="{684722D6-E008-484B-AC69-5EF95C4DE413}"/>
                </a:ext>
              </a:extLst>
            </p:cNvPr>
            <p:cNvSpPr/>
            <p:nvPr/>
          </p:nvSpPr>
          <p:spPr>
            <a:xfrm>
              <a:off x="5812066" y="2416019"/>
              <a:ext cx="264813" cy="353454"/>
            </a:xfrm>
            <a:custGeom>
              <a:avLst/>
              <a:gdLst/>
              <a:ahLst/>
              <a:cxnLst/>
              <a:rect l="l" t="t" r="r" b="b"/>
              <a:pathLst>
                <a:path w="8359" h="11157" extrusionOk="0">
                  <a:moveTo>
                    <a:pt x="1572" y="346"/>
                  </a:moveTo>
                  <a:cubicBezTo>
                    <a:pt x="1905" y="346"/>
                    <a:pt x="2215" y="501"/>
                    <a:pt x="2405" y="751"/>
                  </a:cubicBezTo>
                  <a:cubicBezTo>
                    <a:pt x="1846" y="1144"/>
                    <a:pt x="1405" y="1715"/>
                    <a:pt x="1203" y="2394"/>
                  </a:cubicBezTo>
                  <a:cubicBezTo>
                    <a:pt x="798" y="2239"/>
                    <a:pt x="524" y="1834"/>
                    <a:pt x="524" y="1406"/>
                  </a:cubicBezTo>
                  <a:cubicBezTo>
                    <a:pt x="524" y="822"/>
                    <a:pt x="1000" y="346"/>
                    <a:pt x="1572" y="346"/>
                  </a:cubicBezTo>
                  <a:close/>
                  <a:moveTo>
                    <a:pt x="6799" y="358"/>
                  </a:moveTo>
                  <a:cubicBezTo>
                    <a:pt x="7382" y="358"/>
                    <a:pt x="7858" y="834"/>
                    <a:pt x="7858" y="1406"/>
                  </a:cubicBezTo>
                  <a:cubicBezTo>
                    <a:pt x="7858" y="1858"/>
                    <a:pt x="7572" y="2239"/>
                    <a:pt x="7168" y="2394"/>
                  </a:cubicBezTo>
                  <a:cubicBezTo>
                    <a:pt x="6965" y="1727"/>
                    <a:pt x="6537" y="1144"/>
                    <a:pt x="5965" y="751"/>
                  </a:cubicBezTo>
                  <a:cubicBezTo>
                    <a:pt x="6167" y="501"/>
                    <a:pt x="6465" y="358"/>
                    <a:pt x="6799" y="358"/>
                  </a:cubicBezTo>
                  <a:close/>
                  <a:moveTo>
                    <a:pt x="4191" y="548"/>
                  </a:moveTo>
                  <a:cubicBezTo>
                    <a:pt x="5739" y="548"/>
                    <a:pt x="6989" y="1799"/>
                    <a:pt x="6989" y="3346"/>
                  </a:cubicBezTo>
                  <a:cubicBezTo>
                    <a:pt x="6989" y="3537"/>
                    <a:pt x="6977" y="3727"/>
                    <a:pt x="6929" y="3930"/>
                  </a:cubicBezTo>
                  <a:cubicBezTo>
                    <a:pt x="6870" y="3894"/>
                    <a:pt x="6799" y="3882"/>
                    <a:pt x="6727" y="3882"/>
                  </a:cubicBezTo>
                  <a:lnTo>
                    <a:pt x="6620" y="3882"/>
                  </a:lnTo>
                  <a:lnTo>
                    <a:pt x="6620" y="3489"/>
                  </a:lnTo>
                  <a:lnTo>
                    <a:pt x="6632" y="3489"/>
                  </a:lnTo>
                  <a:cubicBezTo>
                    <a:pt x="6727" y="3489"/>
                    <a:pt x="6799" y="3418"/>
                    <a:pt x="6799" y="3335"/>
                  </a:cubicBezTo>
                  <a:cubicBezTo>
                    <a:pt x="6799" y="3239"/>
                    <a:pt x="6727" y="3168"/>
                    <a:pt x="6632" y="3168"/>
                  </a:cubicBezTo>
                  <a:cubicBezTo>
                    <a:pt x="5263" y="3168"/>
                    <a:pt x="4286" y="2715"/>
                    <a:pt x="3703" y="2346"/>
                  </a:cubicBezTo>
                  <a:cubicBezTo>
                    <a:pt x="3060" y="1942"/>
                    <a:pt x="2750" y="1525"/>
                    <a:pt x="2738" y="1525"/>
                  </a:cubicBezTo>
                  <a:cubicBezTo>
                    <a:pt x="2705" y="1484"/>
                    <a:pt x="2656" y="1463"/>
                    <a:pt x="2608" y="1463"/>
                  </a:cubicBezTo>
                  <a:cubicBezTo>
                    <a:pt x="2573" y="1463"/>
                    <a:pt x="2538" y="1475"/>
                    <a:pt x="2512" y="1501"/>
                  </a:cubicBezTo>
                  <a:cubicBezTo>
                    <a:pt x="2441" y="1561"/>
                    <a:pt x="2417" y="1668"/>
                    <a:pt x="2477" y="1715"/>
                  </a:cubicBezTo>
                  <a:cubicBezTo>
                    <a:pt x="2500" y="1739"/>
                    <a:pt x="2834" y="2168"/>
                    <a:pt x="3512" y="2596"/>
                  </a:cubicBezTo>
                  <a:cubicBezTo>
                    <a:pt x="4084" y="2965"/>
                    <a:pt x="5024" y="3382"/>
                    <a:pt x="6287" y="3466"/>
                  </a:cubicBezTo>
                  <a:lnTo>
                    <a:pt x="6287" y="4013"/>
                  </a:lnTo>
                  <a:cubicBezTo>
                    <a:pt x="6287" y="4073"/>
                    <a:pt x="6322" y="4120"/>
                    <a:pt x="6370" y="4144"/>
                  </a:cubicBezTo>
                  <a:cubicBezTo>
                    <a:pt x="6406" y="4180"/>
                    <a:pt x="6406" y="4180"/>
                    <a:pt x="6572" y="4180"/>
                  </a:cubicBezTo>
                  <a:lnTo>
                    <a:pt x="6715" y="4180"/>
                  </a:lnTo>
                  <a:cubicBezTo>
                    <a:pt x="6858" y="4180"/>
                    <a:pt x="6977" y="4299"/>
                    <a:pt x="6977" y="4442"/>
                  </a:cubicBezTo>
                  <a:cubicBezTo>
                    <a:pt x="6977" y="4597"/>
                    <a:pt x="6858" y="4716"/>
                    <a:pt x="6715" y="4716"/>
                  </a:cubicBezTo>
                  <a:lnTo>
                    <a:pt x="6608" y="4716"/>
                  </a:lnTo>
                  <a:lnTo>
                    <a:pt x="6608" y="4692"/>
                  </a:lnTo>
                  <a:cubicBezTo>
                    <a:pt x="6608" y="4609"/>
                    <a:pt x="6537" y="4537"/>
                    <a:pt x="6441" y="4537"/>
                  </a:cubicBezTo>
                  <a:cubicBezTo>
                    <a:pt x="6358" y="4537"/>
                    <a:pt x="6275" y="4609"/>
                    <a:pt x="6275" y="4692"/>
                  </a:cubicBezTo>
                  <a:cubicBezTo>
                    <a:pt x="6275" y="5859"/>
                    <a:pt x="5346" y="6799"/>
                    <a:pt x="4179" y="6799"/>
                  </a:cubicBezTo>
                  <a:cubicBezTo>
                    <a:pt x="3024" y="6799"/>
                    <a:pt x="2096" y="5871"/>
                    <a:pt x="2096" y="4716"/>
                  </a:cubicBezTo>
                  <a:cubicBezTo>
                    <a:pt x="2096" y="4620"/>
                    <a:pt x="2024" y="4549"/>
                    <a:pt x="1929" y="4549"/>
                  </a:cubicBezTo>
                  <a:cubicBezTo>
                    <a:pt x="1846" y="4549"/>
                    <a:pt x="1774" y="4620"/>
                    <a:pt x="1774" y="4716"/>
                  </a:cubicBezTo>
                  <a:lnTo>
                    <a:pt x="1774" y="4728"/>
                  </a:lnTo>
                  <a:lnTo>
                    <a:pt x="1667" y="4728"/>
                  </a:lnTo>
                  <a:cubicBezTo>
                    <a:pt x="1512" y="4728"/>
                    <a:pt x="1393" y="4609"/>
                    <a:pt x="1393" y="4466"/>
                  </a:cubicBezTo>
                  <a:cubicBezTo>
                    <a:pt x="1393" y="4311"/>
                    <a:pt x="1512" y="4192"/>
                    <a:pt x="1667" y="4192"/>
                  </a:cubicBezTo>
                  <a:lnTo>
                    <a:pt x="1798" y="4192"/>
                  </a:lnTo>
                  <a:cubicBezTo>
                    <a:pt x="1976" y="4192"/>
                    <a:pt x="1976" y="4192"/>
                    <a:pt x="2012" y="4180"/>
                  </a:cubicBezTo>
                  <a:cubicBezTo>
                    <a:pt x="2072" y="4144"/>
                    <a:pt x="2096" y="4085"/>
                    <a:pt x="2096" y="4025"/>
                  </a:cubicBezTo>
                  <a:lnTo>
                    <a:pt x="2096" y="3847"/>
                  </a:lnTo>
                  <a:cubicBezTo>
                    <a:pt x="2096" y="3335"/>
                    <a:pt x="2262" y="2882"/>
                    <a:pt x="2572" y="2513"/>
                  </a:cubicBezTo>
                  <a:cubicBezTo>
                    <a:pt x="2631" y="2442"/>
                    <a:pt x="2619" y="2334"/>
                    <a:pt x="2560" y="2287"/>
                  </a:cubicBezTo>
                  <a:cubicBezTo>
                    <a:pt x="2528" y="2260"/>
                    <a:pt x="2488" y="2248"/>
                    <a:pt x="2450" y="2248"/>
                  </a:cubicBezTo>
                  <a:cubicBezTo>
                    <a:pt x="2404" y="2248"/>
                    <a:pt x="2360" y="2266"/>
                    <a:pt x="2334" y="2299"/>
                  </a:cubicBezTo>
                  <a:cubicBezTo>
                    <a:pt x="1965" y="2739"/>
                    <a:pt x="1774" y="3251"/>
                    <a:pt x="1774" y="3870"/>
                  </a:cubicBezTo>
                  <a:lnTo>
                    <a:pt x="1774" y="3882"/>
                  </a:lnTo>
                  <a:lnTo>
                    <a:pt x="1667" y="3882"/>
                  </a:lnTo>
                  <a:cubicBezTo>
                    <a:pt x="1595" y="3882"/>
                    <a:pt x="1512" y="3894"/>
                    <a:pt x="1453" y="3930"/>
                  </a:cubicBezTo>
                  <a:cubicBezTo>
                    <a:pt x="1417" y="3727"/>
                    <a:pt x="1393" y="3537"/>
                    <a:pt x="1393" y="3346"/>
                  </a:cubicBezTo>
                  <a:cubicBezTo>
                    <a:pt x="1393" y="1799"/>
                    <a:pt x="2643" y="548"/>
                    <a:pt x="4191" y="548"/>
                  </a:cubicBezTo>
                  <a:close/>
                  <a:moveTo>
                    <a:pt x="5084" y="6990"/>
                  </a:moveTo>
                  <a:lnTo>
                    <a:pt x="5084" y="7537"/>
                  </a:lnTo>
                  <a:cubicBezTo>
                    <a:pt x="5084" y="7895"/>
                    <a:pt x="5310" y="8228"/>
                    <a:pt x="5667" y="8347"/>
                  </a:cubicBezTo>
                  <a:lnTo>
                    <a:pt x="6001" y="8466"/>
                  </a:lnTo>
                  <a:lnTo>
                    <a:pt x="5620" y="8811"/>
                  </a:lnTo>
                  <a:cubicBezTo>
                    <a:pt x="5489" y="8942"/>
                    <a:pt x="5429" y="9109"/>
                    <a:pt x="5429" y="9300"/>
                  </a:cubicBezTo>
                  <a:lnTo>
                    <a:pt x="5429" y="9359"/>
                  </a:lnTo>
                  <a:cubicBezTo>
                    <a:pt x="5060" y="9514"/>
                    <a:pt x="4643" y="9621"/>
                    <a:pt x="4191" y="9621"/>
                  </a:cubicBezTo>
                  <a:cubicBezTo>
                    <a:pt x="3762" y="9621"/>
                    <a:pt x="3334" y="9538"/>
                    <a:pt x="2965" y="9359"/>
                  </a:cubicBezTo>
                  <a:lnTo>
                    <a:pt x="2965" y="9300"/>
                  </a:lnTo>
                  <a:cubicBezTo>
                    <a:pt x="2965" y="9121"/>
                    <a:pt x="2881" y="8942"/>
                    <a:pt x="2762" y="8811"/>
                  </a:cubicBezTo>
                  <a:lnTo>
                    <a:pt x="2429" y="8466"/>
                  </a:lnTo>
                  <a:lnTo>
                    <a:pt x="2750" y="8347"/>
                  </a:lnTo>
                  <a:cubicBezTo>
                    <a:pt x="3096" y="8228"/>
                    <a:pt x="3334" y="7895"/>
                    <a:pt x="3334" y="7537"/>
                  </a:cubicBezTo>
                  <a:lnTo>
                    <a:pt x="3334" y="6990"/>
                  </a:lnTo>
                  <a:cubicBezTo>
                    <a:pt x="3596" y="7097"/>
                    <a:pt x="3893" y="7156"/>
                    <a:pt x="4215" y="7156"/>
                  </a:cubicBezTo>
                  <a:cubicBezTo>
                    <a:pt x="4524" y="7156"/>
                    <a:pt x="4822" y="7097"/>
                    <a:pt x="5084" y="6990"/>
                  </a:cubicBezTo>
                  <a:close/>
                  <a:moveTo>
                    <a:pt x="1560" y="1"/>
                  </a:moveTo>
                  <a:cubicBezTo>
                    <a:pt x="798" y="1"/>
                    <a:pt x="179" y="620"/>
                    <a:pt x="179" y="1382"/>
                  </a:cubicBezTo>
                  <a:cubicBezTo>
                    <a:pt x="179" y="1977"/>
                    <a:pt x="548" y="2501"/>
                    <a:pt x="1119" y="2692"/>
                  </a:cubicBezTo>
                  <a:cubicBezTo>
                    <a:pt x="1072" y="2882"/>
                    <a:pt x="1060" y="3096"/>
                    <a:pt x="1060" y="3299"/>
                  </a:cubicBezTo>
                  <a:cubicBezTo>
                    <a:pt x="1060" y="3573"/>
                    <a:pt x="1084" y="3835"/>
                    <a:pt x="1155" y="4108"/>
                  </a:cubicBezTo>
                  <a:cubicBezTo>
                    <a:pt x="1095" y="4192"/>
                    <a:pt x="1060" y="4311"/>
                    <a:pt x="1060" y="4442"/>
                  </a:cubicBezTo>
                  <a:cubicBezTo>
                    <a:pt x="1060" y="4775"/>
                    <a:pt x="1322" y="5037"/>
                    <a:pt x="1655" y="5037"/>
                  </a:cubicBezTo>
                  <a:lnTo>
                    <a:pt x="1774" y="5037"/>
                  </a:lnTo>
                  <a:cubicBezTo>
                    <a:pt x="1869" y="5799"/>
                    <a:pt x="2334" y="6442"/>
                    <a:pt x="2965" y="6811"/>
                  </a:cubicBezTo>
                  <a:lnTo>
                    <a:pt x="2965" y="7526"/>
                  </a:lnTo>
                  <a:cubicBezTo>
                    <a:pt x="2965" y="7752"/>
                    <a:pt x="2810" y="7954"/>
                    <a:pt x="2596" y="8038"/>
                  </a:cubicBezTo>
                  <a:lnTo>
                    <a:pt x="798" y="8669"/>
                  </a:lnTo>
                  <a:cubicBezTo>
                    <a:pt x="322" y="8835"/>
                    <a:pt x="0" y="9300"/>
                    <a:pt x="0" y="9823"/>
                  </a:cubicBezTo>
                  <a:lnTo>
                    <a:pt x="0" y="10990"/>
                  </a:lnTo>
                  <a:cubicBezTo>
                    <a:pt x="0" y="11085"/>
                    <a:pt x="71" y="11157"/>
                    <a:pt x="155" y="11157"/>
                  </a:cubicBezTo>
                  <a:cubicBezTo>
                    <a:pt x="250" y="11157"/>
                    <a:pt x="322" y="11085"/>
                    <a:pt x="322" y="10990"/>
                  </a:cubicBezTo>
                  <a:lnTo>
                    <a:pt x="322" y="9823"/>
                  </a:lnTo>
                  <a:cubicBezTo>
                    <a:pt x="322" y="9442"/>
                    <a:pt x="560" y="9109"/>
                    <a:pt x="917" y="8990"/>
                  </a:cubicBezTo>
                  <a:lnTo>
                    <a:pt x="2048" y="8585"/>
                  </a:lnTo>
                  <a:lnTo>
                    <a:pt x="2512" y="9050"/>
                  </a:lnTo>
                  <a:cubicBezTo>
                    <a:pt x="2584" y="9121"/>
                    <a:pt x="2619" y="9204"/>
                    <a:pt x="2619" y="9300"/>
                  </a:cubicBezTo>
                  <a:lnTo>
                    <a:pt x="2619" y="10990"/>
                  </a:lnTo>
                  <a:cubicBezTo>
                    <a:pt x="2619" y="11085"/>
                    <a:pt x="2691" y="11157"/>
                    <a:pt x="2774" y="11157"/>
                  </a:cubicBezTo>
                  <a:cubicBezTo>
                    <a:pt x="2869" y="11157"/>
                    <a:pt x="2941" y="11085"/>
                    <a:pt x="2941" y="10990"/>
                  </a:cubicBezTo>
                  <a:lnTo>
                    <a:pt x="2941" y="9704"/>
                  </a:lnTo>
                  <a:cubicBezTo>
                    <a:pt x="3334" y="9847"/>
                    <a:pt x="3751" y="9943"/>
                    <a:pt x="4179" y="9943"/>
                  </a:cubicBezTo>
                  <a:cubicBezTo>
                    <a:pt x="4608" y="9943"/>
                    <a:pt x="5024" y="9859"/>
                    <a:pt x="5417" y="9704"/>
                  </a:cubicBezTo>
                  <a:lnTo>
                    <a:pt x="5417" y="9776"/>
                  </a:lnTo>
                  <a:cubicBezTo>
                    <a:pt x="5417" y="9859"/>
                    <a:pt x="5489" y="9943"/>
                    <a:pt x="5572" y="9943"/>
                  </a:cubicBezTo>
                  <a:cubicBezTo>
                    <a:pt x="5667" y="9943"/>
                    <a:pt x="5739" y="9859"/>
                    <a:pt x="5739" y="9776"/>
                  </a:cubicBezTo>
                  <a:lnTo>
                    <a:pt x="5739" y="9300"/>
                  </a:lnTo>
                  <a:cubicBezTo>
                    <a:pt x="5739" y="9204"/>
                    <a:pt x="5786" y="9109"/>
                    <a:pt x="5846" y="9038"/>
                  </a:cubicBezTo>
                  <a:lnTo>
                    <a:pt x="6310" y="8585"/>
                  </a:lnTo>
                  <a:lnTo>
                    <a:pt x="7441" y="8978"/>
                  </a:lnTo>
                  <a:cubicBezTo>
                    <a:pt x="7799" y="9097"/>
                    <a:pt x="8037" y="9442"/>
                    <a:pt x="8037" y="9812"/>
                  </a:cubicBezTo>
                  <a:lnTo>
                    <a:pt x="8037" y="10990"/>
                  </a:lnTo>
                  <a:cubicBezTo>
                    <a:pt x="8037" y="11085"/>
                    <a:pt x="8108" y="11157"/>
                    <a:pt x="8192" y="11157"/>
                  </a:cubicBezTo>
                  <a:cubicBezTo>
                    <a:pt x="8287" y="11157"/>
                    <a:pt x="8358" y="11085"/>
                    <a:pt x="8358" y="10990"/>
                  </a:cubicBezTo>
                  <a:lnTo>
                    <a:pt x="8358" y="9812"/>
                  </a:lnTo>
                  <a:cubicBezTo>
                    <a:pt x="8358" y="9300"/>
                    <a:pt x="8037" y="8835"/>
                    <a:pt x="7561" y="8669"/>
                  </a:cubicBezTo>
                  <a:lnTo>
                    <a:pt x="5763" y="8038"/>
                  </a:lnTo>
                  <a:cubicBezTo>
                    <a:pt x="5548" y="7954"/>
                    <a:pt x="5405" y="7752"/>
                    <a:pt x="5405" y="7526"/>
                  </a:cubicBezTo>
                  <a:lnTo>
                    <a:pt x="5405" y="6811"/>
                  </a:lnTo>
                  <a:cubicBezTo>
                    <a:pt x="6037" y="6442"/>
                    <a:pt x="6489" y="5799"/>
                    <a:pt x="6596" y="5037"/>
                  </a:cubicBezTo>
                  <a:lnTo>
                    <a:pt x="6715" y="5037"/>
                  </a:lnTo>
                  <a:cubicBezTo>
                    <a:pt x="7037" y="5037"/>
                    <a:pt x="7310" y="4775"/>
                    <a:pt x="7310" y="4442"/>
                  </a:cubicBezTo>
                  <a:cubicBezTo>
                    <a:pt x="7310" y="4323"/>
                    <a:pt x="7263" y="4204"/>
                    <a:pt x="7203" y="4108"/>
                  </a:cubicBezTo>
                  <a:cubicBezTo>
                    <a:pt x="7275" y="3847"/>
                    <a:pt x="7310" y="3585"/>
                    <a:pt x="7310" y="3299"/>
                  </a:cubicBezTo>
                  <a:cubicBezTo>
                    <a:pt x="7310" y="3096"/>
                    <a:pt x="7287" y="2882"/>
                    <a:pt x="7251" y="2692"/>
                  </a:cubicBezTo>
                  <a:cubicBezTo>
                    <a:pt x="7799" y="2501"/>
                    <a:pt x="8180" y="1977"/>
                    <a:pt x="8180" y="1382"/>
                  </a:cubicBezTo>
                  <a:cubicBezTo>
                    <a:pt x="8180" y="620"/>
                    <a:pt x="7561" y="1"/>
                    <a:pt x="6799" y="1"/>
                  </a:cubicBezTo>
                  <a:cubicBezTo>
                    <a:pt x="6358" y="1"/>
                    <a:pt x="5953" y="203"/>
                    <a:pt x="5679" y="560"/>
                  </a:cubicBezTo>
                  <a:cubicBezTo>
                    <a:pt x="5239" y="310"/>
                    <a:pt x="4727" y="179"/>
                    <a:pt x="4179" y="179"/>
                  </a:cubicBezTo>
                  <a:cubicBezTo>
                    <a:pt x="3631" y="179"/>
                    <a:pt x="3119" y="310"/>
                    <a:pt x="2679" y="560"/>
                  </a:cubicBezTo>
                  <a:cubicBezTo>
                    <a:pt x="2429" y="203"/>
                    <a:pt x="2012" y="1"/>
                    <a:pt x="156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8" name="Google Shape;11936;p91">
              <a:extLst>
                <a:ext uri="{FF2B5EF4-FFF2-40B4-BE49-F238E27FC236}">
                  <a16:creationId xmlns:a16="http://schemas.microsoft.com/office/drawing/2014/main" id="{F86DFFD6-29F0-4D46-9BEB-50FE8F182461}"/>
                </a:ext>
              </a:extLst>
            </p:cNvPr>
            <p:cNvSpPr/>
            <p:nvPr/>
          </p:nvSpPr>
          <p:spPr>
            <a:xfrm>
              <a:off x="5923707" y="2588136"/>
              <a:ext cx="43402" cy="15396"/>
            </a:xfrm>
            <a:custGeom>
              <a:avLst/>
              <a:gdLst/>
              <a:ahLst/>
              <a:cxnLst/>
              <a:rect l="l" t="t" r="r" b="b"/>
              <a:pathLst>
                <a:path w="1370" h="486" extrusionOk="0">
                  <a:moveTo>
                    <a:pt x="173" y="0"/>
                  </a:moveTo>
                  <a:cubicBezTo>
                    <a:pt x="131" y="0"/>
                    <a:pt x="90" y="15"/>
                    <a:pt x="60" y="45"/>
                  </a:cubicBezTo>
                  <a:cubicBezTo>
                    <a:pt x="0" y="104"/>
                    <a:pt x="0" y="199"/>
                    <a:pt x="60" y="259"/>
                  </a:cubicBezTo>
                  <a:cubicBezTo>
                    <a:pt x="191" y="402"/>
                    <a:pt x="429" y="485"/>
                    <a:pt x="703" y="485"/>
                  </a:cubicBezTo>
                  <a:cubicBezTo>
                    <a:pt x="953" y="485"/>
                    <a:pt x="1191" y="402"/>
                    <a:pt x="1334" y="259"/>
                  </a:cubicBezTo>
                  <a:cubicBezTo>
                    <a:pt x="1370" y="199"/>
                    <a:pt x="1370" y="104"/>
                    <a:pt x="1310" y="45"/>
                  </a:cubicBezTo>
                  <a:cubicBezTo>
                    <a:pt x="1280" y="15"/>
                    <a:pt x="1239" y="0"/>
                    <a:pt x="1197" y="0"/>
                  </a:cubicBezTo>
                  <a:cubicBezTo>
                    <a:pt x="1155" y="0"/>
                    <a:pt x="1114" y="15"/>
                    <a:pt x="1084" y="45"/>
                  </a:cubicBezTo>
                  <a:cubicBezTo>
                    <a:pt x="1024" y="104"/>
                    <a:pt x="881" y="176"/>
                    <a:pt x="679" y="176"/>
                  </a:cubicBezTo>
                  <a:cubicBezTo>
                    <a:pt x="488" y="176"/>
                    <a:pt x="346" y="104"/>
                    <a:pt x="286" y="45"/>
                  </a:cubicBezTo>
                  <a:cubicBezTo>
                    <a:pt x="256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09" name="Google Shape;11937;p91">
              <a:extLst>
                <a:ext uri="{FF2B5EF4-FFF2-40B4-BE49-F238E27FC236}">
                  <a16:creationId xmlns:a16="http://schemas.microsoft.com/office/drawing/2014/main" id="{8AE88BCA-2526-47F5-8689-5710605DE74B}"/>
                </a:ext>
              </a:extLst>
            </p:cNvPr>
            <p:cNvSpPr/>
            <p:nvPr/>
          </p:nvSpPr>
          <p:spPr>
            <a:xfrm>
              <a:off x="5983677" y="2742291"/>
              <a:ext cx="10201" cy="26833"/>
            </a:xfrm>
            <a:custGeom>
              <a:avLst/>
              <a:gdLst/>
              <a:ahLst/>
              <a:cxnLst/>
              <a:rect l="l" t="t" r="r" b="b"/>
              <a:pathLst>
                <a:path w="322" h="847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679"/>
                  </a:lnTo>
                  <a:cubicBezTo>
                    <a:pt x="0" y="775"/>
                    <a:pt x="72" y="846"/>
                    <a:pt x="155" y="846"/>
                  </a:cubicBezTo>
                  <a:cubicBezTo>
                    <a:pt x="250" y="846"/>
                    <a:pt x="322" y="775"/>
                    <a:pt x="322" y="679"/>
                  </a:cubicBezTo>
                  <a:lnTo>
                    <a:pt x="322" y="155"/>
                  </a:lnTo>
                  <a:cubicBezTo>
                    <a:pt x="322" y="72"/>
                    <a:pt x="262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0" name="Google Shape;11938;p91">
              <a:extLst>
                <a:ext uri="{FF2B5EF4-FFF2-40B4-BE49-F238E27FC236}">
                  <a16:creationId xmlns:a16="http://schemas.microsoft.com/office/drawing/2014/main" id="{98E5E41F-186A-4755-9146-14D33A8D7C2A}"/>
                </a:ext>
              </a:extLst>
            </p:cNvPr>
            <p:cNvSpPr/>
            <p:nvPr/>
          </p:nvSpPr>
          <p:spPr>
            <a:xfrm>
              <a:off x="5906726" y="2543531"/>
              <a:ext cx="10581" cy="16252"/>
            </a:xfrm>
            <a:custGeom>
              <a:avLst/>
              <a:gdLst/>
              <a:ahLst/>
              <a:cxnLst/>
              <a:rect l="l" t="t" r="r" b="b"/>
              <a:pathLst>
                <a:path w="334" h="51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345"/>
                  </a:lnTo>
                  <a:cubicBezTo>
                    <a:pt x="1" y="441"/>
                    <a:pt x="72" y="512"/>
                    <a:pt x="167" y="512"/>
                  </a:cubicBezTo>
                  <a:cubicBezTo>
                    <a:pt x="251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34" y="72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1" name="Google Shape;11939;p91">
              <a:extLst>
                <a:ext uri="{FF2B5EF4-FFF2-40B4-BE49-F238E27FC236}">
                  <a16:creationId xmlns:a16="http://schemas.microsoft.com/office/drawing/2014/main" id="{DC384A75-5B73-4EA8-B25A-3C08C1CD42E4}"/>
                </a:ext>
              </a:extLst>
            </p:cNvPr>
            <p:cNvSpPr/>
            <p:nvPr/>
          </p:nvSpPr>
          <p:spPr>
            <a:xfrm>
              <a:off x="5972747" y="2543531"/>
              <a:ext cx="10581" cy="16252"/>
            </a:xfrm>
            <a:custGeom>
              <a:avLst/>
              <a:gdLst/>
              <a:ahLst/>
              <a:cxnLst/>
              <a:rect l="l" t="t" r="r" b="b"/>
              <a:pathLst>
                <a:path w="334" h="51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345"/>
                  </a:lnTo>
                  <a:cubicBezTo>
                    <a:pt x="0" y="441"/>
                    <a:pt x="72" y="512"/>
                    <a:pt x="167" y="512"/>
                  </a:cubicBezTo>
                  <a:cubicBezTo>
                    <a:pt x="250" y="512"/>
                    <a:pt x="322" y="441"/>
                    <a:pt x="322" y="345"/>
                  </a:cubicBezTo>
                  <a:lnTo>
                    <a:pt x="322" y="167"/>
                  </a:lnTo>
                  <a:cubicBezTo>
                    <a:pt x="333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2" name="Google Shape;11940;p91">
              <a:extLst>
                <a:ext uri="{FF2B5EF4-FFF2-40B4-BE49-F238E27FC236}">
                  <a16:creationId xmlns:a16="http://schemas.microsoft.com/office/drawing/2014/main" id="{EE4F8BA0-B488-4519-9298-83A66D24D641}"/>
                </a:ext>
              </a:extLst>
            </p:cNvPr>
            <p:cNvSpPr/>
            <p:nvPr/>
          </p:nvSpPr>
          <p:spPr>
            <a:xfrm>
              <a:off x="5901055" y="2526931"/>
              <a:ext cx="16252" cy="10581"/>
            </a:xfrm>
            <a:custGeom>
              <a:avLst/>
              <a:gdLst/>
              <a:ahLst/>
              <a:cxnLst/>
              <a:rect l="l" t="t" r="r" b="b"/>
              <a:pathLst>
                <a:path w="513" h="334" extrusionOk="0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346" y="334"/>
                  </a:lnTo>
                  <a:cubicBezTo>
                    <a:pt x="430" y="334"/>
                    <a:pt x="501" y="262"/>
                    <a:pt x="501" y="167"/>
                  </a:cubicBezTo>
                  <a:cubicBezTo>
                    <a:pt x="513" y="84"/>
                    <a:pt x="430" y="0"/>
                    <a:pt x="34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3" name="Google Shape;11941;p91">
              <a:extLst>
                <a:ext uri="{FF2B5EF4-FFF2-40B4-BE49-F238E27FC236}">
                  <a16:creationId xmlns:a16="http://schemas.microsoft.com/office/drawing/2014/main" id="{752F7CAE-AFED-47AE-B4DA-8D615CFA282B}"/>
                </a:ext>
              </a:extLst>
            </p:cNvPr>
            <p:cNvSpPr/>
            <p:nvPr/>
          </p:nvSpPr>
          <p:spPr>
            <a:xfrm>
              <a:off x="5972367" y="2526899"/>
              <a:ext cx="16220" cy="10613"/>
            </a:xfrm>
            <a:custGeom>
              <a:avLst/>
              <a:gdLst/>
              <a:ahLst/>
              <a:cxnLst/>
              <a:rect l="l" t="t" r="r" b="b"/>
              <a:pathLst>
                <a:path w="512" h="335" extrusionOk="0">
                  <a:moveTo>
                    <a:pt x="364" y="0"/>
                  </a:moveTo>
                  <a:cubicBezTo>
                    <a:pt x="358" y="0"/>
                    <a:pt x="352" y="0"/>
                    <a:pt x="345" y="1"/>
                  </a:cubicBezTo>
                  <a:lnTo>
                    <a:pt x="167" y="1"/>
                  </a:lnTo>
                  <a:cubicBezTo>
                    <a:pt x="72" y="1"/>
                    <a:pt x="0" y="85"/>
                    <a:pt x="0" y="168"/>
                  </a:cubicBezTo>
                  <a:cubicBezTo>
                    <a:pt x="0" y="263"/>
                    <a:pt x="72" y="335"/>
                    <a:pt x="167" y="335"/>
                  </a:cubicBezTo>
                  <a:lnTo>
                    <a:pt x="345" y="335"/>
                  </a:lnTo>
                  <a:cubicBezTo>
                    <a:pt x="429" y="335"/>
                    <a:pt x="500" y="263"/>
                    <a:pt x="500" y="168"/>
                  </a:cubicBezTo>
                  <a:cubicBezTo>
                    <a:pt x="511" y="79"/>
                    <a:pt x="450" y="0"/>
                    <a:pt x="36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14" name="Google Shape;11672;p91">
            <a:extLst>
              <a:ext uri="{FF2B5EF4-FFF2-40B4-BE49-F238E27FC236}">
                <a16:creationId xmlns:a16="http://schemas.microsoft.com/office/drawing/2014/main" id="{D2105385-BB96-4CF6-B70F-F8265396B242}"/>
              </a:ext>
            </a:extLst>
          </p:cNvPr>
          <p:cNvGrpSpPr/>
          <p:nvPr/>
        </p:nvGrpSpPr>
        <p:grpSpPr>
          <a:xfrm>
            <a:off x="5310989" y="3238696"/>
            <a:ext cx="528177" cy="604370"/>
            <a:chOff x="6703732" y="3346936"/>
            <a:chExt cx="264813" cy="352693"/>
          </a:xfrm>
        </p:grpSpPr>
        <p:sp>
          <p:nvSpPr>
            <p:cNvPr id="115" name="Google Shape;11673;p91">
              <a:extLst>
                <a:ext uri="{FF2B5EF4-FFF2-40B4-BE49-F238E27FC236}">
                  <a16:creationId xmlns:a16="http://schemas.microsoft.com/office/drawing/2014/main" id="{A14B4010-7F3E-47F9-80A7-5417A83AA29A}"/>
                </a:ext>
              </a:extLst>
            </p:cNvPr>
            <p:cNvSpPr/>
            <p:nvPr/>
          </p:nvSpPr>
          <p:spPr>
            <a:xfrm>
              <a:off x="6797283" y="3468777"/>
              <a:ext cx="10581" cy="15872"/>
            </a:xfrm>
            <a:custGeom>
              <a:avLst/>
              <a:gdLst/>
              <a:ahLst/>
              <a:cxnLst/>
              <a:rect l="l" t="t" r="r" b="b"/>
              <a:pathLst>
                <a:path w="334" h="501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345"/>
                  </a:lnTo>
                  <a:cubicBezTo>
                    <a:pt x="0" y="429"/>
                    <a:pt x="84" y="500"/>
                    <a:pt x="167" y="500"/>
                  </a:cubicBezTo>
                  <a:cubicBezTo>
                    <a:pt x="262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6" name="Google Shape;11674;p91">
              <a:extLst>
                <a:ext uri="{FF2B5EF4-FFF2-40B4-BE49-F238E27FC236}">
                  <a16:creationId xmlns:a16="http://schemas.microsoft.com/office/drawing/2014/main" id="{33E085EF-E677-49C5-ACAD-087794B10858}"/>
                </a:ext>
              </a:extLst>
            </p:cNvPr>
            <p:cNvSpPr/>
            <p:nvPr/>
          </p:nvSpPr>
          <p:spPr>
            <a:xfrm>
              <a:off x="6863272" y="3468777"/>
              <a:ext cx="10613" cy="15872"/>
            </a:xfrm>
            <a:custGeom>
              <a:avLst/>
              <a:gdLst/>
              <a:ahLst/>
              <a:cxnLst/>
              <a:rect l="l" t="t" r="r" b="b"/>
              <a:pathLst>
                <a:path w="335" h="501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345"/>
                  </a:lnTo>
                  <a:cubicBezTo>
                    <a:pt x="1" y="429"/>
                    <a:pt x="84" y="500"/>
                    <a:pt x="167" y="500"/>
                  </a:cubicBezTo>
                  <a:cubicBezTo>
                    <a:pt x="263" y="500"/>
                    <a:pt x="334" y="429"/>
                    <a:pt x="334" y="345"/>
                  </a:cubicBezTo>
                  <a:lnTo>
                    <a:pt x="334" y="167"/>
                  </a:lnTo>
                  <a:cubicBezTo>
                    <a:pt x="334" y="72"/>
                    <a:pt x="263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7" name="Google Shape;11675;p91">
              <a:extLst>
                <a:ext uri="{FF2B5EF4-FFF2-40B4-BE49-F238E27FC236}">
                  <a16:creationId xmlns:a16="http://schemas.microsoft.com/office/drawing/2014/main" id="{A8EBE34F-9496-4293-BF21-5E54E82D99CF}"/>
                </a:ext>
              </a:extLst>
            </p:cNvPr>
            <p:cNvSpPr/>
            <p:nvPr/>
          </p:nvSpPr>
          <p:spPr>
            <a:xfrm>
              <a:off x="6814231" y="3507712"/>
              <a:ext cx="43433" cy="15777"/>
            </a:xfrm>
            <a:custGeom>
              <a:avLst/>
              <a:gdLst/>
              <a:ahLst/>
              <a:cxnLst/>
              <a:rect l="l" t="t" r="r" b="b"/>
              <a:pathLst>
                <a:path w="1371" h="498" extrusionOk="0">
                  <a:moveTo>
                    <a:pt x="174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5"/>
                    <a:pt x="1" y="212"/>
                    <a:pt x="60" y="271"/>
                  </a:cubicBezTo>
                  <a:cubicBezTo>
                    <a:pt x="203" y="402"/>
                    <a:pt x="441" y="497"/>
                    <a:pt x="703" y="497"/>
                  </a:cubicBezTo>
                  <a:cubicBezTo>
                    <a:pt x="953" y="497"/>
                    <a:pt x="1192" y="402"/>
                    <a:pt x="1346" y="271"/>
                  </a:cubicBezTo>
                  <a:cubicBezTo>
                    <a:pt x="1370" y="212"/>
                    <a:pt x="1370" y="105"/>
                    <a:pt x="1311" y="45"/>
                  </a:cubicBezTo>
                  <a:cubicBezTo>
                    <a:pt x="1281" y="15"/>
                    <a:pt x="1242" y="0"/>
                    <a:pt x="1203" y="0"/>
                  </a:cubicBezTo>
                  <a:cubicBezTo>
                    <a:pt x="1165" y="0"/>
                    <a:pt x="1126" y="15"/>
                    <a:pt x="1096" y="45"/>
                  </a:cubicBezTo>
                  <a:cubicBezTo>
                    <a:pt x="1037" y="105"/>
                    <a:pt x="882" y="188"/>
                    <a:pt x="692" y="188"/>
                  </a:cubicBezTo>
                  <a:cubicBezTo>
                    <a:pt x="477" y="188"/>
                    <a:pt x="346" y="105"/>
                    <a:pt x="287" y="45"/>
                  </a:cubicBezTo>
                  <a:cubicBezTo>
                    <a:pt x="257" y="15"/>
                    <a:pt x="215" y="0"/>
                    <a:pt x="17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8" name="Google Shape;11676;p91">
              <a:extLst>
                <a:ext uri="{FF2B5EF4-FFF2-40B4-BE49-F238E27FC236}">
                  <a16:creationId xmlns:a16="http://schemas.microsoft.com/office/drawing/2014/main" id="{4A4EAEC7-D1E9-442C-AABA-7EAE09D73267}"/>
                </a:ext>
              </a:extLst>
            </p:cNvPr>
            <p:cNvSpPr/>
            <p:nvPr/>
          </p:nvSpPr>
          <p:spPr>
            <a:xfrm>
              <a:off x="6902143" y="3489876"/>
              <a:ext cx="32" cy="412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13"/>
                  </a:moveTo>
                  <a:cubicBezTo>
                    <a:pt x="0" y="1"/>
                    <a:pt x="0" y="13"/>
                    <a:pt x="0" y="13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19" name="Google Shape;11677;p91">
              <a:extLst>
                <a:ext uri="{FF2B5EF4-FFF2-40B4-BE49-F238E27FC236}">
                  <a16:creationId xmlns:a16="http://schemas.microsoft.com/office/drawing/2014/main" id="{9154A126-567F-4836-B2B1-31311648BDA7}"/>
                </a:ext>
              </a:extLst>
            </p:cNvPr>
            <p:cNvSpPr/>
            <p:nvPr/>
          </p:nvSpPr>
          <p:spPr>
            <a:xfrm>
              <a:off x="6703732" y="3346936"/>
              <a:ext cx="264813" cy="352693"/>
            </a:xfrm>
            <a:custGeom>
              <a:avLst/>
              <a:gdLst/>
              <a:ahLst/>
              <a:cxnLst/>
              <a:rect l="l" t="t" r="r" b="b"/>
              <a:pathLst>
                <a:path w="8359" h="11133" extrusionOk="0">
                  <a:moveTo>
                    <a:pt x="4120" y="346"/>
                  </a:moveTo>
                  <a:cubicBezTo>
                    <a:pt x="5668" y="346"/>
                    <a:pt x="6918" y="1596"/>
                    <a:pt x="6918" y="3144"/>
                  </a:cubicBezTo>
                  <a:lnTo>
                    <a:pt x="6918" y="8081"/>
                  </a:lnTo>
                  <a:lnTo>
                    <a:pt x="6918" y="8081"/>
                  </a:lnTo>
                  <a:lnTo>
                    <a:pt x="6049" y="7787"/>
                  </a:lnTo>
                  <a:cubicBezTo>
                    <a:pt x="6037" y="7763"/>
                    <a:pt x="6037" y="7739"/>
                    <a:pt x="6013" y="7716"/>
                  </a:cubicBezTo>
                  <a:lnTo>
                    <a:pt x="5608" y="7311"/>
                  </a:lnTo>
                  <a:cubicBezTo>
                    <a:pt x="5537" y="7239"/>
                    <a:pt x="5442" y="7204"/>
                    <a:pt x="5358" y="7204"/>
                  </a:cubicBezTo>
                  <a:lnTo>
                    <a:pt x="5358" y="6608"/>
                  </a:lnTo>
                  <a:cubicBezTo>
                    <a:pt x="5727" y="6406"/>
                    <a:pt x="6037" y="6084"/>
                    <a:pt x="6251" y="5715"/>
                  </a:cubicBezTo>
                  <a:lnTo>
                    <a:pt x="6251" y="7299"/>
                  </a:lnTo>
                  <a:cubicBezTo>
                    <a:pt x="6251" y="7382"/>
                    <a:pt x="6323" y="7466"/>
                    <a:pt x="6406" y="7466"/>
                  </a:cubicBezTo>
                  <a:cubicBezTo>
                    <a:pt x="6501" y="7466"/>
                    <a:pt x="6573" y="7382"/>
                    <a:pt x="6573" y="7299"/>
                  </a:cubicBezTo>
                  <a:lnTo>
                    <a:pt x="6573" y="4144"/>
                  </a:lnTo>
                  <a:cubicBezTo>
                    <a:pt x="6573" y="3882"/>
                    <a:pt x="6394" y="3667"/>
                    <a:pt x="6144" y="3620"/>
                  </a:cubicBezTo>
                  <a:cubicBezTo>
                    <a:pt x="5858" y="3572"/>
                    <a:pt x="5108" y="3370"/>
                    <a:pt x="4418" y="2370"/>
                  </a:cubicBezTo>
                  <a:cubicBezTo>
                    <a:pt x="4358" y="2274"/>
                    <a:pt x="4251" y="2215"/>
                    <a:pt x="4132" y="2215"/>
                  </a:cubicBezTo>
                  <a:cubicBezTo>
                    <a:pt x="4025" y="2215"/>
                    <a:pt x="3918" y="2274"/>
                    <a:pt x="3846" y="2370"/>
                  </a:cubicBezTo>
                  <a:cubicBezTo>
                    <a:pt x="3739" y="2536"/>
                    <a:pt x="3608" y="2679"/>
                    <a:pt x="3477" y="2810"/>
                  </a:cubicBezTo>
                  <a:cubicBezTo>
                    <a:pt x="3418" y="2870"/>
                    <a:pt x="3418" y="2977"/>
                    <a:pt x="3489" y="3036"/>
                  </a:cubicBezTo>
                  <a:cubicBezTo>
                    <a:pt x="3517" y="3065"/>
                    <a:pt x="3557" y="3080"/>
                    <a:pt x="3596" y="3080"/>
                  </a:cubicBezTo>
                  <a:cubicBezTo>
                    <a:pt x="3640" y="3080"/>
                    <a:pt x="3684" y="3062"/>
                    <a:pt x="3715" y="3025"/>
                  </a:cubicBezTo>
                  <a:cubicBezTo>
                    <a:pt x="3858" y="2870"/>
                    <a:pt x="3977" y="2715"/>
                    <a:pt x="4120" y="2536"/>
                  </a:cubicBezTo>
                  <a:lnTo>
                    <a:pt x="4144" y="2536"/>
                  </a:lnTo>
                  <a:cubicBezTo>
                    <a:pt x="4299" y="2739"/>
                    <a:pt x="4537" y="3036"/>
                    <a:pt x="4846" y="3322"/>
                  </a:cubicBezTo>
                  <a:cubicBezTo>
                    <a:pt x="5227" y="3656"/>
                    <a:pt x="5644" y="3858"/>
                    <a:pt x="6085" y="3929"/>
                  </a:cubicBezTo>
                  <a:cubicBezTo>
                    <a:pt x="6168" y="3953"/>
                    <a:pt x="6227" y="4037"/>
                    <a:pt x="6227" y="4120"/>
                  </a:cubicBezTo>
                  <a:lnTo>
                    <a:pt x="6227" y="4501"/>
                  </a:lnTo>
                  <a:cubicBezTo>
                    <a:pt x="6227" y="5656"/>
                    <a:pt x="5287" y="6596"/>
                    <a:pt x="4132" y="6596"/>
                  </a:cubicBezTo>
                  <a:cubicBezTo>
                    <a:pt x="2965" y="6596"/>
                    <a:pt x="2036" y="5656"/>
                    <a:pt x="2036" y="4513"/>
                  </a:cubicBezTo>
                  <a:lnTo>
                    <a:pt x="2036" y="4144"/>
                  </a:lnTo>
                  <a:cubicBezTo>
                    <a:pt x="2036" y="4048"/>
                    <a:pt x="2096" y="3965"/>
                    <a:pt x="2179" y="3953"/>
                  </a:cubicBezTo>
                  <a:cubicBezTo>
                    <a:pt x="2525" y="3894"/>
                    <a:pt x="2846" y="3751"/>
                    <a:pt x="3179" y="3537"/>
                  </a:cubicBezTo>
                  <a:cubicBezTo>
                    <a:pt x="3251" y="3489"/>
                    <a:pt x="3263" y="3382"/>
                    <a:pt x="3227" y="3310"/>
                  </a:cubicBezTo>
                  <a:cubicBezTo>
                    <a:pt x="3196" y="3264"/>
                    <a:pt x="3141" y="3238"/>
                    <a:pt x="3086" y="3238"/>
                  </a:cubicBezTo>
                  <a:cubicBezTo>
                    <a:pt x="3056" y="3238"/>
                    <a:pt x="3026" y="3246"/>
                    <a:pt x="3001" y="3263"/>
                  </a:cubicBezTo>
                  <a:cubicBezTo>
                    <a:pt x="2715" y="3453"/>
                    <a:pt x="2429" y="3572"/>
                    <a:pt x="2132" y="3632"/>
                  </a:cubicBezTo>
                  <a:cubicBezTo>
                    <a:pt x="1894" y="3679"/>
                    <a:pt x="1703" y="3894"/>
                    <a:pt x="1703" y="4156"/>
                  </a:cubicBezTo>
                  <a:lnTo>
                    <a:pt x="1703" y="7311"/>
                  </a:lnTo>
                  <a:cubicBezTo>
                    <a:pt x="1703" y="7406"/>
                    <a:pt x="1774" y="7477"/>
                    <a:pt x="1870" y="7477"/>
                  </a:cubicBezTo>
                  <a:cubicBezTo>
                    <a:pt x="1953" y="7477"/>
                    <a:pt x="2036" y="7406"/>
                    <a:pt x="2036" y="7311"/>
                  </a:cubicBezTo>
                  <a:lnTo>
                    <a:pt x="2036" y="5739"/>
                  </a:lnTo>
                  <a:cubicBezTo>
                    <a:pt x="2239" y="6108"/>
                    <a:pt x="2548" y="6418"/>
                    <a:pt x="2929" y="6632"/>
                  </a:cubicBezTo>
                  <a:lnTo>
                    <a:pt x="2929" y="7227"/>
                  </a:lnTo>
                  <a:cubicBezTo>
                    <a:pt x="2834" y="7227"/>
                    <a:pt x="2751" y="7251"/>
                    <a:pt x="2667" y="7323"/>
                  </a:cubicBezTo>
                  <a:lnTo>
                    <a:pt x="2275" y="7728"/>
                  </a:lnTo>
                  <a:cubicBezTo>
                    <a:pt x="2251" y="7739"/>
                    <a:pt x="2239" y="7775"/>
                    <a:pt x="2227" y="7799"/>
                  </a:cubicBezTo>
                  <a:lnTo>
                    <a:pt x="1322" y="8120"/>
                  </a:lnTo>
                  <a:lnTo>
                    <a:pt x="1322" y="3144"/>
                  </a:lnTo>
                  <a:cubicBezTo>
                    <a:pt x="1322" y="1596"/>
                    <a:pt x="2572" y="346"/>
                    <a:pt x="4120" y="346"/>
                  </a:cubicBezTo>
                  <a:close/>
                  <a:moveTo>
                    <a:pt x="5037" y="6787"/>
                  </a:moveTo>
                  <a:lnTo>
                    <a:pt x="5037" y="7418"/>
                  </a:lnTo>
                  <a:lnTo>
                    <a:pt x="4168" y="8299"/>
                  </a:lnTo>
                  <a:lnTo>
                    <a:pt x="3287" y="7418"/>
                  </a:lnTo>
                  <a:lnTo>
                    <a:pt x="3287" y="6787"/>
                  </a:lnTo>
                  <a:cubicBezTo>
                    <a:pt x="3548" y="6894"/>
                    <a:pt x="3846" y="6954"/>
                    <a:pt x="4168" y="6954"/>
                  </a:cubicBezTo>
                  <a:cubicBezTo>
                    <a:pt x="4477" y="6954"/>
                    <a:pt x="4775" y="6894"/>
                    <a:pt x="5037" y="6787"/>
                  </a:cubicBezTo>
                  <a:close/>
                  <a:moveTo>
                    <a:pt x="2953" y="7549"/>
                  </a:moveTo>
                  <a:lnTo>
                    <a:pt x="3929" y="8513"/>
                  </a:lnTo>
                  <a:lnTo>
                    <a:pt x="3191" y="9132"/>
                  </a:lnTo>
                  <a:lnTo>
                    <a:pt x="3167" y="9132"/>
                  </a:lnTo>
                  <a:lnTo>
                    <a:pt x="2620" y="7882"/>
                  </a:lnTo>
                  <a:lnTo>
                    <a:pt x="2941" y="7549"/>
                  </a:lnTo>
                  <a:close/>
                  <a:moveTo>
                    <a:pt x="5346" y="7561"/>
                  </a:moveTo>
                  <a:lnTo>
                    <a:pt x="5680" y="7894"/>
                  </a:lnTo>
                  <a:lnTo>
                    <a:pt x="5644" y="7966"/>
                  </a:lnTo>
                  <a:cubicBezTo>
                    <a:pt x="5620" y="8061"/>
                    <a:pt x="5644" y="8144"/>
                    <a:pt x="5739" y="8168"/>
                  </a:cubicBezTo>
                  <a:cubicBezTo>
                    <a:pt x="5759" y="8178"/>
                    <a:pt x="5782" y="8183"/>
                    <a:pt x="5804" y="8183"/>
                  </a:cubicBezTo>
                  <a:cubicBezTo>
                    <a:pt x="5860" y="8183"/>
                    <a:pt x="5916" y="8155"/>
                    <a:pt x="5942" y="8120"/>
                  </a:cubicBezTo>
                  <a:lnTo>
                    <a:pt x="6180" y="8192"/>
                  </a:lnTo>
                  <a:lnTo>
                    <a:pt x="6168" y="8359"/>
                  </a:lnTo>
                  <a:cubicBezTo>
                    <a:pt x="6037" y="9347"/>
                    <a:pt x="5180" y="10109"/>
                    <a:pt x="4168" y="10109"/>
                  </a:cubicBezTo>
                  <a:cubicBezTo>
                    <a:pt x="3156" y="10109"/>
                    <a:pt x="2286" y="9347"/>
                    <a:pt x="2155" y="8359"/>
                  </a:cubicBezTo>
                  <a:lnTo>
                    <a:pt x="2120" y="8168"/>
                  </a:lnTo>
                  <a:lnTo>
                    <a:pt x="2346" y="8097"/>
                  </a:lnTo>
                  <a:lnTo>
                    <a:pt x="2870" y="9263"/>
                  </a:lnTo>
                  <a:cubicBezTo>
                    <a:pt x="2917" y="9359"/>
                    <a:pt x="3001" y="9418"/>
                    <a:pt x="3108" y="9454"/>
                  </a:cubicBezTo>
                  <a:cubicBezTo>
                    <a:pt x="3132" y="9454"/>
                    <a:pt x="3156" y="9466"/>
                    <a:pt x="3179" y="9466"/>
                  </a:cubicBezTo>
                  <a:cubicBezTo>
                    <a:pt x="3251" y="9466"/>
                    <a:pt x="3334" y="9442"/>
                    <a:pt x="3394" y="9394"/>
                  </a:cubicBezTo>
                  <a:lnTo>
                    <a:pt x="4144" y="8751"/>
                  </a:lnTo>
                  <a:lnTo>
                    <a:pt x="4906" y="9394"/>
                  </a:lnTo>
                  <a:cubicBezTo>
                    <a:pt x="4965" y="9442"/>
                    <a:pt x="5037" y="9466"/>
                    <a:pt x="5120" y="9466"/>
                  </a:cubicBezTo>
                  <a:cubicBezTo>
                    <a:pt x="5144" y="9466"/>
                    <a:pt x="5156" y="9466"/>
                    <a:pt x="5192" y="9454"/>
                  </a:cubicBezTo>
                  <a:cubicBezTo>
                    <a:pt x="5299" y="9418"/>
                    <a:pt x="5382" y="9359"/>
                    <a:pt x="5430" y="9263"/>
                  </a:cubicBezTo>
                  <a:lnTo>
                    <a:pt x="5680" y="8704"/>
                  </a:lnTo>
                  <a:cubicBezTo>
                    <a:pt x="5715" y="8620"/>
                    <a:pt x="5680" y="8525"/>
                    <a:pt x="5596" y="8501"/>
                  </a:cubicBezTo>
                  <a:cubicBezTo>
                    <a:pt x="5571" y="8492"/>
                    <a:pt x="5547" y="8488"/>
                    <a:pt x="5525" y="8488"/>
                  </a:cubicBezTo>
                  <a:cubicBezTo>
                    <a:pt x="5461" y="8488"/>
                    <a:pt x="5408" y="8523"/>
                    <a:pt x="5382" y="8585"/>
                  </a:cubicBezTo>
                  <a:lnTo>
                    <a:pt x="5132" y="9144"/>
                  </a:lnTo>
                  <a:lnTo>
                    <a:pt x="5096" y="9144"/>
                  </a:lnTo>
                  <a:lnTo>
                    <a:pt x="4370" y="8525"/>
                  </a:lnTo>
                  <a:lnTo>
                    <a:pt x="5334" y="7561"/>
                  </a:lnTo>
                  <a:close/>
                  <a:moveTo>
                    <a:pt x="4168" y="0"/>
                  </a:moveTo>
                  <a:cubicBezTo>
                    <a:pt x="2441" y="0"/>
                    <a:pt x="1036" y="1405"/>
                    <a:pt x="1036" y="3132"/>
                  </a:cubicBezTo>
                  <a:lnTo>
                    <a:pt x="1036" y="8216"/>
                  </a:lnTo>
                  <a:lnTo>
                    <a:pt x="798" y="8311"/>
                  </a:lnTo>
                  <a:cubicBezTo>
                    <a:pt x="322" y="8478"/>
                    <a:pt x="0" y="8930"/>
                    <a:pt x="0" y="9454"/>
                  </a:cubicBezTo>
                  <a:lnTo>
                    <a:pt x="0" y="10978"/>
                  </a:lnTo>
                  <a:cubicBezTo>
                    <a:pt x="0" y="11061"/>
                    <a:pt x="72" y="11133"/>
                    <a:pt x="155" y="11133"/>
                  </a:cubicBezTo>
                  <a:cubicBezTo>
                    <a:pt x="250" y="11133"/>
                    <a:pt x="322" y="11061"/>
                    <a:pt x="322" y="10978"/>
                  </a:cubicBezTo>
                  <a:lnTo>
                    <a:pt x="322" y="9454"/>
                  </a:lnTo>
                  <a:cubicBezTo>
                    <a:pt x="322" y="9347"/>
                    <a:pt x="334" y="9252"/>
                    <a:pt x="381" y="9144"/>
                  </a:cubicBezTo>
                  <a:lnTo>
                    <a:pt x="1203" y="9847"/>
                  </a:lnTo>
                  <a:cubicBezTo>
                    <a:pt x="1322" y="9942"/>
                    <a:pt x="1393" y="10097"/>
                    <a:pt x="1393" y="10240"/>
                  </a:cubicBezTo>
                  <a:lnTo>
                    <a:pt x="1393" y="10978"/>
                  </a:lnTo>
                  <a:cubicBezTo>
                    <a:pt x="1393" y="11061"/>
                    <a:pt x="1465" y="11133"/>
                    <a:pt x="1560" y="11133"/>
                  </a:cubicBezTo>
                  <a:cubicBezTo>
                    <a:pt x="1643" y="11133"/>
                    <a:pt x="1715" y="11061"/>
                    <a:pt x="1715" y="10978"/>
                  </a:cubicBezTo>
                  <a:lnTo>
                    <a:pt x="1715" y="10240"/>
                  </a:lnTo>
                  <a:cubicBezTo>
                    <a:pt x="1715" y="9990"/>
                    <a:pt x="1620" y="9752"/>
                    <a:pt x="1417" y="9585"/>
                  </a:cubicBezTo>
                  <a:lnTo>
                    <a:pt x="560" y="8847"/>
                  </a:lnTo>
                  <a:cubicBezTo>
                    <a:pt x="643" y="8740"/>
                    <a:pt x="786" y="8656"/>
                    <a:pt x="917" y="8609"/>
                  </a:cubicBezTo>
                  <a:lnTo>
                    <a:pt x="1822" y="8275"/>
                  </a:lnTo>
                  <a:lnTo>
                    <a:pt x="1834" y="8382"/>
                  </a:lnTo>
                  <a:cubicBezTo>
                    <a:pt x="1917" y="8954"/>
                    <a:pt x="2191" y="9466"/>
                    <a:pt x="2632" y="9847"/>
                  </a:cubicBezTo>
                  <a:cubicBezTo>
                    <a:pt x="3060" y="10216"/>
                    <a:pt x="3608" y="10418"/>
                    <a:pt x="4180" y="10418"/>
                  </a:cubicBezTo>
                  <a:cubicBezTo>
                    <a:pt x="4739" y="10418"/>
                    <a:pt x="5287" y="10216"/>
                    <a:pt x="5727" y="9847"/>
                  </a:cubicBezTo>
                  <a:cubicBezTo>
                    <a:pt x="6156" y="9466"/>
                    <a:pt x="6430" y="8954"/>
                    <a:pt x="6513" y="8382"/>
                  </a:cubicBezTo>
                  <a:lnTo>
                    <a:pt x="6525" y="8275"/>
                  </a:lnTo>
                  <a:lnTo>
                    <a:pt x="7430" y="8609"/>
                  </a:lnTo>
                  <a:cubicBezTo>
                    <a:pt x="7573" y="8656"/>
                    <a:pt x="7704" y="8740"/>
                    <a:pt x="7787" y="8847"/>
                  </a:cubicBezTo>
                  <a:lnTo>
                    <a:pt x="6930" y="9585"/>
                  </a:lnTo>
                  <a:cubicBezTo>
                    <a:pt x="6739" y="9752"/>
                    <a:pt x="6632" y="9990"/>
                    <a:pt x="6632" y="10240"/>
                  </a:cubicBezTo>
                  <a:lnTo>
                    <a:pt x="6632" y="10978"/>
                  </a:lnTo>
                  <a:cubicBezTo>
                    <a:pt x="6632" y="11061"/>
                    <a:pt x="6704" y="11133"/>
                    <a:pt x="6799" y="11133"/>
                  </a:cubicBezTo>
                  <a:cubicBezTo>
                    <a:pt x="6882" y="11133"/>
                    <a:pt x="6954" y="11061"/>
                    <a:pt x="6954" y="10978"/>
                  </a:cubicBezTo>
                  <a:lnTo>
                    <a:pt x="6954" y="10240"/>
                  </a:lnTo>
                  <a:cubicBezTo>
                    <a:pt x="6954" y="10097"/>
                    <a:pt x="7037" y="9942"/>
                    <a:pt x="7156" y="9847"/>
                  </a:cubicBezTo>
                  <a:lnTo>
                    <a:pt x="7966" y="9144"/>
                  </a:lnTo>
                  <a:cubicBezTo>
                    <a:pt x="8001" y="9252"/>
                    <a:pt x="8025" y="9347"/>
                    <a:pt x="8025" y="9454"/>
                  </a:cubicBezTo>
                  <a:lnTo>
                    <a:pt x="8025" y="10978"/>
                  </a:lnTo>
                  <a:cubicBezTo>
                    <a:pt x="8025" y="11061"/>
                    <a:pt x="8109" y="11133"/>
                    <a:pt x="8192" y="11133"/>
                  </a:cubicBezTo>
                  <a:cubicBezTo>
                    <a:pt x="8287" y="11133"/>
                    <a:pt x="8359" y="11061"/>
                    <a:pt x="8359" y="10978"/>
                  </a:cubicBezTo>
                  <a:lnTo>
                    <a:pt x="8359" y="9454"/>
                  </a:lnTo>
                  <a:cubicBezTo>
                    <a:pt x="8335" y="8930"/>
                    <a:pt x="8001" y="8478"/>
                    <a:pt x="7525" y="8311"/>
                  </a:cubicBezTo>
                  <a:lnTo>
                    <a:pt x="7287" y="8216"/>
                  </a:lnTo>
                  <a:lnTo>
                    <a:pt x="7287" y="3132"/>
                  </a:lnTo>
                  <a:cubicBezTo>
                    <a:pt x="7287" y="1405"/>
                    <a:pt x="5894" y="0"/>
                    <a:pt x="41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  <p:grpSp>
        <p:nvGrpSpPr>
          <p:cNvPr id="120" name="Google Shape;11320;p90">
            <a:extLst>
              <a:ext uri="{FF2B5EF4-FFF2-40B4-BE49-F238E27FC236}">
                <a16:creationId xmlns:a16="http://schemas.microsoft.com/office/drawing/2014/main" id="{6447A657-D37D-46E1-8907-EECB58967943}"/>
              </a:ext>
            </a:extLst>
          </p:cNvPr>
          <p:cNvGrpSpPr/>
          <p:nvPr/>
        </p:nvGrpSpPr>
        <p:grpSpPr>
          <a:xfrm>
            <a:off x="9127573" y="910397"/>
            <a:ext cx="507658" cy="459432"/>
            <a:chOff x="4890434" y="4287389"/>
            <a:chExt cx="345997" cy="346029"/>
          </a:xfrm>
          <a:solidFill>
            <a:schemeClr val="accent1"/>
          </a:solidFill>
        </p:grpSpPr>
        <p:sp>
          <p:nvSpPr>
            <p:cNvPr id="121" name="Google Shape;11321;p90">
              <a:extLst>
                <a:ext uri="{FF2B5EF4-FFF2-40B4-BE49-F238E27FC236}">
                  <a16:creationId xmlns:a16="http://schemas.microsoft.com/office/drawing/2014/main" id="{91EDB742-51EA-40E3-BBB0-83C38E461547}"/>
                </a:ext>
              </a:extLst>
            </p:cNvPr>
            <p:cNvSpPr/>
            <p:nvPr/>
          </p:nvSpPr>
          <p:spPr>
            <a:xfrm>
              <a:off x="5111349" y="4400695"/>
              <a:ext cx="54998" cy="54998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46" y="1144"/>
                    <a:pt x="346" y="870"/>
                  </a:cubicBezTo>
                  <a:cubicBezTo>
                    <a:pt x="346" y="584"/>
                    <a:pt x="584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27" y="1346"/>
                    <a:pt x="1727" y="870"/>
                  </a:cubicBezTo>
                  <a:cubicBezTo>
                    <a:pt x="1727" y="394"/>
                    <a:pt x="1334" y="1"/>
                    <a:pt x="858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2" name="Google Shape;11322;p90">
              <a:extLst>
                <a:ext uri="{FF2B5EF4-FFF2-40B4-BE49-F238E27FC236}">
                  <a16:creationId xmlns:a16="http://schemas.microsoft.com/office/drawing/2014/main" id="{55AA72AF-5C72-40CC-B38D-205D115C1AE2}"/>
                </a:ext>
              </a:extLst>
            </p:cNvPr>
            <p:cNvSpPr/>
            <p:nvPr/>
          </p:nvSpPr>
          <p:spPr>
            <a:xfrm>
              <a:off x="5113640" y="4466642"/>
              <a:ext cx="70498" cy="51179"/>
            </a:xfrm>
            <a:custGeom>
              <a:avLst/>
              <a:gdLst/>
              <a:ahLst/>
              <a:cxnLst/>
              <a:rect l="l" t="t" r="r" b="b"/>
              <a:pathLst>
                <a:path w="2215" h="1608" extrusionOk="0">
                  <a:moveTo>
                    <a:pt x="786" y="1"/>
                  </a:moveTo>
                  <a:cubicBezTo>
                    <a:pt x="548" y="1"/>
                    <a:pt x="333" y="60"/>
                    <a:pt x="119" y="167"/>
                  </a:cubicBezTo>
                  <a:cubicBezTo>
                    <a:pt x="36" y="203"/>
                    <a:pt x="0" y="310"/>
                    <a:pt x="48" y="405"/>
                  </a:cubicBezTo>
                  <a:cubicBezTo>
                    <a:pt x="73" y="463"/>
                    <a:pt x="132" y="498"/>
                    <a:pt x="198" y="498"/>
                  </a:cubicBezTo>
                  <a:cubicBezTo>
                    <a:pt x="226" y="498"/>
                    <a:pt x="257" y="491"/>
                    <a:pt x="286" y="477"/>
                  </a:cubicBezTo>
                  <a:cubicBezTo>
                    <a:pt x="429" y="382"/>
                    <a:pt x="607" y="346"/>
                    <a:pt x="786" y="346"/>
                  </a:cubicBezTo>
                  <a:cubicBezTo>
                    <a:pt x="1322" y="346"/>
                    <a:pt x="1774" y="727"/>
                    <a:pt x="1857" y="1251"/>
                  </a:cubicBezTo>
                  <a:lnTo>
                    <a:pt x="786" y="1251"/>
                  </a:lnTo>
                  <a:cubicBezTo>
                    <a:pt x="703" y="1251"/>
                    <a:pt x="607" y="1322"/>
                    <a:pt x="607" y="1429"/>
                  </a:cubicBezTo>
                  <a:cubicBezTo>
                    <a:pt x="607" y="1513"/>
                    <a:pt x="679" y="1608"/>
                    <a:pt x="786" y="1608"/>
                  </a:cubicBezTo>
                  <a:lnTo>
                    <a:pt x="2036" y="1608"/>
                  </a:lnTo>
                  <a:cubicBezTo>
                    <a:pt x="2131" y="1608"/>
                    <a:pt x="2215" y="1536"/>
                    <a:pt x="2215" y="1429"/>
                  </a:cubicBezTo>
                  <a:cubicBezTo>
                    <a:pt x="2215" y="643"/>
                    <a:pt x="1572" y="1"/>
                    <a:pt x="786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3" name="Google Shape;11323;p90">
              <a:extLst>
                <a:ext uri="{FF2B5EF4-FFF2-40B4-BE49-F238E27FC236}">
                  <a16:creationId xmlns:a16="http://schemas.microsoft.com/office/drawing/2014/main" id="{09C70CFD-F0D8-4438-9979-1D4043A4BD9F}"/>
                </a:ext>
              </a:extLst>
            </p:cNvPr>
            <p:cNvSpPr/>
            <p:nvPr/>
          </p:nvSpPr>
          <p:spPr>
            <a:xfrm>
              <a:off x="4943490" y="4467023"/>
              <a:ext cx="70880" cy="51179"/>
            </a:xfrm>
            <a:custGeom>
              <a:avLst/>
              <a:gdLst/>
              <a:ahLst/>
              <a:cxnLst/>
              <a:rect l="l" t="t" r="r" b="b"/>
              <a:pathLst>
                <a:path w="2227" h="1608" extrusionOk="0">
                  <a:moveTo>
                    <a:pt x="1429" y="0"/>
                  </a:moveTo>
                  <a:cubicBezTo>
                    <a:pt x="643" y="0"/>
                    <a:pt x="0" y="643"/>
                    <a:pt x="0" y="1429"/>
                  </a:cubicBezTo>
                  <a:cubicBezTo>
                    <a:pt x="0" y="1524"/>
                    <a:pt x="84" y="1608"/>
                    <a:pt x="179" y="1608"/>
                  </a:cubicBezTo>
                  <a:lnTo>
                    <a:pt x="1453" y="1608"/>
                  </a:lnTo>
                  <a:cubicBezTo>
                    <a:pt x="1536" y="1608"/>
                    <a:pt x="1631" y="1536"/>
                    <a:pt x="1631" y="1429"/>
                  </a:cubicBezTo>
                  <a:cubicBezTo>
                    <a:pt x="1608" y="1322"/>
                    <a:pt x="1536" y="1251"/>
                    <a:pt x="1453" y="1251"/>
                  </a:cubicBezTo>
                  <a:lnTo>
                    <a:pt x="357" y="1251"/>
                  </a:lnTo>
                  <a:cubicBezTo>
                    <a:pt x="453" y="727"/>
                    <a:pt x="893" y="346"/>
                    <a:pt x="1429" y="346"/>
                  </a:cubicBezTo>
                  <a:cubicBezTo>
                    <a:pt x="1608" y="346"/>
                    <a:pt x="1786" y="393"/>
                    <a:pt x="1941" y="477"/>
                  </a:cubicBezTo>
                  <a:cubicBezTo>
                    <a:pt x="1966" y="491"/>
                    <a:pt x="1994" y="498"/>
                    <a:pt x="2022" y="498"/>
                  </a:cubicBezTo>
                  <a:cubicBezTo>
                    <a:pt x="2084" y="498"/>
                    <a:pt x="2146" y="463"/>
                    <a:pt x="2179" y="405"/>
                  </a:cubicBezTo>
                  <a:cubicBezTo>
                    <a:pt x="2227" y="310"/>
                    <a:pt x="2191" y="215"/>
                    <a:pt x="2108" y="167"/>
                  </a:cubicBezTo>
                  <a:cubicBezTo>
                    <a:pt x="1893" y="60"/>
                    <a:pt x="1667" y="0"/>
                    <a:pt x="1429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4" name="Google Shape;11324;p90">
              <a:extLst>
                <a:ext uri="{FF2B5EF4-FFF2-40B4-BE49-F238E27FC236}">
                  <a16:creationId xmlns:a16="http://schemas.microsoft.com/office/drawing/2014/main" id="{D1FE981B-55AF-468A-B470-A4D3849AA056}"/>
                </a:ext>
              </a:extLst>
            </p:cNvPr>
            <p:cNvSpPr/>
            <p:nvPr/>
          </p:nvSpPr>
          <p:spPr>
            <a:xfrm>
              <a:off x="4961282" y="4400695"/>
              <a:ext cx="54616" cy="54998"/>
            </a:xfrm>
            <a:custGeom>
              <a:avLst/>
              <a:gdLst/>
              <a:ahLst/>
              <a:cxnLst/>
              <a:rect l="l" t="t" r="r" b="b"/>
              <a:pathLst>
                <a:path w="1716" h="1728" extrusionOk="0">
                  <a:moveTo>
                    <a:pt x="858" y="346"/>
                  </a:moveTo>
                  <a:cubicBezTo>
                    <a:pt x="1144" y="346"/>
                    <a:pt x="1382" y="584"/>
                    <a:pt x="1382" y="870"/>
                  </a:cubicBezTo>
                  <a:cubicBezTo>
                    <a:pt x="1382" y="1144"/>
                    <a:pt x="1144" y="1382"/>
                    <a:pt x="858" y="1382"/>
                  </a:cubicBezTo>
                  <a:cubicBezTo>
                    <a:pt x="572" y="1382"/>
                    <a:pt x="334" y="1144"/>
                    <a:pt x="334" y="870"/>
                  </a:cubicBezTo>
                  <a:cubicBezTo>
                    <a:pt x="358" y="584"/>
                    <a:pt x="572" y="346"/>
                    <a:pt x="858" y="346"/>
                  </a:cubicBezTo>
                  <a:close/>
                  <a:moveTo>
                    <a:pt x="858" y="1"/>
                  </a:moveTo>
                  <a:cubicBezTo>
                    <a:pt x="382" y="1"/>
                    <a:pt x="1" y="394"/>
                    <a:pt x="1" y="870"/>
                  </a:cubicBezTo>
                  <a:cubicBezTo>
                    <a:pt x="1" y="1346"/>
                    <a:pt x="382" y="1727"/>
                    <a:pt x="858" y="1727"/>
                  </a:cubicBezTo>
                  <a:cubicBezTo>
                    <a:pt x="1334" y="1727"/>
                    <a:pt x="1715" y="1346"/>
                    <a:pt x="1715" y="870"/>
                  </a:cubicBezTo>
                  <a:cubicBezTo>
                    <a:pt x="1715" y="394"/>
                    <a:pt x="1334" y="1"/>
                    <a:pt x="858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5" name="Google Shape;11325;p90">
              <a:extLst>
                <a:ext uri="{FF2B5EF4-FFF2-40B4-BE49-F238E27FC236}">
                  <a16:creationId xmlns:a16="http://schemas.microsoft.com/office/drawing/2014/main" id="{29DF84B2-783A-4A59-92DC-8EA9E38D41A4}"/>
                </a:ext>
              </a:extLst>
            </p:cNvPr>
            <p:cNvSpPr/>
            <p:nvPr/>
          </p:nvSpPr>
          <p:spPr>
            <a:xfrm>
              <a:off x="5028374" y="4386691"/>
              <a:ext cx="71262" cy="70880"/>
            </a:xfrm>
            <a:custGeom>
              <a:avLst/>
              <a:gdLst/>
              <a:ahLst/>
              <a:cxnLst/>
              <a:rect l="l" t="t" r="r" b="b"/>
              <a:pathLst>
                <a:path w="2239" h="2227" extrusionOk="0">
                  <a:moveTo>
                    <a:pt x="1119" y="358"/>
                  </a:moveTo>
                  <a:cubicBezTo>
                    <a:pt x="1536" y="358"/>
                    <a:pt x="1893" y="691"/>
                    <a:pt x="1893" y="1131"/>
                  </a:cubicBezTo>
                  <a:cubicBezTo>
                    <a:pt x="1893" y="1548"/>
                    <a:pt x="1548" y="1905"/>
                    <a:pt x="1119" y="1905"/>
                  </a:cubicBezTo>
                  <a:cubicBezTo>
                    <a:pt x="703" y="1905"/>
                    <a:pt x="345" y="1560"/>
                    <a:pt x="345" y="1131"/>
                  </a:cubicBezTo>
                  <a:cubicBezTo>
                    <a:pt x="345" y="691"/>
                    <a:pt x="679" y="358"/>
                    <a:pt x="1119" y="358"/>
                  </a:cubicBezTo>
                  <a:close/>
                  <a:moveTo>
                    <a:pt x="1119" y="0"/>
                  </a:moveTo>
                  <a:cubicBezTo>
                    <a:pt x="512" y="0"/>
                    <a:pt x="0" y="500"/>
                    <a:pt x="0" y="1108"/>
                  </a:cubicBezTo>
                  <a:cubicBezTo>
                    <a:pt x="0" y="1739"/>
                    <a:pt x="512" y="2227"/>
                    <a:pt x="1119" y="2227"/>
                  </a:cubicBezTo>
                  <a:cubicBezTo>
                    <a:pt x="1727" y="2227"/>
                    <a:pt x="2239" y="1727"/>
                    <a:pt x="2239" y="1108"/>
                  </a:cubicBezTo>
                  <a:cubicBezTo>
                    <a:pt x="2239" y="500"/>
                    <a:pt x="1727" y="0"/>
                    <a:pt x="1119" y="0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6" name="Google Shape;11326;p90">
              <a:extLst>
                <a:ext uri="{FF2B5EF4-FFF2-40B4-BE49-F238E27FC236}">
                  <a16:creationId xmlns:a16="http://schemas.microsoft.com/office/drawing/2014/main" id="{08E8BAC0-268A-49E0-B40D-26F20EBA8713}"/>
                </a:ext>
              </a:extLst>
            </p:cNvPr>
            <p:cNvSpPr/>
            <p:nvPr/>
          </p:nvSpPr>
          <p:spPr>
            <a:xfrm>
              <a:off x="5004122" y="4468901"/>
              <a:ext cx="120149" cy="65596"/>
            </a:xfrm>
            <a:custGeom>
              <a:avLst/>
              <a:gdLst/>
              <a:ahLst/>
              <a:cxnLst/>
              <a:rect l="l" t="t" r="r" b="b"/>
              <a:pathLst>
                <a:path w="3775" h="2061" extrusionOk="0">
                  <a:moveTo>
                    <a:pt x="1881" y="346"/>
                  </a:moveTo>
                  <a:cubicBezTo>
                    <a:pt x="2667" y="346"/>
                    <a:pt x="3322" y="942"/>
                    <a:pt x="3393" y="1704"/>
                  </a:cubicBezTo>
                  <a:lnTo>
                    <a:pt x="357" y="1704"/>
                  </a:lnTo>
                  <a:cubicBezTo>
                    <a:pt x="453" y="942"/>
                    <a:pt x="1096" y="346"/>
                    <a:pt x="1881" y="346"/>
                  </a:cubicBezTo>
                  <a:close/>
                  <a:moveTo>
                    <a:pt x="1881" y="1"/>
                  </a:moveTo>
                  <a:cubicBezTo>
                    <a:pt x="834" y="1"/>
                    <a:pt x="0" y="846"/>
                    <a:pt x="0" y="1882"/>
                  </a:cubicBezTo>
                  <a:cubicBezTo>
                    <a:pt x="0" y="1966"/>
                    <a:pt x="84" y="2061"/>
                    <a:pt x="179" y="2061"/>
                  </a:cubicBezTo>
                  <a:lnTo>
                    <a:pt x="3596" y="2061"/>
                  </a:lnTo>
                  <a:cubicBezTo>
                    <a:pt x="3679" y="2061"/>
                    <a:pt x="3774" y="1977"/>
                    <a:pt x="3774" y="1882"/>
                  </a:cubicBezTo>
                  <a:cubicBezTo>
                    <a:pt x="3751" y="834"/>
                    <a:pt x="2905" y="1"/>
                    <a:pt x="1881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  <p:sp>
          <p:nvSpPr>
            <p:cNvPr id="127" name="Google Shape;11327;p90">
              <a:extLst>
                <a:ext uri="{FF2B5EF4-FFF2-40B4-BE49-F238E27FC236}">
                  <a16:creationId xmlns:a16="http://schemas.microsoft.com/office/drawing/2014/main" id="{42876F0A-18A8-4D9B-932A-30E156B0824E}"/>
                </a:ext>
              </a:extLst>
            </p:cNvPr>
            <p:cNvSpPr/>
            <p:nvPr/>
          </p:nvSpPr>
          <p:spPr>
            <a:xfrm>
              <a:off x="4890434" y="4287389"/>
              <a:ext cx="345997" cy="346029"/>
            </a:xfrm>
            <a:custGeom>
              <a:avLst/>
              <a:gdLst/>
              <a:ahLst/>
              <a:cxnLst/>
              <a:rect l="l" t="t" r="r" b="b"/>
              <a:pathLst>
                <a:path w="10871" h="10872" extrusionOk="0">
                  <a:moveTo>
                    <a:pt x="5608" y="953"/>
                  </a:moveTo>
                  <a:cubicBezTo>
                    <a:pt x="7954" y="1049"/>
                    <a:pt x="9823" y="2918"/>
                    <a:pt x="9918" y="5252"/>
                  </a:cubicBezTo>
                  <a:lnTo>
                    <a:pt x="9502" y="5252"/>
                  </a:lnTo>
                  <a:cubicBezTo>
                    <a:pt x="9406" y="5252"/>
                    <a:pt x="9323" y="5335"/>
                    <a:pt x="9323" y="5442"/>
                  </a:cubicBezTo>
                  <a:cubicBezTo>
                    <a:pt x="9323" y="5525"/>
                    <a:pt x="9394" y="5621"/>
                    <a:pt x="9502" y="5621"/>
                  </a:cubicBezTo>
                  <a:lnTo>
                    <a:pt x="9918" y="5621"/>
                  </a:lnTo>
                  <a:cubicBezTo>
                    <a:pt x="9847" y="7954"/>
                    <a:pt x="7954" y="9824"/>
                    <a:pt x="5608" y="9919"/>
                  </a:cubicBezTo>
                  <a:lnTo>
                    <a:pt x="5608" y="9502"/>
                  </a:lnTo>
                  <a:cubicBezTo>
                    <a:pt x="5608" y="9407"/>
                    <a:pt x="5537" y="9323"/>
                    <a:pt x="5430" y="9323"/>
                  </a:cubicBezTo>
                  <a:cubicBezTo>
                    <a:pt x="5346" y="9323"/>
                    <a:pt x="5251" y="9395"/>
                    <a:pt x="5251" y="9502"/>
                  </a:cubicBezTo>
                  <a:lnTo>
                    <a:pt x="5251" y="9919"/>
                  </a:lnTo>
                  <a:cubicBezTo>
                    <a:pt x="2917" y="9824"/>
                    <a:pt x="1048" y="7954"/>
                    <a:pt x="953" y="5621"/>
                  </a:cubicBezTo>
                  <a:lnTo>
                    <a:pt x="1370" y="5621"/>
                  </a:lnTo>
                  <a:cubicBezTo>
                    <a:pt x="1465" y="5621"/>
                    <a:pt x="1548" y="5537"/>
                    <a:pt x="1548" y="5442"/>
                  </a:cubicBezTo>
                  <a:cubicBezTo>
                    <a:pt x="1548" y="5347"/>
                    <a:pt x="1477" y="5252"/>
                    <a:pt x="1370" y="5252"/>
                  </a:cubicBezTo>
                  <a:lnTo>
                    <a:pt x="953" y="5252"/>
                  </a:lnTo>
                  <a:cubicBezTo>
                    <a:pt x="1048" y="2918"/>
                    <a:pt x="2917" y="1049"/>
                    <a:pt x="5251" y="953"/>
                  </a:cubicBezTo>
                  <a:lnTo>
                    <a:pt x="5251" y="1370"/>
                  </a:lnTo>
                  <a:cubicBezTo>
                    <a:pt x="5251" y="1465"/>
                    <a:pt x="5334" y="1549"/>
                    <a:pt x="5430" y="1549"/>
                  </a:cubicBezTo>
                  <a:cubicBezTo>
                    <a:pt x="5525" y="1549"/>
                    <a:pt x="5608" y="1477"/>
                    <a:pt x="5608" y="1370"/>
                  </a:cubicBezTo>
                  <a:lnTo>
                    <a:pt x="5608" y="953"/>
                  </a:lnTo>
                  <a:close/>
                  <a:moveTo>
                    <a:pt x="5441" y="1"/>
                  </a:moveTo>
                  <a:cubicBezTo>
                    <a:pt x="5346" y="1"/>
                    <a:pt x="5263" y="84"/>
                    <a:pt x="5263" y="179"/>
                  </a:cubicBezTo>
                  <a:lnTo>
                    <a:pt x="5263" y="596"/>
                  </a:lnTo>
                  <a:cubicBezTo>
                    <a:pt x="2727" y="691"/>
                    <a:pt x="691" y="2727"/>
                    <a:pt x="596" y="5263"/>
                  </a:cubicBezTo>
                  <a:lnTo>
                    <a:pt x="179" y="5263"/>
                  </a:lnTo>
                  <a:cubicBezTo>
                    <a:pt x="96" y="5263"/>
                    <a:pt x="0" y="5335"/>
                    <a:pt x="0" y="5442"/>
                  </a:cubicBezTo>
                  <a:cubicBezTo>
                    <a:pt x="0" y="5525"/>
                    <a:pt x="84" y="5621"/>
                    <a:pt x="179" y="5621"/>
                  </a:cubicBezTo>
                  <a:lnTo>
                    <a:pt x="596" y="5621"/>
                  </a:lnTo>
                  <a:cubicBezTo>
                    <a:pt x="691" y="8145"/>
                    <a:pt x="2727" y="10181"/>
                    <a:pt x="5263" y="10276"/>
                  </a:cubicBezTo>
                  <a:lnTo>
                    <a:pt x="5263" y="10693"/>
                  </a:lnTo>
                  <a:cubicBezTo>
                    <a:pt x="5263" y="10776"/>
                    <a:pt x="5334" y="10871"/>
                    <a:pt x="5441" y="10871"/>
                  </a:cubicBezTo>
                  <a:cubicBezTo>
                    <a:pt x="5525" y="10871"/>
                    <a:pt x="5620" y="10800"/>
                    <a:pt x="5620" y="10693"/>
                  </a:cubicBezTo>
                  <a:lnTo>
                    <a:pt x="5620" y="10276"/>
                  </a:lnTo>
                  <a:cubicBezTo>
                    <a:pt x="8144" y="10181"/>
                    <a:pt x="10180" y="8145"/>
                    <a:pt x="10275" y="5621"/>
                  </a:cubicBezTo>
                  <a:lnTo>
                    <a:pt x="10692" y="5621"/>
                  </a:lnTo>
                  <a:cubicBezTo>
                    <a:pt x="10775" y="5621"/>
                    <a:pt x="10871" y="5537"/>
                    <a:pt x="10871" y="5442"/>
                  </a:cubicBezTo>
                  <a:cubicBezTo>
                    <a:pt x="10871" y="5347"/>
                    <a:pt x="10799" y="5263"/>
                    <a:pt x="10692" y="5263"/>
                  </a:cubicBezTo>
                  <a:lnTo>
                    <a:pt x="10275" y="5263"/>
                  </a:lnTo>
                  <a:cubicBezTo>
                    <a:pt x="10180" y="2727"/>
                    <a:pt x="8144" y="691"/>
                    <a:pt x="5620" y="596"/>
                  </a:cubicBezTo>
                  <a:lnTo>
                    <a:pt x="5620" y="179"/>
                  </a:lnTo>
                  <a:cubicBezTo>
                    <a:pt x="5620" y="96"/>
                    <a:pt x="5537" y="1"/>
                    <a:pt x="5441" y="1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67"/>
          <p:cNvSpPr txBox="1">
            <a:spLocks noGrp="1"/>
          </p:cNvSpPr>
          <p:nvPr>
            <p:ph type="title"/>
          </p:nvPr>
        </p:nvSpPr>
        <p:spPr>
          <a:xfrm>
            <a:off x="260302" y="519851"/>
            <a:ext cx="8363949" cy="717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bg-BG" dirty="0"/>
              <a:t>Предоставяме Ви следните файлове:</a:t>
            </a:r>
            <a:endParaRPr dirty="0"/>
          </a:p>
        </p:txBody>
      </p:sp>
      <p:sp>
        <p:nvSpPr>
          <p:cNvPr id="1219" name="Google Shape;1219;p67"/>
          <p:cNvSpPr txBox="1">
            <a:spLocks noGrp="1"/>
          </p:cNvSpPr>
          <p:nvPr>
            <p:ph type="sldNum" idx="12"/>
          </p:nvPr>
        </p:nvSpPr>
        <p:spPr>
          <a:xfrm>
            <a:off x="11296599" y="6142772"/>
            <a:ext cx="895200" cy="7540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EFEFEF"/>
                </a:solidFill>
              </a:rPr>
              <a:pPr defTabSz="1219170">
                <a:buClr>
                  <a:srgbClr val="000000"/>
                </a:buClr>
              </a:pPr>
              <a:t>3</a:t>
            </a:fld>
            <a:endParaRPr kern="0">
              <a:solidFill>
                <a:srgbClr val="EFEFEF"/>
              </a:solidFill>
            </a:endParaRPr>
          </a:p>
        </p:txBody>
      </p:sp>
      <p:sp>
        <p:nvSpPr>
          <p:cNvPr id="1220" name="Google Shape;1220;p67"/>
          <p:cNvSpPr txBox="1">
            <a:spLocks noGrp="1"/>
          </p:cNvSpPr>
          <p:nvPr>
            <p:ph type="subTitle" idx="1"/>
          </p:nvPr>
        </p:nvSpPr>
        <p:spPr>
          <a:xfrm>
            <a:off x="2876138" y="2664997"/>
            <a:ext cx="2356860" cy="542671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/>
              <a:t>Web </a:t>
            </a:r>
            <a:r>
              <a:rPr lang="bg-BG" dirty="0"/>
              <a:t>приложение</a:t>
            </a:r>
            <a:endParaRPr dirty="0"/>
          </a:p>
        </p:txBody>
      </p:sp>
      <p:sp>
        <p:nvSpPr>
          <p:cNvPr id="1221" name="Google Shape;1221;p67"/>
          <p:cNvSpPr txBox="1">
            <a:spLocks noGrp="1"/>
          </p:cNvSpPr>
          <p:nvPr>
            <p:ph type="subTitle" idx="2"/>
          </p:nvPr>
        </p:nvSpPr>
        <p:spPr>
          <a:xfrm>
            <a:off x="2885670" y="4264930"/>
            <a:ext cx="5052352" cy="46023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bg-BG" dirty="0"/>
              <a:t>Описание на проекта</a:t>
            </a:r>
            <a:endParaRPr dirty="0"/>
          </a:p>
        </p:txBody>
      </p:sp>
      <p:sp>
        <p:nvSpPr>
          <p:cNvPr id="1222" name="Google Shape;1222;p67"/>
          <p:cNvSpPr txBox="1">
            <a:spLocks noGrp="1"/>
          </p:cNvSpPr>
          <p:nvPr>
            <p:ph type="subTitle" idx="3"/>
          </p:nvPr>
        </p:nvSpPr>
        <p:spPr>
          <a:xfrm>
            <a:off x="2846526" y="2333209"/>
            <a:ext cx="5480871" cy="58988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marL="0" indent="0"/>
            <a:r>
              <a:rPr lang="bg-BG" dirty="0"/>
              <a:t>Проект </a:t>
            </a:r>
            <a:r>
              <a:rPr lang="en-US" dirty="0"/>
              <a:t>Visual Studio</a:t>
            </a:r>
            <a:endParaRPr dirty="0"/>
          </a:p>
        </p:txBody>
      </p:sp>
      <p:sp>
        <p:nvSpPr>
          <p:cNvPr id="1223" name="Google Shape;1223;p67"/>
          <p:cNvSpPr txBox="1">
            <a:spLocks noGrp="1"/>
          </p:cNvSpPr>
          <p:nvPr>
            <p:ph type="subTitle" idx="4"/>
          </p:nvPr>
        </p:nvSpPr>
        <p:spPr>
          <a:xfrm>
            <a:off x="2876138" y="3921667"/>
            <a:ext cx="5480871" cy="589880"/>
          </a:xfrm>
          <a:prstGeom prst="rect">
            <a:avLst/>
          </a:prstGeom>
        </p:spPr>
        <p:txBody>
          <a:bodyPr spcFirstLastPara="1" wrap="square" lIns="121900" tIns="0" rIns="121900" bIns="121900" anchor="t" anchorCtr="0">
            <a:noAutofit/>
          </a:bodyPr>
          <a:lstStyle/>
          <a:p>
            <a:pPr marL="0" indent="0"/>
            <a:r>
              <a:rPr lang="bg-BG" dirty="0"/>
              <a:t>Документация на </a:t>
            </a:r>
            <a:r>
              <a:rPr lang="en-US" dirty="0"/>
              <a:t>Word</a:t>
            </a:r>
            <a:endParaRPr dirty="0"/>
          </a:p>
        </p:txBody>
      </p:sp>
      <p:grpSp>
        <p:nvGrpSpPr>
          <p:cNvPr id="1226" name="Google Shape;1226;p67"/>
          <p:cNvGrpSpPr/>
          <p:nvPr/>
        </p:nvGrpSpPr>
        <p:grpSpPr>
          <a:xfrm>
            <a:off x="1881636" y="3831635"/>
            <a:ext cx="708634" cy="732574"/>
            <a:chOff x="1081150" y="3905625"/>
            <a:chExt cx="239950" cy="263750"/>
          </a:xfrm>
        </p:grpSpPr>
        <p:sp>
          <p:nvSpPr>
            <p:cNvPr id="1227" name="Google Shape;1227;p67"/>
            <p:cNvSpPr/>
            <p:nvPr/>
          </p:nvSpPr>
          <p:spPr>
            <a:xfrm>
              <a:off x="1181175" y="4087200"/>
              <a:ext cx="8350" cy="7175"/>
            </a:xfrm>
            <a:custGeom>
              <a:avLst/>
              <a:gdLst/>
              <a:ahLst/>
              <a:cxnLst/>
              <a:rect l="l" t="t" r="r" b="b"/>
              <a:pathLst>
                <a:path w="334" h="287" extrusionOk="0">
                  <a:moveTo>
                    <a:pt x="0" y="1"/>
                  </a:moveTo>
                  <a:lnTo>
                    <a:pt x="0" y="286"/>
                  </a:lnTo>
                  <a:lnTo>
                    <a:pt x="334" y="28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8" name="Google Shape;1228;p67"/>
            <p:cNvSpPr/>
            <p:nvPr/>
          </p:nvSpPr>
          <p:spPr>
            <a:xfrm>
              <a:off x="1197250" y="4087200"/>
              <a:ext cx="8350" cy="7175"/>
            </a:xfrm>
            <a:custGeom>
              <a:avLst/>
              <a:gdLst/>
              <a:ahLst/>
              <a:cxnLst/>
              <a:rect l="l" t="t" r="r" b="b"/>
              <a:pathLst>
                <a:path w="334" h="287" extrusionOk="0">
                  <a:moveTo>
                    <a:pt x="0" y="1"/>
                  </a:moveTo>
                  <a:lnTo>
                    <a:pt x="0" y="286"/>
                  </a:lnTo>
                  <a:lnTo>
                    <a:pt x="334" y="286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29" name="Google Shape;1229;p67"/>
            <p:cNvSpPr/>
            <p:nvPr/>
          </p:nvSpPr>
          <p:spPr>
            <a:xfrm>
              <a:off x="1213900" y="4087200"/>
              <a:ext cx="7775" cy="7175"/>
            </a:xfrm>
            <a:custGeom>
              <a:avLst/>
              <a:gdLst/>
              <a:ahLst/>
              <a:cxnLst/>
              <a:rect l="l" t="t" r="r" b="b"/>
              <a:pathLst>
                <a:path w="311" h="287" extrusionOk="0">
                  <a:moveTo>
                    <a:pt x="1" y="1"/>
                  </a:moveTo>
                  <a:lnTo>
                    <a:pt x="1" y="286"/>
                  </a:lnTo>
                  <a:lnTo>
                    <a:pt x="311" y="286"/>
                  </a:lnTo>
                  <a:lnTo>
                    <a:pt x="3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67">
              <a:hlinkClick r:id="rId3" action="ppaction://hlinkfile"/>
            </p:cNvPr>
            <p:cNvSpPr/>
            <p:nvPr/>
          </p:nvSpPr>
          <p:spPr>
            <a:xfrm>
              <a:off x="1081150" y="3905625"/>
              <a:ext cx="239950" cy="263750"/>
            </a:xfrm>
            <a:custGeom>
              <a:avLst/>
              <a:gdLst/>
              <a:ahLst/>
              <a:cxnLst/>
              <a:rect l="l" t="t" r="r" b="b"/>
              <a:pathLst>
                <a:path w="9598" h="10550" extrusionOk="0">
                  <a:moveTo>
                    <a:pt x="7311" y="310"/>
                  </a:moveTo>
                  <a:lnTo>
                    <a:pt x="7311" y="6597"/>
                  </a:lnTo>
                  <a:lnTo>
                    <a:pt x="2334" y="6597"/>
                  </a:lnTo>
                  <a:lnTo>
                    <a:pt x="2334" y="310"/>
                  </a:lnTo>
                  <a:close/>
                  <a:moveTo>
                    <a:pt x="5478" y="9216"/>
                  </a:moveTo>
                  <a:lnTo>
                    <a:pt x="5478" y="10240"/>
                  </a:lnTo>
                  <a:lnTo>
                    <a:pt x="4144" y="10240"/>
                  </a:lnTo>
                  <a:lnTo>
                    <a:pt x="4144" y="9216"/>
                  </a:lnTo>
                  <a:close/>
                  <a:moveTo>
                    <a:pt x="2001" y="0"/>
                  </a:moveTo>
                  <a:lnTo>
                    <a:pt x="2001" y="6906"/>
                  </a:lnTo>
                  <a:lnTo>
                    <a:pt x="7597" y="6906"/>
                  </a:lnTo>
                  <a:lnTo>
                    <a:pt x="7597" y="2620"/>
                  </a:lnTo>
                  <a:lnTo>
                    <a:pt x="9264" y="2620"/>
                  </a:lnTo>
                  <a:lnTo>
                    <a:pt x="9264" y="8883"/>
                  </a:lnTo>
                  <a:lnTo>
                    <a:pt x="9264" y="8931"/>
                  </a:lnTo>
                  <a:lnTo>
                    <a:pt x="334" y="8931"/>
                  </a:lnTo>
                  <a:lnTo>
                    <a:pt x="310" y="8883"/>
                  </a:lnTo>
                  <a:lnTo>
                    <a:pt x="310" y="8240"/>
                  </a:lnTo>
                  <a:lnTo>
                    <a:pt x="8907" y="8240"/>
                  </a:lnTo>
                  <a:lnTo>
                    <a:pt x="8907" y="7930"/>
                  </a:lnTo>
                  <a:lnTo>
                    <a:pt x="310" y="7930"/>
                  </a:lnTo>
                  <a:lnTo>
                    <a:pt x="310" y="2644"/>
                  </a:lnTo>
                  <a:lnTo>
                    <a:pt x="1644" y="2644"/>
                  </a:lnTo>
                  <a:lnTo>
                    <a:pt x="1644" y="2334"/>
                  </a:lnTo>
                  <a:lnTo>
                    <a:pt x="334" y="2334"/>
                  </a:lnTo>
                  <a:cubicBezTo>
                    <a:pt x="167" y="2334"/>
                    <a:pt x="0" y="2453"/>
                    <a:pt x="0" y="2644"/>
                  </a:cubicBezTo>
                  <a:lnTo>
                    <a:pt x="0" y="8931"/>
                  </a:lnTo>
                  <a:cubicBezTo>
                    <a:pt x="0" y="9097"/>
                    <a:pt x="167" y="9240"/>
                    <a:pt x="334" y="9240"/>
                  </a:cubicBezTo>
                  <a:lnTo>
                    <a:pt x="3787" y="9240"/>
                  </a:lnTo>
                  <a:lnTo>
                    <a:pt x="3787" y="10264"/>
                  </a:lnTo>
                  <a:lnTo>
                    <a:pt x="3144" y="10264"/>
                  </a:lnTo>
                  <a:lnTo>
                    <a:pt x="3144" y="10550"/>
                  </a:lnTo>
                  <a:lnTo>
                    <a:pt x="6478" y="10550"/>
                  </a:lnTo>
                  <a:lnTo>
                    <a:pt x="6478" y="10264"/>
                  </a:lnTo>
                  <a:lnTo>
                    <a:pt x="5787" y="10264"/>
                  </a:lnTo>
                  <a:lnTo>
                    <a:pt x="5787" y="9216"/>
                  </a:lnTo>
                  <a:lnTo>
                    <a:pt x="9264" y="9216"/>
                  </a:lnTo>
                  <a:cubicBezTo>
                    <a:pt x="9431" y="9216"/>
                    <a:pt x="9550" y="9073"/>
                    <a:pt x="9550" y="8883"/>
                  </a:cubicBezTo>
                  <a:lnTo>
                    <a:pt x="9550" y="2596"/>
                  </a:lnTo>
                  <a:cubicBezTo>
                    <a:pt x="9598" y="2429"/>
                    <a:pt x="9455" y="2310"/>
                    <a:pt x="9288" y="2310"/>
                  </a:cubicBezTo>
                  <a:lnTo>
                    <a:pt x="7621" y="2310"/>
                  </a:lnTo>
                  <a:lnTo>
                    <a:pt x="76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67"/>
            <p:cNvSpPr/>
            <p:nvPr/>
          </p:nvSpPr>
          <p:spPr>
            <a:xfrm>
              <a:off x="1147225" y="3921700"/>
              <a:ext cx="107800" cy="24425"/>
            </a:xfrm>
            <a:custGeom>
              <a:avLst/>
              <a:gdLst/>
              <a:ahLst/>
              <a:cxnLst/>
              <a:rect l="l" t="t" r="r" b="b"/>
              <a:pathLst>
                <a:path w="4312" h="977" extrusionOk="0">
                  <a:moveTo>
                    <a:pt x="1168" y="334"/>
                  </a:moveTo>
                  <a:lnTo>
                    <a:pt x="1168" y="691"/>
                  </a:lnTo>
                  <a:lnTo>
                    <a:pt x="334" y="691"/>
                  </a:lnTo>
                  <a:lnTo>
                    <a:pt x="334" y="334"/>
                  </a:lnTo>
                  <a:close/>
                  <a:moveTo>
                    <a:pt x="4002" y="334"/>
                  </a:moveTo>
                  <a:lnTo>
                    <a:pt x="4002" y="691"/>
                  </a:lnTo>
                  <a:lnTo>
                    <a:pt x="1501" y="691"/>
                  </a:lnTo>
                  <a:lnTo>
                    <a:pt x="1501" y="334"/>
                  </a:lnTo>
                  <a:close/>
                  <a:moveTo>
                    <a:pt x="1" y="0"/>
                  </a:moveTo>
                  <a:lnTo>
                    <a:pt x="1" y="977"/>
                  </a:lnTo>
                  <a:lnTo>
                    <a:pt x="4311" y="977"/>
                  </a:lnTo>
                  <a:lnTo>
                    <a:pt x="43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67"/>
            <p:cNvSpPr/>
            <p:nvPr/>
          </p:nvSpPr>
          <p:spPr>
            <a:xfrm>
              <a:off x="1147225" y="3955025"/>
              <a:ext cx="107800" cy="57775"/>
            </a:xfrm>
            <a:custGeom>
              <a:avLst/>
              <a:gdLst/>
              <a:ahLst/>
              <a:cxnLst/>
              <a:rect l="l" t="t" r="r" b="b"/>
              <a:pathLst>
                <a:path w="4312" h="2311" extrusionOk="0">
                  <a:moveTo>
                    <a:pt x="4002" y="310"/>
                  </a:moveTo>
                  <a:lnTo>
                    <a:pt x="4002" y="1977"/>
                  </a:lnTo>
                  <a:lnTo>
                    <a:pt x="334" y="1977"/>
                  </a:lnTo>
                  <a:lnTo>
                    <a:pt x="334" y="310"/>
                  </a:lnTo>
                  <a:close/>
                  <a:moveTo>
                    <a:pt x="1" y="1"/>
                  </a:moveTo>
                  <a:lnTo>
                    <a:pt x="1" y="2311"/>
                  </a:lnTo>
                  <a:lnTo>
                    <a:pt x="4311" y="2311"/>
                  </a:lnTo>
                  <a:lnTo>
                    <a:pt x="43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67"/>
            <p:cNvSpPr/>
            <p:nvPr/>
          </p:nvSpPr>
          <p:spPr>
            <a:xfrm>
              <a:off x="1197250" y="4021700"/>
              <a:ext cx="58350" cy="7175"/>
            </a:xfrm>
            <a:custGeom>
              <a:avLst/>
              <a:gdLst/>
              <a:ahLst/>
              <a:cxnLst/>
              <a:rect l="l" t="t" r="r" b="b"/>
              <a:pathLst>
                <a:path w="2334" h="287" extrusionOk="0">
                  <a:moveTo>
                    <a:pt x="0" y="1"/>
                  </a:moveTo>
                  <a:lnTo>
                    <a:pt x="0" y="287"/>
                  </a:lnTo>
                  <a:lnTo>
                    <a:pt x="2334" y="287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67"/>
            <p:cNvSpPr/>
            <p:nvPr/>
          </p:nvSpPr>
          <p:spPr>
            <a:xfrm>
              <a:off x="1197250" y="4037775"/>
              <a:ext cx="58350" cy="7775"/>
            </a:xfrm>
            <a:custGeom>
              <a:avLst/>
              <a:gdLst/>
              <a:ahLst/>
              <a:cxnLst/>
              <a:rect l="l" t="t" r="r" b="b"/>
              <a:pathLst>
                <a:path w="2334" h="311" extrusionOk="0">
                  <a:moveTo>
                    <a:pt x="0" y="1"/>
                  </a:moveTo>
                  <a:lnTo>
                    <a:pt x="0" y="311"/>
                  </a:lnTo>
                  <a:lnTo>
                    <a:pt x="2334" y="311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67"/>
            <p:cNvSpPr/>
            <p:nvPr/>
          </p:nvSpPr>
          <p:spPr>
            <a:xfrm>
              <a:off x="1197250" y="4054450"/>
              <a:ext cx="58350" cy="7175"/>
            </a:xfrm>
            <a:custGeom>
              <a:avLst/>
              <a:gdLst/>
              <a:ahLst/>
              <a:cxnLst/>
              <a:rect l="l" t="t" r="r" b="b"/>
              <a:pathLst>
                <a:path w="2334" h="287" extrusionOk="0">
                  <a:moveTo>
                    <a:pt x="0" y="1"/>
                  </a:moveTo>
                  <a:lnTo>
                    <a:pt x="0" y="287"/>
                  </a:lnTo>
                  <a:lnTo>
                    <a:pt x="2334" y="287"/>
                  </a:lnTo>
                  <a:lnTo>
                    <a:pt x="2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67"/>
            <p:cNvSpPr/>
            <p:nvPr/>
          </p:nvSpPr>
          <p:spPr>
            <a:xfrm>
              <a:off x="1147825" y="4021700"/>
              <a:ext cx="40500" cy="40525"/>
            </a:xfrm>
            <a:custGeom>
              <a:avLst/>
              <a:gdLst/>
              <a:ahLst/>
              <a:cxnLst/>
              <a:rect l="l" t="t" r="r" b="b"/>
              <a:pathLst>
                <a:path w="1620" h="1621" extrusionOk="0">
                  <a:moveTo>
                    <a:pt x="1334" y="287"/>
                  </a:moveTo>
                  <a:lnTo>
                    <a:pt x="1334" y="1311"/>
                  </a:lnTo>
                  <a:lnTo>
                    <a:pt x="310" y="1311"/>
                  </a:lnTo>
                  <a:lnTo>
                    <a:pt x="310" y="287"/>
                  </a:lnTo>
                  <a:close/>
                  <a:moveTo>
                    <a:pt x="1" y="1"/>
                  </a:moveTo>
                  <a:lnTo>
                    <a:pt x="1" y="1620"/>
                  </a:lnTo>
                  <a:lnTo>
                    <a:pt x="1620" y="1620"/>
                  </a:lnTo>
                  <a:lnTo>
                    <a:pt x="162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237" name="Google Shape;1237;p67"/>
          <p:cNvGrpSpPr/>
          <p:nvPr/>
        </p:nvGrpSpPr>
        <p:grpSpPr>
          <a:xfrm>
            <a:off x="1881636" y="2450477"/>
            <a:ext cx="740134" cy="589880"/>
            <a:chOff x="2664225" y="3905625"/>
            <a:chExt cx="263750" cy="206000"/>
          </a:xfrm>
        </p:grpSpPr>
        <p:sp>
          <p:nvSpPr>
            <p:cNvPr id="1238" name="Google Shape;1238;p67"/>
            <p:cNvSpPr/>
            <p:nvPr/>
          </p:nvSpPr>
          <p:spPr>
            <a:xfrm>
              <a:off x="2718400" y="3958000"/>
              <a:ext cx="28000" cy="50050"/>
            </a:xfrm>
            <a:custGeom>
              <a:avLst/>
              <a:gdLst/>
              <a:ahLst/>
              <a:cxnLst/>
              <a:rect l="l" t="t" r="r" b="b"/>
              <a:pathLst>
                <a:path w="1120" h="2002" extrusionOk="0">
                  <a:moveTo>
                    <a:pt x="0" y="1"/>
                  </a:moveTo>
                  <a:lnTo>
                    <a:pt x="0" y="2001"/>
                  </a:lnTo>
                  <a:lnTo>
                    <a:pt x="310" y="2001"/>
                  </a:lnTo>
                  <a:lnTo>
                    <a:pt x="310" y="1168"/>
                  </a:lnTo>
                  <a:lnTo>
                    <a:pt x="810" y="1168"/>
                  </a:lnTo>
                  <a:lnTo>
                    <a:pt x="810" y="2001"/>
                  </a:lnTo>
                  <a:lnTo>
                    <a:pt x="1119" y="2001"/>
                  </a:lnTo>
                  <a:lnTo>
                    <a:pt x="1119" y="1"/>
                  </a:lnTo>
                  <a:lnTo>
                    <a:pt x="810" y="1"/>
                  </a:lnTo>
                  <a:lnTo>
                    <a:pt x="810" y="834"/>
                  </a:lnTo>
                  <a:lnTo>
                    <a:pt x="310" y="834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67"/>
            <p:cNvSpPr/>
            <p:nvPr/>
          </p:nvSpPr>
          <p:spPr>
            <a:xfrm>
              <a:off x="2751125" y="3959200"/>
              <a:ext cx="32775" cy="48250"/>
            </a:xfrm>
            <a:custGeom>
              <a:avLst/>
              <a:gdLst/>
              <a:ahLst/>
              <a:cxnLst/>
              <a:rect l="l" t="t" r="r" b="b"/>
              <a:pathLst>
                <a:path w="1311" h="1930" extrusionOk="0">
                  <a:moveTo>
                    <a:pt x="1" y="0"/>
                  </a:moveTo>
                  <a:lnTo>
                    <a:pt x="1" y="286"/>
                  </a:lnTo>
                  <a:lnTo>
                    <a:pt x="525" y="286"/>
                  </a:lnTo>
                  <a:lnTo>
                    <a:pt x="525" y="1929"/>
                  </a:lnTo>
                  <a:lnTo>
                    <a:pt x="811" y="1929"/>
                  </a:lnTo>
                  <a:lnTo>
                    <a:pt x="811" y="286"/>
                  </a:lnTo>
                  <a:lnTo>
                    <a:pt x="1311" y="286"/>
                  </a:lnTo>
                  <a:lnTo>
                    <a:pt x="13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67"/>
            <p:cNvSpPr/>
            <p:nvPr/>
          </p:nvSpPr>
          <p:spPr>
            <a:xfrm>
              <a:off x="2824950" y="3959800"/>
              <a:ext cx="20875" cy="48850"/>
            </a:xfrm>
            <a:custGeom>
              <a:avLst/>
              <a:gdLst/>
              <a:ahLst/>
              <a:cxnLst/>
              <a:rect l="l" t="t" r="r" b="b"/>
              <a:pathLst>
                <a:path w="835" h="1954" extrusionOk="0">
                  <a:moveTo>
                    <a:pt x="1" y="0"/>
                  </a:moveTo>
                  <a:lnTo>
                    <a:pt x="1" y="1953"/>
                  </a:lnTo>
                  <a:lnTo>
                    <a:pt x="834" y="1953"/>
                  </a:lnTo>
                  <a:lnTo>
                    <a:pt x="834" y="1667"/>
                  </a:lnTo>
                  <a:lnTo>
                    <a:pt x="334" y="1667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67"/>
            <p:cNvSpPr/>
            <p:nvPr/>
          </p:nvSpPr>
          <p:spPr>
            <a:xfrm>
              <a:off x="2787450" y="3959200"/>
              <a:ext cx="33375" cy="48850"/>
            </a:xfrm>
            <a:custGeom>
              <a:avLst/>
              <a:gdLst/>
              <a:ahLst/>
              <a:cxnLst/>
              <a:rect l="l" t="t" r="r" b="b"/>
              <a:pathLst>
                <a:path w="1335" h="1954" extrusionOk="0">
                  <a:moveTo>
                    <a:pt x="1" y="0"/>
                  </a:moveTo>
                  <a:lnTo>
                    <a:pt x="1" y="1953"/>
                  </a:lnTo>
                  <a:lnTo>
                    <a:pt x="310" y="1953"/>
                  </a:lnTo>
                  <a:lnTo>
                    <a:pt x="310" y="548"/>
                  </a:lnTo>
                  <a:lnTo>
                    <a:pt x="644" y="1096"/>
                  </a:lnTo>
                  <a:lnTo>
                    <a:pt x="953" y="548"/>
                  </a:lnTo>
                  <a:lnTo>
                    <a:pt x="953" y="1953"/>
                  </a:lnTo>
                  <a:lnTo>
                    <a:pt x="1334" y="1953"/>
                  </a:lnTo>
                  <a:lnTo>
                    <a:pt x="1334" y="0"/>
                  </a:lnTo>
                  <a:lnTo>
                    <a:pt x="1001" y="0"/>
                  </a:lnTo>
                  <a:lnTo>
                    <a:pt x="667" y="524"/>
                  </a:lnTo>
                  <a:lnTo>
                    <a:pt x="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2" name="Google Shape;1242;p67"/>
            <p:cNvSpPr/>
            <p:nvPr/>
          </p:nvSpPr>
          <p:spPr>
            <a:xfrm>
              <a:off x="2763050" y="4029450"/>
              <a:ext cx="8350" cy="7775"/>
            </a:xfrm>
            <a:custGeom>
              <a:avLst/>
              <a:gdLst/>
              <a:ahLst/>
              <a:cxnLst/>
              <a:rect l="l" t="t" r="r" b="b"/>
              <a:pathLst>
                <a:path w="334" h="311" extrusionOk="0">
                  <a:moveTo>
                    <a:pt x="0" y="1"/>
                  </a:moveTo>
                  <a:lnTo>
                    <a:pt x="0" y="310"/>
                  </a:lnTo>
                  <a:lnTo>
                    <a:pt x="334" y="310"/>
                  </a:lnTo>
                  <a:lnTo>
                    <a:pt x="3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3" name="Google Shape;1243;p67"/>
            <p:cNvSpPr/>
            <p:nvPr/>
          </p:nvSpPr>
          <p:spPr>
            <a:xfrm>
              <a:off x="2779725" y="4029450"/>
              <a:ext cx="8350" cy="7775"/>
            </a:xfrm>
            <a:custGeom>
              <a:avLst/>
              <a:gdLst/>
              <a:ahLst/>
              <a:cxnLst/>
              <a:rect l="l" t="t" r="r" b="b"/>
              <a:pathLst>
                <a:path w="334" h="311" extrusionOk="0">
                  <a:moveTo>
                    <a:pt x="0" y="1"/>
                  </a:moveTo>
                  <a:lnTo>
                    <a:pt x="0" y="310"/>
                  </a:lnTo>
                  <a:lnTo>
                    <a:pt x="333" y="31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67"/>
            <p:cNvSpPr/>
            <p:nvPr/>
          </p:nvSpPr>
          <p:spPr>
            <a:xfrm>
              <a:off x="2795800" y="4029450"/>
              <a:ext cx="8350" cy="7775"/>
            </a:xfrm>
            <a:custGeom>
              <a:avLst/>
              <a:gdLst/>
              <a:ahLst/>
              <a:cxnLst/>
              <a:rect l="l" t="t" r="r" b="b"/>
              <a:pathLst>
                <a:path w="334" h="311" extrusionOk="0">
                  <a:moveTo>
                    <a:pt x="0" y="1"/>
                  </a:moveTo>
                  <a:lnTo>
                    <a:pt x="0" y="310"/>
                  </a:lnTo>
                  <a:lnTo>
                    <a:pt x="333" y="310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67"/>
            <p:cNvSpPr/>
            <p:nvPr/>
          </p:nvSpPr>
          <p:spPr>
            <a:xfrm>
              <a:off x="2664225" y="3905625"/>
              <a:ext cx="263750" cy="206000"/>
            </a:xfrm>
            <a:custGeom>
              <a:avLst/>
              <a:gdLst/>
              <a:ahLst/>
              <a:cxnLst/>
              <a:rect l="l" t="t" r="r" b="b"/>
              <a:pathLst>
                <a:path w="10550" h="8240" extrusionOk="0">
                  <a:moveTo>
                    <a:pt x="5454" y="6906"/>
                  </a:moveTo>
                  <a:lnTo>
                    <a:pt x="5454" y="7907"/>
                  </a:lnTo>
                  <a:lnTo>
                    <a:pt x="4120" y="7907"/>
                  </a:lnTo>
                  <a:lnTo>
                    <a:pt x="4120" y="6906"/>
                  </a:lnTo>
                  <a:close/>
                  <a:moveTo>
                    <a:pt x="9716" y="2644"/>
                  </a:moveTo>
                  <a:cubicBezTo>
                    <a:pt x="10026" y="2858"/>
                    <a:pt x="10216" y="3191"/>
                    <a:pt x="10216" y="3620"/>
                  </a:cubicBezTo>
                  <a:cubicBezTo>
                    <a:pt x="10240" y="4096"/>
                    <a:pt x="9954" y="4525"/>
                    <a:pt x="9502" y="4692"/>
                  </a:cubicBezTo>
                  <a:lnTo>
                    <a:pt x="9407" y="4715"/>
                  </a:lnTo>
                  <a:lnTo>
                    <a:pt x="9407" y="7907"/>
                  </a:lnTo>
                  <a:lnTo>
                    <a:pt x="9407" y="7930"/>
                  </a:lnTo>
                  <a:lnTo>
                    <a:pt x="8764" y="7930"/>
                  </a:lnTo>
                  <a:lnTo>
                    <a:pt x="8716" y="7907"/>
                  </a:lnTo>
                  <a:lnTo>
                    <a:pt x="8716" y="4715"/>
                  </a:lnTo>
                  <a:lnTo>
                    <a:pt x="8621" y="4692"/>
                  </a:lnTo>
                  <a:cubicBezTo>
                    <a:pt x="8192" y="4525"/>
                    <a:pt x="7883" y="4096"/>
                    <a:pt x="7883" y="3620"/>
                  </a:cubicBezTo>
                  <a:cubicBezTo>
                    <a:pt x="7883" y="3239"/>
                    <a:pt x="8097" y="2882"/>
                    <a:pt x="8383" y="2644"/>
                  </a:cubicBezTo>
                  <a:lnTo>
                    <a:pt x="8383" y="3858"/>
                  </a:lnTo>
                  <a:cubicBezTo>
                    <a:pt x="8383" y="3977"/>
                    <a:pt x="8502" y="4096"/>
                    <a:pt x="8621" y="4096"/>
                  </a:cubicBezTo>
                  <a:lnTo>
                    <a:pt x="9454" y="4096"/>
                  </a:lnTo>
                  <a:cubicBezTo>
                    <a:pt x="9573" y="4096"/>
                    <a:pt x="9716" y="3977"/>
                    <a:pt x="9716" y="3858"/>
                  </a:cubicBezTo>
                  <a:lnTo>
                    <a:pt x="9716" y="2644"/>
                  </a:lnTo>
                  <a:close/>
                  <a:moveTo>
                    <a:pt x="333" y="0"/>
                  </a:moveTo>
                  <a:cubicBezTo>
                    <a:pt x="143" y="0"/>
                    <a:pt x="0" y="119"/>
                    <a:pt x="0" y="286"/>
                  </a:cubicBezTo>
                  <a:lnTo>
                    <a:pt x="0" y="6573"/>
                  </a:lnTo>
                  <a:cubicBezTo>
                    <a:pt x="0" y="6740"/>
                    <a:pt x="143" y="6906"/>
                    <a:pt x="333" y="6906"/>
                  </a:cubicBezTo>
                  <a:lnTo>
                    <a:pt x="3787" y="6906"/>
                  </a:lnTo>
                  <a:lnTo>
                    <a:pt x="3787" y="7907"/>
                  </a:lnTo>
                  <a:lnTo>
                    <a:pt x="3120" y="7907"/>
                  </a:lnTo>
                  <a:lnTo>
                    <a:pt x="3120" y="8216"/>
                  </a:lnTo>
                  <a:lnTo>
                    <a:pt x="6430" y="8216"/>
                  </a:lnTo>
                  <a:lnTo>
                    <a:pt x="6430" y="7907"/>
                  </a:lnTo>
                  <a:lnTo>
                    <a:pt x="5739" y="7907"/>
                  </a:lnTo>
                  <a:lnTo>
                    <a:pt x="5739" y="6906"/>
                  </a:lnTo>
                  <a:lnTo>
                    <a:pt x="8073" y="6906"/>
                  </a:lnTo>
                  <a:lnTo>
                    <a:pt x="8073" y="6597"/>
                  </a:lnTo>
                  <a:lnTo>
                    <a:pt x="310" y="6597"/>
                  </a:lnTo>
                  <a:lnTo>
                    <a:pt x="262" y="6573"/>
                  </a:lnTo>
                  <a:lnTo>
                    <a:pt x="262" y="5906"/>
                  </a:lnTo>
                  <a:lnTo>
                    <a:pt x="8359" y="5906"/>
                  </a:lnTo>
                  <a:lnTo>
                    <a:pt x="8359" y="7907"/>
                  </a:lnTo>
                  <a:cubicBezTo>
                    <a:pt x="8359" y="8097"/>
                    <a:pt x="8526" y="8240"/>
                    <a:pt x="8692" y="8240"/>
                  </a:cubicBezTo>
                  <a:lnTo>
                    <a:pt x="9359" y="8240"/>
                  </a:lnTo>
                  <a:cubicBezTo>
                    <a:pt x="9526" y="8240"/>
                    <a:pt x="9645" y="8097"/>
                    <a:pt x="9645" y="7907"/>
                  </a:cubicBezTo>
                  <a:lnTo>
                    <a:pt x="9645" y="4930"/>
                  </a:lnTo>
                  <a:cubicBezTo>
                    <a:pt x="10145" y="4692"/>
                    <a:pt x="10478" y="4192"/>
                    <a:pt x="10478" y="3620"/>
                  </a:cubicBezTo>
                  <a:cubicBezTo>
                    <a:pt x="10550" y="3096"/>
                    <a:pt x="10264" y="2572"/>
                    <a:pt x="9788" y="2310"/>
                  </a:cubicBezTo>
                  <a:lnTo>
                    <a:pt x="9407" y="2310"/>
                  </a:lnTo>
                  <a:lnTo>
                    <a:pt x="9407" y="3810"/>
                  </a:lnTo>
                  <a:lnTo>
                    <a:pt x="8716" y="3810"/>
                  </a:lnTo>
                  <a:lnTo>
                    <a:pt x="8716" y="2310"/>
                  </a:lnTo>
                  <a:lnTo>
                    <a:pt x="8359" y="2310"/>
                  </a:lnTo>
                  <a:cubicBezTo>
                    <a:pt x="7883" y="2572"/>
                    <a:pt x="7597" y="3048"/>
                    <a:pt x="7597" y="3596"/>
                  </a:cubicBezTo>
                  <a:cubicBezTo>
                    <a:pt x="7597" y="4168"/>
                    <a:pt x="7906" y="4668"/>
                    <a:pt x="8430" y="4906"/>
                  </a:cubicBezTo>
                  <a:lnTo>
                    <a:pt x="8430" y="5597"/>
                  </a:lnTo>
                  <a:lnTo>
                    <a:pt x="310" y="5597"/>
                  </a:lnTo>
                  <a:lnTo>
                    <a:pt x="310" y="286"/>
                  </a:lnTo>
                  <a:lnTo>
                    <a:pt x="9240" y="286"/>
                  </a:lnTo>
                  <a:lnTo>
                    <a:pt x="9240" y="1929"/>
                  </a:lnTo>
                  <a:lnTo>
                    <a:pt x="9526" y="1929"/>
                  </a:lnTo>
                  <a:lnTo>
                    <a:pt x="9526" y="286"/>
                  </a:lnTo>
                  <a:cubicBezTo>
                    <a:pt x="9526" y="119"/>
                    <a:pt x="9407" y="0"/>
                    <a:pt x="92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64" name="Google Shape;1264;p67"/>
          <p:cNvSpPr/>
          <p:nvPr/>
        </p:nvSpPr>
        <p:spPr>
          <a:xfrm>
            <a:off x="1606544" y="2153380"/>
            <a:ext cx="1269594" cy="1162483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" name="Google Shape;1264;p67">
            <a:extLst>
              <a:ext uri="{FF2B5EF4-FFF2-40B4-BE49-F238E27FC236}">
                <a16:creationId xmlns:a16="http://schemas.microsoft.com/office/drawing/2014/main" id="{6CA22CA6-29B9-47E1-81E5-4203EE384DFC}"/>
              </a:ext>
            </a:extLst>
          </p:cNvPr>
          <p:cNvSpPr/>
          <p:nvPr/>
        </p:nvSpPr>
        <p:spPr>
          <a:xfrm>
            <a:off x="1598178" y="3650550"/>
            <a:ext cx="1269594" cy="1162483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69"/>
          <p:cNvSpPr txBox="1">
            <a:spLocks noGrp="1"/>
          </p:cNvSpPr>
          <p:nvPr>
            <p:ph type="title"/>
          </p:nvPr>
        </p:nvSpPr>
        <p:spPr>
          <a:xfrm>
            <a:off x="6332438" y="2429737"/>
            <a:ext cx="5506800" cy="126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bg-BG" dirty="0"/>
              <a:t>Проект </a:t>
            </a:r>
            <a:r>
              <a:rPr lang="en-US" dirty="0"/>
              <a:t>Visual Studio</a:t>
            </a:r>
            <a:endParaRPr dirty="0"/>
          </a:p>
        </p:txBody>
      </p:sp>
      <p:sp>
        <p:nvSpPr>
          <p:cNvPr id="1282" name="Google Shape;1282;p69"/>
          <p:cNvSpPr/>
          <p:nvPr/>
        </p:nvSpPr>
        <p:spPr>
          <a:xfrm>
            <a:off x="4811037" y="719329"/>
            <a:ext cx="1764387" cy="158368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  <a:alpha val="40780"/>
                </a:srgbClr>
              </a:gs>
              <a:gs pos="100000">
                <a:srgbClr val="00216E">
                  <a:alpha val="39607"/>
                  <a:alpha val="40780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AD4A4F-9501-1ED7-11D0-A0A8425CD4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402"/>
          <a:stretch/>
        </p:blipFill>
        <p:spPr>
          <a:xfrm>
            <a:off x="743886" y="362361"/>
            <a:ext cx="10585810" cy="5567384"/>
          </a:xfrm>
          <a:prstGeom prst="rect">
            <a:avLst/>
          </a:prstGeom>
        </p:spPr>
      </p:pic>
      <p:sp>
        <p:nvSpPr>
          <p:cNvPr id="588" name="Google Shape;588;p51"/>
          <p:cNvSpPr/>
          <p:nvPr/>
        </p:nvSpPr>
        <p:spPr>
          <a:xfrm rot="10800000" flipH="1">
            <a:off x="10022749" y="4703148"/>
            <a:ext cx="2169251" cy="195162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9" name="Google Shape;589;p51"/>
          <p:cNvSpPr txBox="1">
            <a:spLocks noGrp="1"/>
          </p:cNvSpPr>
          <p:nvPr>
            <p:ph type="body" idx="1"/>
          </p:nvPr>
        </p:nvSpPr>
        <p:spPr>
          <a:xfrm>
            <a:off x="9885983" y="4917695"/>
            <a:ext cx="2442781" cy="157794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bg-BG" sz="2800" dirty="0">
                <a:solidFill>
                  <a:schemeClr val="accent2"/>
                </a:solidFill>
              </a:rPr>
              <a:t>Начало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590" name="Google Shape;590;p51"/>
          <p:cNvSpPr/>
          <p:nvPr/>
        </p:nvSpPr>
        <p:spPr>
          <a:xfrm flipH="1">
            <a:off x="-384695" y="-471467"/>
            <a:ext cx="1982586" cy="1577944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6C4A-9A70-7B53-972F-8CB573056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599" y="2381922"/>
            <a:ext cx="8559600" cy="1917600"/>
          </a:xfrm>
        </p:spPr>
        <p:txBody>
          <a:bodyPr/>
          <a:lstStyle/>
          <a:p>
            <a:pPr algn="ctr"/>
            <a:r>
              <a:rPr lang="bg-BG" sz="6600" dirty="0"/>
              <a:t>Изгледи за потребител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419F41-FAFD-AC7B-7BF7-7104E56CD9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670C7B3-4D40-CB45-CD02-2988BBE26C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97225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F10FC6-9A45-08EF-E79A-A1FF8B08F7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661"/>
          <a:stretch/>
        </p:blipFill>
        <p:spPr>
          <a:xfrm>
            <a:off x="536235" y="454912"/>
            <a:ext cx="10385892" cy="5447125"/>
          </a:xfrm>
          <a:prstGeom prst="rect">
            <a:avLst/>
          </a:prstGeom>
        </p:spPr>
      </p:pic>
      <p:sp>
        <p:nvSpPr>
          <p:cNvPr id="588" name="Google Shape;588;p51"/>
          <p:cNvSpPr/>
          <p:nvPr/>
        </p:nvSpPr>
        <p:spPr>
          <a:xfrm rot="10800000" flipH="1">
            <a:off x="10022749" y="4730857"/>
            <a:ext cx="2169251" cy="195162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9" name="Google Shape;589;p51"/>
          <p:cNvSpPr txBox="1">
            <a:spLocks noGrp="1"/>
          </p:cNvSpPr>
          <p:nvPr>
            <p:ph type="body" idx="1"/>
          </p:nvPr>
        </p:nvSpPr>
        <p:spPr>
          <a:xfrm>
            <a:off x="9885983" y="4917695"/>
            <a:ext cx="2442781" cy="157794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bg-BG" sz="2800" dirty="0">
                <a:solidFill>
                  <a:schemeClr val="accent2"/>
                </a:solidFill>
              </a:rPr>
              <a:t>Актьори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590" name="Google Shape;590;p51"/>
          <p:cNvSpPr/>
          <p:nvPr/>
        </p:nvSpPr>
        <p:spPr>
          <a:xfrm flipH="1">
            <a:off x="-240146" y="101600"/>
            <a:ext cx="2257163" cy="202707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1" name="Google Shape;591;p51"/>
          <p:cNvSpPr/>
          <p:nvPr/>
        </p:nvSpPr>
        <p:spPr>
          <a:xfrm>
            <a:off x="10570767" y="955963"/>
            <a:ext cx="1757997" cy="1577944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0972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DC3D-4731-59DB-77E7-EBD05F48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693" y="2470200"/>
            <a:ext cx="8559600" cy="1917600"/>
          </a:xfrm>
        </p:spPr>
        <p:txBody>
          <a:bodyPr/>
          <a:lstStyle/>
          <a:p>
            <a:pPr algn="ctr"/>
            <a:r>
              <a:rPr lang="bg-BG" sz="6600" dirty="0"/>
              <a:t>Изгледи за Администратор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63125-60F7-85FF-BC84-F9A51DCB10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37592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5A3455-8F12-81EE-24C1-9FC94F89F3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337" b="7270"/>
          <a:stretch/>
        </p:blipFill>
        <p:spPr>
          <a:xfrm>
            <a:off x="1140104" y="1422399"/>
            <a:ext cx="9911791" cy="4588899"/>
          </a:xfrm>
          <a:prstGeom prst="rect">
            <a:avLst/>
          </a:prstGeom>
        </p:spPr>
      </p:pic>
      <p:sp>
        <p:nvSpPr>
          <p:cNvPr id="588" name="Google Shape;588;p51"/>
          <p:cNvSpPr/>
          <p:nvPr/>
        </p:nvSpPr>
        <p:spPr>
          <a:xfrm rot="10800000" flipH="1">
            <a:off x="10022749" y="4730857"/>
            <a:ext cx="2169251" cy="1951620"/>
          </a:xfrm>
          <a:custGeom>
            <a:avLst/>
            <a:gdLst/>
            <a:ahLst/>
            <a:cxnLst/>
            <a:rect l="l" t="t" r="r" b="b"/>
            <a:pathLst>
              <a:path w="100899" h="90565" extrusionOk="0">
                <a:moveTo>
                  <a:pt x="33510" y="0"/>
                </a:moveTo>
                <a:cubicBezTo>
                  <a:pt x="27859" y="0"/>
                  <a:pt x="22589" y="3041"/>
                  <a:pt x="19760" y="7940"/>
                </a:cubicBezTo>
                <a:lnTo>
                  <a:pt x="2824" y="37270"/>
                </a:lnTo>
                <a:cubicBezTo>
                  <a:pt x="1" y="42169"/>
                  <a:pt x="1" y="48257"/>
                  <a:pt x="2829" y="53155"/>
                </a:cubicBezTo>
                <a:cubicBezTo>
                  <a:pt x="7134" y="60354"/>
                  <a:pt x="10378" y="66189"/>
                  <a:pt x="12989" y="70880"/>
                </a:cubicBezTo>
                <a:cubicBezTo>
                  <a:pt x="22767" y="88470"/>
                  <a:pt x="23935" y="90565"/>
                  <a:pt x="39673" y="90565"/>
                </a:cubicBezTo>
                <a:cubicBezTo>
                  <a:pt x="41813" y="90565"/>
                  <a:pt x="44215" y="90530"/>
                  <a:pt x="46944" y="90485"/>
                </a:cubicBezTo>
                <a:cubicBezTo>
                  <a:pt x="50467" y="90426"/>
                  <a:pt x="54554" y="90360"/>
                  <a:pt x="59316" y="90360"/>
                </a:cubicBezTo>
                <a:cubicBezTo>
                  <a:pt x="61812" y="90360"/>
                  <a:pt x="64494" y="90378"/>
                  <a:pt x="67378" y="90425"/>
                </a:cubicBezTo>
                <a:cubicBezTo>
                  <a:pt x="73039" y="90425"/>
                  <a:pt x="78304" y="87380"/>
                  <a:pt x="81134" y="82480"/>
                </a:cubicBezTo>
                <a:lnTo>
                  <a:pt x="98069" y="53155"/>
                </a:lnTo>
                <a:cubicBezTo>
                  <a:pt x="100898" y="48257"/>
                  <a:pt x="100898" y="42169"/>
                  <a:pt x="98069" y="37270"/>
                </a:cubicBezTo>
                <a:lnTo>
                  <a:pt x="81134" y="7940"/>
                </a:lnTo>
                <a:cubicBezTo>
                  <a:pt x="78304" y="3041"/>
                  <a:pt x="73034" y="0"/>
                  <a:pt x="67378" y="0"/>
                </a:cubicBezTo>
                <a:close/>
              </a:path>
            </a:pathLst>
          </a:custGeom>
          <a:gradFill>
            <a:gsLst>
              <a:gs pos="0">
                <a:srgbClr val="E20030">
                  <a:alpha val="40784"/>
                </a:srgbClr>
              </a:gs>
              <a:gs pos="100000">
                <a:srgbClr val="00216E">
                  <a:alpha val="39607"/>
                </a:srgbClr>
              </a:gs>
            </a:gsLst>
            <a:lin ang="2698631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89" name="Google Shape;589;p51"/>
          <p:cNvSpPr txBox="1">
            <a:spLocks noGrp="1"/>
          </p:cNvSpPr>
          <p:nvPr>
            <p:ph type="body" idx="1"/>
          </p:nvPr>
        </p:nvSpPr>
        <p:spPr>
          <a:xfrm>
            <a:off x="9885983" y="4917695"/>
            <a:ext cx="2442781" cy="1577944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bg-BG" sz="2800" dirty="0">
                <a:solidFill>
                  <a:schemeClr val="accent2"/>
                </a:solidFill>
              </a:rPr>
              <a:t>Жанр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590" name="Google Shape;590;p51"/>
          <p:cNvSpPr/>
          <p:nvPr/>
        </p:nvSpPr>
        <p:spPr>
          <a:xfrm flipH="1">
            <a:off x="-384695" y="-471467"/>
            <a:ext cx="2257163" cy="2027072"/>
          </a:xfrm>
          <a:custGeom>
            <a:avLst/>
            <a:gdLst/>
            <a:ahLst/>
            <a:cxnLst/>
            <a:rect l="l" t="t" r="r" b="b"/>
            <a:pathLst>
              <a:path w="101552" h="91200" extrusionOk="0">
                <a:moveTo>
                  <a:pt x="67692" y="1316"/>
                </a:moveTo>
                <a:cubicBezTo>
                  <a:pt x="73007" y="1316"/>
                  <a:pt x="77954" y="4172"/>
                  <a:pt x="80612" y="8774"/>
                </a:cubicBezTo>
                <a:lnTo>
                  <a:pt x="97524" y="38071"/>
                </a:lnTo>
                <a:cubicBezTo>
                  <a:pt x="100182" y="42673"/>
                  <a:pt x="100182" y="48388"/>
                  <a:pt x="97524" y="52990"/>
                </a:cubicBezTo>
                <a:lnTo>
                  <a:pt x="80612" y="82284"/>
                </a:lnTo>
                <a:cubicBezTo>
                  <a:pt x="77954" y="86886"/>
                  <a:pt x="73007" y="89745"/>
                  <a:pt x="67697" y="89745"/>
                </a:cubicBezTo>
                <a:cubicBezTo>
                  <a:pt x="64882" y="89699"/>
                  <a:pt x="62259" y="89681"/>
                  <a:pt x="59813" y="89681"/>
                </a:cubicBezTo>
                <a:cubicBezTo>
                  <a:pt x="55192" y="89681"/>
                  <a:pt x="51207" y="89745"/>
                  <a:pt x="47771" y="89800"/>
                </a:cubicBezTo>
                <a:lnTo>
                  <a:pt x="47241" y="89805"/>
                </a:lnTo>
                <a:cubicBezTo>
                  <a:pt x="44571" y="89847"/>
                  <a:pt x="42219" y="89885"/>
                  <a:pt x="40130" y="89885"/>
                </a:cubicBezTo>
                <a:cubicBezTo>
                  <a:pt x="33498" y="89885"/>
                  <a:pt x="29519" y="89506"/>
                  <a:pt x="26414" y="87711"/>
                </a:cubicBezTo>
                <a:cubicBezTo>
                  <a:pt x="22327" y="85351"/>
                  <a:pt x="19610" y="80457"/>
                  <a:pt x="14187" y="70715"/>
                </a:cubicBezTo>
                <a:lnTo>
                  <a:pt x="14163" y="70665"/>
                </a:lnTo>
                <a:cubicBezTo>
                  <a:pt x="11560" y="65984"/>
                  <a:pt x="8319" y="60160"/>
                  <a:pt x="4023" y="52985"/>
                </a:cubicBezTo>
                <a:cubicBezTo>
                  <a:pt x="1372" y="48384"/>
                  <a:pt x="1372" y="42668"/>
                  <a:pt x="4028" y="38071"/>
                </a:cubicBezTo>
                <a:lnTo>
                  <a:pt x="20941" y="8774"/>
                </a:lnTo>
                <a:cubicBezTo>
                  <a:pt x="23598" y="4172"/>
                  <a:pt x="28547" y="1316"/>
                  <a:pt x="33861" y="1316"/>
                </a:cubicBezTo>
                <a:close/>
                <a:moveTo>
                  <a:pt x="33861" y="0"/>
                </a:moveTo>
                <a:cubicBezTo>
                  <a:pt x="28081" y="0"/>
                  <a:pt x="22693" y="3108"/>
                  <a:pt x="19804" y="8115"/>
                </a:cubicBezTo>
                <a:lnTo>
                  <a:pt x="2886" y="37413"/>
                </a:lnTo>
                <a:cubicBezTo>
                  <a:pt x="0" y="42421"/>
                  <a:pt x="0" y="48640"/>
                  <a:pt x="2891" y="53648"/>
                </a:cubicBezTo>
                <a:lnTo>
                  <a:pt x="2895" y="53653"/>
                </a:lnTo>
                <a:cubicBezTo>
                  <a:pt x="7200" y="60853"/>
                  <a:pt x="10436" y="66672"/>
                  <a:pt x="13035" y="71348"/>
                </a:cubicBezTo>
                <a:lnTo>
                  <a:pt x="13039" y="71352"/>
                </a:lnTo>
                <a:cubicBezTo>
                  <a:pt x="17973" y="80225"/>
                  <a:pt x="20694" y="85114"/>
                  <a:pt x="24227" y="87880"/>
                </a:cubicBezTo>
                <a:cubicBezTo>
                  <a:pt x="25128" y="88583"/>
                  <a:pt x="26068" y="89136"/>
                  <a:pt x="27101" y="89581"/>
                </a:cubicBezTo>
                <a:cubicBezTo>
                  <a:pt x="28121" y="90017"/>
                  <a:pt x="29239" y="90349"/>
                  <a:pt x="30522" y="90591"/>
                </a:cubicBezTo>
                <a:cubicBezTo>
                  <a:pt x="32792" y="91027"/>
                  <a:pt x="35544" y="91200"/>
                  <a:pt x="40016" y="91200"/>
                </a:cubicBezTo>
                <a:cubicBezTo>
                  <a:pt x="42119" y="91200"/>
                  <a:pt x="44450" y="91166"/>
                  <a:pt x="47152" y="91120"/>
                </a:cubicBezTo>
                <a:lnTo>
                  <a:pt x="47379" y="91120"/>
                </a:lnTo>
                <a:cubicBezTo>
                  <a:pt x="50902" y="91061"/>
                  <a:pt x="54990" y="90997"/>
                  <a:pt x="59759" y="90997"/>
                </a:cubicBezTo>
                <a:cubicBezTo>
                  <a:pt x="62214" y="90997"/>
                  <a:pt x="64856" y="91012"/>
                  <a:pt x="67686" y="91061"/>
                </a:cubicBezTo>
                <a:lnTo>
                  <a:pt x="67692" y="91061"/>
                </a:lnTo>
                <a:cubicBezTo>
                  <a:pt x="73471" y="91061"/>
                  <a:pt x="78860" y="87948"/>
                  <a:pt x="81749" y="82942"/>
                </a:cubicBezTo>
                <a:lnTo>
                  <a:pt x="98663" y="53648"/>
                </a:lnTo>
                <a:cubicBezTo>
                  <a:pt x="101552" y="48640"/>
                  <a:pt x="101552" y="42421"/>
                  <a:pt x="98663" y="37413"/>
                </a:cubicBezTo>
                <a:lnTo>
                  <a:pt x="81749" y="8115"/>
                </a:lnTo>
                <a:cubicBezTo>
                  <a:pt x="78860" y="3108"/>
                  <a:pt x="73471" y="0"/>
                  <a:pt x="67692" y="0"/>
                </a:cubicBezTo>
                <a:close/>
              </a:path>
            </a:pathLst>
          </a:custGeom>
          <a:gradFill>
            <a:gsLst>
              <a:gs pos="0">
                <a:schemeClr val="dk1"/>
              </a:gs>
              <a:gs pos="19000">
                <a:schemeClr val="lt1"/>
              </a:gs>
              <a:gs pos="39000">
                <a:schemeClr val="dk1"/>
              </a:gs>
              <a:gs pos="58000">
                <a:schemeClr val="lt1"/>
              </a:gs>
              <a:gs pos="78000">
                <a:schemeClr val="dk1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7212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oday Is Web Designer Day by Slidesgo">
  <a:themeElements>
    <a:clrScheme name="Simple Light">
      <a:dk1>
        <a:srgbClr val="00216E"/>
      </a:dk1>
      <a:lt1>
        <a:srgbClr val="E20030"/>
      </a:lt1>
      <a:dk2>
        <a:srgbClr val="EFEFEF"/>
      </a:dk2>
      <a:lt2>
        <a:srgbClr val="43434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82</Words>
  <Application>Microsoft Office PowerPoint</Application>
  <PresentationFormat>Широк екран</PresentationFormat>
  <Paragraphs>28</Paragraphs>
  <Slides>12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12</vt:i4>
      </vt:variant>
    </vt:vector>
  </HeadingPairs>
  <TitlesOfParts>
    <vt:vector size="21" baseType="lpstr">
      <vt:lpstr>Arial</vt:lpstr>
      <vt:lpstr>Calibri</vt:lpstr>
      <vt:lpstr>Poppins</vt:lpstr>
      <vt:lpstr>Reggae One</vt:lpstr>
      <vt:lpstr>Roboto Condensed</vt:lpstr>
      <vt:lpstr>Roboto Condensed Light</vt:lpstr>
      <vt:lpstr>Roboto Mono</vt:lpstr>
      <vt:lpstr>Space Mono</vt:lpstr>
      <vt:lpstr>Today Is Web Designer Day by Slidesgo</vt:lpstr>
      <vt:lpstr>Каталог за филми</vt:lpstr>
      <vt:lpstr>Участници</vt:lpstr>
      <vt:lpstr>Предоставяме Ви следните файлове:</vt:lpstr>
      <vt:lpstr>Проект Visual Studio</vt:lpstr>
      <vt:lpstr>Презентация на PowerPoint</vt:lpstr>
      <vt:lpstr>Изгледи за потребител</vt:lpstr>
      <vt:lpstr>Презентация на PowerPoint</vt:lpstr>
      <vt:lpstr>Изгледи за Администратор</vt:lpstr>
      <vt:lpstr>Презентация на PowerPoint</vt:lpstr>
      <vt:lpstr>Презентация на PowerPoint</vt:lpstr>
      <vt:lpstr>Презентация на PowerPoint</vt:lpstr>
      <vt:lpstr>Приятна демонстрация!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Каталог за филми</dc:title>
  <dc:creator>Student</dc:creator>
  <cp:lastModifiedBy>Teacher</cp:lastModifiedBy>
  <cp:revision>12</cp:revision>
  <dcterms:created xsi:type="dcterms:W3CDTF">2025-02-03T10:01:57Z</dcterms:created>
  <dcterms:modified xsi:type="dcterms:W3CDTF">2025-02-13T13:57:45Z</dcterms:modified>
</cp:coreProperties>
</file>