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3" r:id="rId3"/>
    <p:sldId id="269" r:id="rId4"/>
    <p:sldId id="271" r:id="rId5"/>
    <p:sldId id="281" r:id="rId6"/>
    <p:sldId id="286" r:id="rId7"/>
    <p:sldId id="268" r:id="rId8"/>
    <p:sldId id="282" r:id="rId9"/>
    <p:sldId id="275" r:id="rId10"/>
    <p:sldId id="283" r:id="rId11"/>
    <p:sldId id="284" r:id="rId12"/>
    <p:sldId id="285" r:id="rId13"/>
    <p:sldId id="280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F6C25-4B5E-4EE6-A63B-5C326CE84340}" type="datetimeFigureOut">
              <a:rPr lang="bg-BG" smtClean="0"/>
              <a:t>2.4.2025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386D3-693C-40C6-B355-2AB0F1F46C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206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6cf8bf7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6cf8bf7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82f4a8e8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82f4a8e8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0744dd1594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0744dd1594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0744dd1594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0744dd1594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0744dd1594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0744dd1594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>
          <a:extLst>
            <a:ext uri="{FF2B5EF4-FFF2-40B4-BE49-F238E27FC236}">
              <a16:creationId xmlns:a16="http://schemas.microsoft.com/office/drawing/2014/main" id="{EF60E7E2-EF37-375C-FC3A-4CA54ADFB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0744dd1594_0_1202:notes">
            <a:extLst>
              <a:ext uri="{FF2B5EF4-FFF2-40B4-BE49-F238E27FC236}">
                <a16:creationId xmlns:a16="http://schemas.microsoft.com/office/drawing/2014/main" id="{04899971-59DD-E12A-60B8-6CDAB6CE7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0744dd1594_0_1202:notes">
            <a:extLst>
              <a:ext uri="{FF2B5EF4-FFF2-40B4-BE49-F238E27FC236}">
                <a16:creationId xmlns:a16="http://schemas.microsoft.com/office/drawing/2014/main" id="{7B1496B5-9823-E8C5-1293-A395CD4DDD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593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>
          <a:extLst>
            <a:ext uri="{FF2B5EF4-FFF2-40B4-BE49-F238E27FC236}">
              <a16:creationId xmlns:a16="http://schemas.microsoft.com/office/drawing/2014/main" id="{4AF8F835-FC83-E884-F745-BA5448C8C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0744dd1594_0_1202:notes">
            <a:extLst>
              <a:ext uri="{FF2B5EF4-FFF2-40B4-BE49-F238E27FC236}">
                <a16:creationId xmlns:a16="http://schemas.microsoft.com/office/drawing/2014/main" id="{768AD128-C51B-3221-B18B-5A875FA791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0744dd1594_0_1202:notes">
            <a:extLst>
              <a:ext uri="{FF2B5EF4-FFF2-40B4-BE49-F238E27FC236}">
                <a16:creationId xmlns:a16="http://schemas.microsoft.com/office/drawing/2014/main" id="{39F68D22-E393-1DA3-591E-D9646AF857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78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" name="Google Shape;10;p2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11" name="Google Shape;11;p2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120815" y="1986127"/>
            <a:ext cx="7950400" cy="21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90015" y="4791160"/>
            <a:ext cx="58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E9F5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4323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946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2727500" y="1931900"/>
            <a:ext cx="3064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727500" y="2635503"/>
            <a:ext cx="3064800" cy="8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/>
          </p:nvPr>
        </p:nvSpPr>
        <p:spPr>
          <a:xfrm>
            <a:off x="7818067" y="1931900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7818067" y="2635500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/>
          </p:nvPr>
        </p:nvSpPr>
        <p:spPr>
          <a:xfrm>
            <a:off x="2727500" y="4313469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2727500" y="5017097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/>
          </p:nvPr>
        </p:nvSpPr>
        <p:spPr>
          <a:xfrm>
            <a:off x="7818067" y="4313467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7818067" y="5017095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1495683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1495683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6601700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6601700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9024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2845567" y="5056583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1" name="Google Shape;81;p14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82" name="Google Shape;82;p14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494300" y="3470867"/>
            <a:ext cx="920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9000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189233" y="4736433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673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313400" y="5041233"/>
            <a:ext cx="76684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0" name="Google Shape;90;p15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91" name="Google Shape;91;p15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3053367" y="4329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944167" y="1819700"/>
            <a:ext cx="8303600" cy="18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3327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6"/>
          <p:cNvGrpSpPr/>
          <p:nvPr/>
        </p:nvGrpSpPr>
        <p:grpSpPr>
          <a:xfrm>
            <a:off x="1794434" y="1209100"/>
            <a:ext cx="8603159" cy="4439805"/>
            <a:chOff x="1345825" y="906825"/>
            <a:chExt cx="6452369" cy="3329854"/>
          </a:xfrm>
        </p:grpSpPr>
        <p:sp>
          <p:nvSpPr>
            <p:cNvPr id="98" name="Google Shape;98;p16"/>
            <p:cNvSpPr/>
            <p:nvPr/>
          </p:nvSpPr>
          <p:spPr>
            <a:xfrm>
              <a:off x="1345825" y="906825"/>
              <a:ext cx="6452358" cy="3329852"/>
            </a:xfrm>
            <a:custGeom>
              <a:avLst/>
              <a:gdLst/>
              <a:ahLst/>
              <a:cxnLst/>
              <a:rect l="l" t="t" r="r" b="b"/>
              <a:pathLst>
                <a:path w="65126" h="41657" extrusionOk="0">
                  <a:moveTo>
                    <a:pt x="7178" y="1"/>
                  </a:moveTo>
                  <a:lnTo>
                    <a:pt x="57947" y="1"/>
                  </a:lnTo>
                  <a:cubicBezTo>
                    <a:pt x="61920" y="1"/>
                    <a:pt x="65125" y="3186"/>
                    <a:pt x="65125" y="7178"/>
                  </a:cubicBezTo>
                  <a:lnTo>
                    <a:pt x="65125" y="34479"/>
                  </a:lnTo>
                  <a:cubicBezTo>
                    <a:pt x="65125" y="38451"/>
                    <a:pt x="61920" y="41657"/>
                    <a:pt x="57947" y="41657"/>
                  </a:cubicBezTo>
                  <a:lnTo>
                    <a:pt x="7178" y="41657"/>
                  </a:lnTo>
                  <a:cubicBezTo>
                    <a:pt x="3186" y="41657"/>
                    <a:pt x="0" y="38451"/>
                    <a:pt x="0" y="34479"/>
                  </a:cubicBezTo>
                  <a:lnTo>
                    <a:pt x="0" y="7178"/>
                  </a:lnTo>
                  <a:cubicBezTo>
                    <a:pt x="0" y="3186"/>
                    <a:pt x="3186" y="1"/>
                    <a:pt x="7178" y="1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345828" y="919455"/>
              <a:ext cx="2594972" cy="2414437"/>
            </a:xfrm>
            <a:custGeom>
              <a:avLst/>
              <a:gdLst/>
              <a:ahLst/>
              <a:cxnLst/>
              <a:rect l="l" t="t" r="r" b="b"/>
              <a:pathLst>
                <a:path w="26192" h="30205" extrusionOk="0">
                  <a:moveTo>
                    <a:pt x="7097" y="1"/>
                  </a:moveTo>
                  <a:cubicBezTo>
                    <a:pt x="3186" y="1"/>
                    <a:pt x="0" y="3166"/>
                    <a:pt x="20" y="7098"/>
                  </a:cubicBezTo>
                  <a:lnTo>
                    <a:pt x="20" y="30204"/>
                  </a:lnTo>
                  <a:lnTo>
                    <a:pt x="26191" y="1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024625" y="929375"/>
              <a:ext cx="3773569" cy="3307304"/>
            </a:xfrm>
            <a:custGeom>
              <a:avLst/>
              <a:gdLst/>
              <a:ahLst/>
              <a:cxnLst/>
              <a:rect l="l" t="t" r="r" b="b"/>
              <a:pathLst>
                <a:path w="38088" h="40649" extrusionOk="0">
                  <a:moveTo>
                    <a:pt x="30990" y="40628"/>
                  </a:moveTo>
                  <a:cubicBezTo>
                    <a:pt x="34902" y="40648"/>
                    <a:pt x="38067" y="37462"/>
                    <a:pt x="38087" y="33551"/>
                  </a:cubicBezTo>
                  <a:lnTo>
                    <a:pt x="38087" y="6674"/>
                  </a:lnTo>
                  <a:cubicBezTo>
                    <a:pt x="38067" y="3670"/>
                    <a:pt x="36192" y="1008"/>
                    <a:pt x="33390" y="0"/>
                  </a:cubicBezTo>
                  <a:lnTo>
                    <a:pt x="0" y="40628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1" name="Google Shape;101;p16"/>
          <p:cNvSpPr/>
          <p:nvPr/>
        </p:nvSpPr>
        <p:spPr>
          <a:xfrm>
            <a:off x="2176067" y="5079767"/>
            <a:ext cx="7943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3182867" y="4038851"/>
            <a:ext cx="58264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417400" y="1987151"/>
            <a:ext cx="5357200" cy="18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8488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2093000" y="3572359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179200" y="1875675"/>
            <a:ext cx="456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8106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6992093" y="3770901"/>
            <a:ext cx="35600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483000" y="2184631"/>
            <a:ext cx="4578400" cy="1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2214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2092997" y="3775175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093000" y="1672867"/>
            <a:ext cx="4412400" cy="1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7293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3889800" y="5122267"/>
            <a:ext cx="44124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264400" y="3685467"/>
            <a:ext cx="7663200" cy="1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447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5956284" y="1840717"/>
            <a:ext cx="5073200" cy="39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200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056469" y="1037986"/>
            <a:ext cx="10069799" cy="3797373"/>
            <a:chOff x="1013241" y="1309528"/>
            <a:chExt cx="6154131" cy="2320755"/>
          </a:xfrm>
        </p:grpSpPr>
        <p:sp>
          <p:nvSpPr>
            <p:cNvPr id="20" name="Google Shape;20;p3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308233" y="3470867"/>
            <a:ext cx="7575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89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189233" y="5145600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2078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960000" y="1394467"/>
            <a:ext cx="10272000" cy="4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472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3813596" y="1727900"/>
            <a:ext cx="360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2"/>
          </p:nvPr>
        </p:nvSpPr>
        <p:spPr>
          <a:xfrm>
            <a:off x="4870529" y="3879733"/>
            <a:ext cx="339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3"/>
          </p:nvPr>
        </p:nvSpPr>
        <p:spPr>
          <a:xfrm>
            <a:off x="4024828" y="27637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4"/>
          </p:nvPr>
        </p:nvSpPr>
        <p:spPr>
          <a:xfrm>
            <a:off x="5045628" y="49048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7571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subTitle" idx="1"/>
          </p:nvPr>
        </p:nvSpPr>
        <p:spPr>
          <a:xfrm>
            <a:off x="1117351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2"/>
          </p:nvPr>
        </p:nvSpPr>
        <p:spPr>
          <a:xfrm>
            <a:off x="6498217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3"/>
          </p:nvPr>
        </p:nvSpPr>
        <p:spPr>
          <a:xfrm>
            <a:off x="1117351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4"/>
          </p:nvPr>
        </p:nvSpPr>
        <p:spPr>
          <a:xfrm>
            <a:off x="6498217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789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1777148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2"/>
          </p:nvPr>
        </p:nvSpPr>
        <p:spPr>
          <a:xfrm>
            <a:off x="6208441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3"/>
          </p:nvPr>
        </p:nvSpPr>
        <p:spPr>
          <a:xfrm>
            <a:off x="1777164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"/>
          </p:nvPr>
        </p:nvSpPr>
        <p:spPr>
          <a:xfrm>
            <a:off x="6208457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1207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2" name="Google Shape;142;p26"/>
          <p:cNvGrpSpPr/>
          <p:nvPr/>
        </p:nvGrpSpPr>
        <p:grpSpPr>
          <a:xfrm>
            <a:off x="641703" y="1732146"/>
            <a:ext cx="10908613" cy="4412525"/>
            <a:chOff x="733913" y="1271159"/>
            <a:chExt cx="3663231" cy="1493948"/>
          </a:xfrm>
        </p:grpSpPr>
        <p:sp>
          <p:nvSpPr>
            <p:cNvPr id="143" name="Google Shape;143;p26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9600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9600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45384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3"/>
          </p:nvPr>
        </p:nvSpPr>
        <p:spPr>
          <a:xfrm>
            <a:off x="45384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 idx="4"/>
          </p:nvPr>
        </p:nvSpPr>
        <p:spPr>
          <a:xfrm>
            <a:off x="81168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5"/>
          </p:nvPr>
        </p:nvSpPr>
        <p:spPr>
          <a:xfrm>
            <a:off x="81168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1543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4903100" y="1632351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1"/>
          </p:nvPr>
        </p:nvSpPr>
        <p:spPr>
          <a:xfrm>
            <a:off x="4903117" y="233598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2"/>
          </p:nvPr>
        </p:nvSpPr>
        <p:spPr>
          <a:xfrm>
            <a:off x="4903100" y="3083309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3"/>
          </p:nvPr>
        </p:nvSpPr>
        <p:spPr>
          <a:xfrm>
            <a:off x="4903133" y="378103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 idx="4"/>
          </p:nvPr>
        </p:nvSpPr>
        <p:spPr>
          <a:xfrm>
            <a:off x="4903100" y="4534256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5"/>
          </p:nvPr>
        </p:nvSpPr>
        <p:spPr>
          <a:xfrm>
            <a:off x="4903117" y="5237867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795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>
            <a:off x="1967817" y="5079767"/>
            <a:ext cx="83596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3" name="Google Shape;163;p28"/>
          <p:cNvGrpSpPr/>
          <p:nvPr/>
        </p:nvGrpSpPr>
        <p:grpSpPr>
          <a:xfrm>
            <a:off x="641703" y="1743351"/>
            <a:ext cx="10908613" cy="4412525"/>
            <a:chOff x="733913" y="1271159"/>
            <a:chExt cx="3663231" cy="1493948"/>
          </a:xfrm>
        </p:grpSpPr>
        <p:sp>
          <p:nvSpPr>
            <p:cNvPr id="164" name="Google Shape;164;p28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2617749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1"/>
          </p:nvPr>
        </p:nvSpPr>
        <p:spPr>
          <a:xfrm>
            <a:off x="2617764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2"/>
          </p:nvPr>
        </p:nvSpPr>
        <p:spPr>
          <a:xfrm>
            <a:off x="7884185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3"/>
          </p:nvPr>
        </p:nvSpPr>
        <p:spPr>
          <a:xfrm>
            <a:off x="7884196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4"/>
          </p:nvPr>
        </p:nvSpPr>
        <p:spPr>
          <a:xfrm>
            <a:off x="2617749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5"/>
          </p:nvPr>
        </p:nvSpPr>
        <p:spPr>
          <a:xfrm>
            <a:off x="2617764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6"/>
          </p:nvPr>
        </p:nvSpPr>
        <p:spPr>
          <a:xfrm>
            <a:off x="7884185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7"/>
          </p:nvPr>
        </p:nvSpPr>
        <p:spPr>
          <a:xfrm>
            <a:off x="7884196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8546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8" name="Google Shape;178;p29"/>
          <p:cNvGrpSpPr/>
          <p:nvPr/>
        </p:nvGrpSpPr>
        <p:grpSpPr>
          <a:xfrm>
            <a:off x="641703" y="1637664"/>
            <a:ext cx="10908613" cy="4233649"/>
            <a:chOff x="733913" y="1271159"/>
            <a:chExt cx="3663231" cy="1493948"/>
          </a:xfrm>
        </p:grpSpPr>
        <p:sp>
          <p:nvSpPr>
            <p:cNvPr id="179" name="Google Shape;179;p29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986351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1"/>
          </p:nvPr>
        </p:nvSpPr>
        <p:spPr>
          <a:xfrm>
            <a:off x="1986351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 idx="2"/>
          </p:nvPr>
        </p:nvSpPr>
        <p:spPr>
          <a:xfrm>
            <a:off x="5510117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3"/>
          </p:nvPr>
        </p:nvSpPr>
        <p:spPr>
          <a:xfrm>
            <a:off x="5510119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4"/>
          </p:nvPr>
        </p:nvSpPr>
        <p:spPr>
          <a:xfrm>
            <a:off x="1986351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5"/>
          </p:nvPr>
        </p:nvSpPr>
        <p:spPr>
          <a:xfrm>
            <a:off x="1986351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6"/>
          </p:nvPr>
        </p:nvSpPr>
        <p:spPr>
          <a:xfrm>
            <a:off x="5510117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7"/>
          </p:nvPr>
        </p:nvSpPr>
        <p:spPr>
          <a:xfrm>
            <a:off x="5510119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8"/>
          </p:nvPr>
        </p:nvSpPr>
        <p:spPr>
          <a:xfrm>
            <a:off x="9033884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9"/>
          </p:nvPr>
        </p:nvSpPr>
        <p:spPr>
          <a:xfrm>
            <a:off x="9033887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 idx="13"/>
          </p:nvPr>
        </p:nvSpPr>
        <p:spPr>
          <a:xfrm>
            <a:off x="9033884" y="3880732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4"/>
          </p:nvPr>
        </p:nvSpPr>
        <p:spPr>
          <a:xfrm>
            <a:off x="9033887" y="4586440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13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 hasCustomPrompt="1"/>
          </p:nvPr>
        </p:nvSpPr>
        <p:spPr>
          <a:xfrm>
            <a:off x="2836933" y="720000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1"/>
          </p:nvPr>
        </p:nvSpPr>
        <p:spPr>
          <a:xfrm>
            <a:off x="2836933" y="1722804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 idx="2" hasCustomPrompt="1"/>
          </p:nvPr>
        </p:nvSpPr>
        <p:spPr>
          <a:xfrm>
            <a:off x="2836933" y="263412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3"/>
          </p:nvPr>
        </p:nvSpPr>
        <p:spPr>
          <a:xfrm>
            <a:off x="2836933" y="363692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4" hasCustomPrompt="1"/>
          </p:nvPr>
        </p:nvSpPr>
        <p:spPr>
          <a:xfrm>
            <a:off x="2836933" y="454826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5"/>
          </p:nvPr>
        </p:nvSpPr>
        <p:spPr>
          <a:xfrm>
            <a:off x="2836933" y="555106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3421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 hasCustomPrompt="1"/>
          </p:nvPr>
        </p:nvSpPr>
        <p:spPr>
          <a:xfrm>
            <a:off x="1266033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1171567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2" hasCustomPrompt="1"/>
          </p:nvPr>
        </p:nvSpPr>
        <p:spPr>
          <a:xfrm>
            <a:off x="4952607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6" name="Google Shape;206;p31"/>
          <p:cNvSpPr txBox="1">
            <a:spLocks noGrp="1"/>
          </p:cNvSpPr>
          <p:nvPr>
            <p:ph type="subTitle" idx="3"/>
          </p:nvPr>
        </p:nvSpPr>
        <p:spPr>
          <a:xfrm>
            <a:off x="4858196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 idx="4" hasCustomPrompt="1"/>
          </p:nvPr>
        </p:nvSpPr>
        <p:spPr>
          <a:xfrm>
            <a:off x="8644299" y="3703767"/>
            <a:ext cx="2281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5"/>
          </p:nvPr>
        </p:nvSpPr>
        <p:spPr>
          <a:xfrm>
            <a:off x="8550269" y="5091500"/>
            <a:ext cx="24700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title" idx="6"/>
          </p:nvPr>
        </p:nvSpPr>
        <p:spPr>
          <a:xfrm>
            <a:off x="1171567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 idx="7"/>
          </p:nvPr>
        </p:nvSpPr>
        <p:spPr>
          <a:xfrm>
            <a:off x="4858200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8"/>
          </p:nvPr>
        </p:nvSpPr>
        <p:spPr>
          <a:xfrm>
            <a:off x="8544733" y="4489500"/>
            <a:ext cx="2470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5323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641703" y="1536685"/>
            <a:ext cx="10908613" cy="4880828"/>
            <a:chOff x="733913" y="1271159"/>
            <a:chExt cx="3663231" cy="1493948"/>
          </a:xfrm>
        </p:grpSpPr>
        <p:sp>
          <p:nvSpPr>
            <p:cNvPr id="28" name="Google Shape;28;p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190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ctrTitle"/>
          </p:nvPr>
        </p:nvSpPr>
        <p:spPr>
          <a:xfrm>
            <a:off x="3239933" y="840751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3233433" y="2059551"/>
            <a:ext cx="5725200" cy="1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2936933" y="5323033"/>
            <a:ext cx="63180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937997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465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0" name="Google Shape;220;p34"/>
          <p:cNvGrpSpPr/>
          <p:nvPr/>
        </p:nvGrpSpPr>
        <p:grpSpPr>
          <a:xfrm>
            <a:off x="641703" y="497863"/>
            <a:ext cx="10908613" cy="5373432"/>
            <a:chOff x="733913" y="1271159"/>
            <a:chExt cx="3663231" cy="1493948"/>
          </a:xfrm>
        </p:grpSpPr>
        <p:sp>
          <p:nvSpPr>
            <p:cNvPr id="221" name="Google Shape;221;p3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11165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6" name="Google Shape;226;p35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227" name="Google Shape;227;p35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8" name="Google Shape;228;p35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229" name="Google Shape;229;p35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35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5599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4591717" y="1771200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591717" y="4056057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4591717" y="2534804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4591717" y="4819661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2061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06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222617" y="2125767"/>
            <a:ext cx="4953600" cy="3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0548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50800" y="1997033"/>
            <a:ext cx="8490400" cy="2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0778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845567" y="5079767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" name="Google Shape;48;p9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49" name="Google Shape;49;p9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960000" y="1911381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988733" y="3219829"/>
            <a:ext cx="6214800" cy="1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3674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1103067" y="5041233"/>
            <a:ext cx="10089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8" name="Google Shape;58;p11"/>
          <p:cNvGrpSpPr/>
          <p:nvPr/>
        </p:nvGrpSpPr>
        <p:grpSpPr>
          <a:xfrm>
            <a:off x="991175" y="1464147"/>
            <a:ext cx="10201087" cy="3846883"/>
            <a:chOff x="1013241" y="1309528"/>
            <a:chExt cx="6154131" cy="2320755"/>
          </a:xfrm>
        </p:grpSpPr>
        <p:sp>
          <p:nvSpPr>
            <p:cNvPr id="59" name="Google Shape;59;p11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53384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1712000" y="4292195"/>
            <a:ext cx="8768000" cy="6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2946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odchasan"/>
              <a:buNone/>
              <a:defRPr sz="3000" b="1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17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msWebCatalog/FilmsWebCatalog.sl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Documentation.do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B1FF"/>
            </a:gs>
            <a:gs pos="87000">
              <a:schemeClr val="dk1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subTitle" idx="1"/>
          </p:nvPr>
        </p:nvSpPr>
        <p:spPr>
          <a:xfrm>
            <a:off x="2343709" y="4771704"/>
            <a:ext cx="5812000" cy="54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l"/>
            <a:r>
              <a:rPr lang="ru-RU" sz="2400" dirty="0"/>
              <a:t>Курсов проект</a:t>
            </a:r>
          </a:p>
          <a:p>
            <a:pPr marL="0" indent="0" algn="l"/>
            <a:r>
              <a:rPr lang="ru-RU" sz="2400" dirty="0"/>
              <a:t>1</a:t>
            </a:r>
            <a:r>
              <a:rPr lang="en-US" sz="2400" dirty="0"/>
              <a:t>3. </a:t>
            </a:r>
            <a:r>
              <a:rPr lang="bg-BG" sz="2400" dirty="0"/>
              <a:t>Софтуерно инженерство</a:t>
            </a:r>
            <a:endParaRPr lang="ru-RU" sz="2400" dirty="0"/>
          </a:p>
        </p:txBody>
      </p:sp>
      <p:sp>
        <p:nvSpPr>
          <p:cNvPr id="243" name="Google Shape;243;p39"/>
          <p:cNvSpPr txBox="1">
            <a:spLocks noGrp="1"/>
          </p:cNvSpPr>
          <p:nvPr>
            <p:ph type="ctrTitle"/>
          </p:nvPr>
        </p:nvSpPr>
        <p:spPr>
          <a:xfrm>
            <a:off x="2120815" y="1986127"/>
            <a:ext cx="7950400" cy="214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bg-BG" sz="8000" dirty="0"/>
              <a:t>Каталог за филми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244" name="Google Shape;244;p39"/>
          <p:cNvSpPr/>
          <p:nvPr/>
        </p:nvSpPr>
        <p:spPr>
          <a:xfrm>
            <a:off x="1802815" y="4510400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]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64A9C484-FBB3-42FA-B613-53C3900C5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21" y="499755"/>
            <a:ext cx="11416695" cy="5369611"/>
          </a:xfrm>
          <a:prstGeom prst="rect">
            <a:avLst/>
          </a:prstGeom>
        </p:spPr>
      </p:pic>
      <p:sp>
        <p:nvSpPr>
          <p:cNvPr id="20" name="Google Shape;696;p54">
            <a:extLst>
              <a:ext uri="{FF2B5EF4-FFF2-40B4-BE49-F238E27FC236}">
                <a16:creationId xmlns:a16="http://schemas.microsoft.com/office/drawing/2014/main" id="{0DE514F3-0D33-41A6-961C-119ED7F4A4D6}"/>
              </a:ext>
            </a:extLst>
          </p:cNvPr>
          <p:cNvSpPr/>
          <p:nvPr/>
        </p:nvSpPr>
        <p:spPr>
          <a:xfrm>
            <a:off x="7628878" y="7162595"/>
            <a:ext cx="3523068" cy="4571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1" name="Google Shape;689;p54">
            <a:extLst>
              <a:ext uri="{FF2B5EF4-FFF2-40B4-BE49-F238E27FC236}">
                <a16:creationId xmlns:a16="http://schemas.microsoft.com/office/drawing/2014/main" id="{A6A30E63-A6B2-4B36-9D69-4D9E119527E0}"/>
              </a:ext>
            </a:extLst>
          </p:cNvPr>
          <p:cNvGrpSpPr/>
          <p:nvPr/>
        </p:nvGrpSpPr>
        <p:grpSpPr>
          <a:xfrm>
            <a:off x="6888766" y="5198667"/>
            <a:ext cx="5051450" cy="1341406"/>
            <a:chOff x="832911" y="751027"/>
            <a:chExt cx="7478177" cy="3641447"/>
          </a:xfrm>
        </p:grpSpPr>
        <p:sp>
          <p:nvSpPr>
            <p:cNvPr id="22" name="Google Shape;690;p54">
              <a:extLst>
                <a:ext uri="{FF2B5EF4-FFF2-40B4-BE49-F238E27FC236}">
                  <a16:creationId xmlns:a16="http://schemas.microsoft.com/office/drawing/2014/main" id="{FFFA26D6-342F-4D0B-9C1D-036718BB6AAF}"/>
                </a:ext>
              </a:extLst>
            </p:cNvPr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691;p54">
              <a:extLst>
                <a:ext uri="{FF2B5EF4-FFF2-40B4-BE49-F238E27FC236}">
                  <a16:creationId xmlns:a16="http://schemas.microsoft.com/office/drawing/2014/main" id="{58C9C951-77CA-4650-BDE9-EB7CBD2EA5DC}"/>
                </a:ext>
              </a:extLst>
            </p:cNvPr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25" name="Google Shape;693;p54">
                <a:extLst>
                  <a:ext uri="{FF2B5EF4-FFF2-40B4-BE49-F238E27FC236}">
                    <a16:creationId xmlns:a16="http://schemas.microsoft.com/office/drawing/2014/main" id="{E56274CF-668B-431A-A5D1-4E16DE517449}"/>
                  </a:ext>
                </a:extLst>
              </p:cNvPr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694;p54">
                <a:extLst>
                  <a:ext uri="{FF2B5EF4-FFF2-40B4-BE49-F238E27FC236}">
                    <a16:creationId xmlns:a16="http://schemas.microsoft.com/office/drawing/2014/main" id="{CB38A6C2-0A79-474F-90F9-5FAE6AB3C3BC}"/>
                  </a:ext>
                </a:extLst>
              </p:cNvPr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692;p54">
                <a:extLst>
                  <a:ext uri="{FF2B5EF4-FFF2-40B4-BE49-F238E27FC236}">
                    <a16:creationId xmlns:a16="http://schemas.microsoft.com/office/drawing/2014/main" id="{DE37D9A4-4017-4DC7-8276-6CEBCF39B2F6}"/>
                  </a:ext>
                </a:extLst>
              </p:cNvPr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" name="Google Shape;695;p54">
            <a:extLst>
              <a:ext uri="{FF2B5EF4-FFF2-40B4-BE49-F238E27FC236}">
                <a16:creationId xmlns:a16="http://schemas.microsoft.com/office/drawing/2014/main" id="{76C619D6-D043-4C95-9B36-8CAFFA89ADA0}"/>
              </a:ext>
            </a:extLst>
          </p:cNvPr>
          <p:cNvSpPr txBox="1">
            <a:spLocks/>
          </p:cNvSpPr>
          <p:nvPr/>
        </p:nvSpPr>
        <p:spPr>
          <a:xfrm>
            <a:off x="7227692" y="5328369"/>
            <a:ext cx="4725774" cy="108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odchasan"/>
              <a:buNone/>
              <a:defRPr sz="8000" b="1" i="0" u="none" strike="noStrike" cap="none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bg-BG" sz="4400" kern="0" dirty="0"/>
              <a:t>Жанр</a:t>
            </a:r>
            <a:endParaRPr lang="en-US" sz="4400" kern="0" dirty="0"/>
          </a:p>
        </p:txBody>
      </p:sp>
    </p:spTree>
    <p:extLst>
      <p:ext uri="{BB962C8B-B14F-4D97-AF65-F5344CB8AC3E}">
        <p14:creationId xmlns:p14="http://schemas.microsoft.com/office/powerpoint/2010/main" val="3492792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696;p54">
            <a:extLst>
              <a:ext uri="{FF2B5EF4-FFF2-40B4-BE49-F238E27FC236}">
                <a16:creationId xmlns:a16="http://schemas.microsoft.com/office/drawing/2014/main" id="{0DE514F3-0D33-41A6-961C-119ED7F4A4D6}"/>
              </a:ext>
            </a:extLst>
          </p:cNvPr>
          <p:cNvSpPr/>
          <p:nvPr/>
        </p:nvSpPr>
        <p:spPr>
          <a:xfrm>
            <a:off x="7628878" y="7162595"/>
            <a:ext cx="3523068" cy="4571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1" name="Google Shape;689;p54">
            <a:extLst>
              <a:ext uri="{FF2B5EF4-FFF2-40B4-BE49-F238E27FC236}">
                <a16:creationId xmlns:a16="http://schemas.microsoft.com/office/drawing/2014/main" id="{A6A30E63-A6B2-4B36-9D69-4D9E119527E0}"/>
              </a:ext>
            </a:extLst>
          </p:cNvPr>
          <p:cNvGrpSpPr/>
          <p:nvPr/>
        </p:nvGrpSpPr>
        <p:grpSpPr>
          <a:xfrm>
            <a:off x="6888766" y="5198667"/>
            <a:ext cx="5051450" cy="1341406"/>
            <a:chOff x="832911" y="751027"/>
            <a:chExt cx="7478177" cy="3641447"/>
          </a:xfrm>
        </p:grpSpPr>
        <p:sp>
          <p:nvSpPr>
            <p:cNvPr id="22" name="Google Shape;690;p54">
              <a:extLst>
                <a:ext uri="{FF2B5EF4-FFF2-40B4-BE49-F238E27FC236}">
                  <a16:creationId xmlns:a16="http://schemas.microsoft.com/office/drawing/2014/main" id="{FFFA26D6-342F-4D0B-9C1D-036718BB6AAF}"/>
                </a:ext>
              </a:extLst>
            </p:cNvPr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691;p54">
              <a:extLst>
                <a:ext uri="{FF2B5EF4-FFF2-40B4-BE49-F238E27FC236}">
                  <a16:creationId xmlns:a16="http://schemas.microsoft.com/office/drawing/2014/main" id="{58C9C951-77CA-4650-BDE9-EB7CBD2EA5DC}"/>
                </a:ext>
              </a:extLst>
            </p:cNvPr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25" name="Google Shape;693;p54">
                <a:extLst>
                  <a:ext uri="{FF2B5EF4-FFF2-40B4-BE49-F238E27FC236}">
                    <a16:creationId xmlns:a16="http://schemas.microsoft.com/office/drawing/2014/main" id="{E56274CF-668B-431A-A5D1-4E16DE517449}"/>
                  </a:ext>
                </a:extLst>
              </p:cNvPr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694;p54">
                <a:extLst>
                  <a:ext uri="{FF2B5EF4-FFF2-40B4-BE49-F238E27FC236}">
                    <a16:creationId xmlns:a16="http://schemas.microsoft.com/office/drawing/2014/main" id="{CB38A6C2-0A79-474F-90F9-5FAE6AB3C3BC}"/>
                  </a:ext>
                </a:extLst>
              </p:cNvPr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692;p54">
                <a:extLst>
                  <a:ext uri="{FF2B5EF4-FFF2-40B4-BE49-F238E27FC236}">
                    <a16:creationId xmlns:a16="http://schemas.microsoft.com/office/drawing/2014/main" id="{DE37D9A4-4017-4DC7-8276-6CEBCF39B2F6}"/>
                  </a:ext>
                </a:extLst>
              </p:cNvPr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" name="Google Shape;695;p54">
            <a:extLst>
              <a:ext uri="{FF2B5EF4-FFF2-40B4-BE49-F238E27FC236}">
                <a16:creationId xmlns:a16="http://schemas.microsoft.com/office/drawing/2014/main" id="{76C619D6-D043-4C95-9B36-8CAFFA89ADA0}"/>
              </a:ext>
            </a:extLst>
          </p:cNvPr>
          <p:cNvSpPr txBox="1">
            <a:spLocks/>
          </p:cNvSpPr>
          <p:nvPr/>
        </p:nvSpPr>
        <p:spPr>
          <a:xfrm>
            <a:off x="7051604" y="5328369"/>
            <a:ext cx="4725774" cy="108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odchasan"/>
              <a:buNone/>
              <a:defRPr sz="8000" b="1" i="0" u="none" strike="noStrike" cap="none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bg-BG" sz="4400" kern="0" dirty="0"/>
              <a:t>Добавяне на нов жанр</a:t>
            </a:r>
            <a:endParaRPr lang="en-US" sz="4400" kern="0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BFC7183C-7376-4B91-B508-349E73454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486"/>
            <a:ext cx="12192000" cy="333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60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696;p54">
            <a:extLst>
              <a:ext uri="{FF2B5EF4-FFF2-40B4-BE49-F238E27FC236}">
                <a16:creationId xmlns:a16="http://schemas.microsoft.com/office/drawing/2014/main" id="{0DE514F3-0D33-41A6-961C-119ED7F4A4D6}"/>
              </a:ext>
            </a:extLst>
          </p:cNvPr>
          <p:cNvSpPr/>
          <p:nvPr/>
        </p:nvSpPr>
        <p:spPr>
          <a:xfrm>
            <a:off x="7628878" y="7162595"/>
            <a:ext cx="3523068" cy="4571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1" name="Google Shape;689;p54">
            <a:extLst>
              <a:ext uri="{FF2B5EF4-FFF2-40B4-BE49-F238E27FC236}">
                <a16:creationId xmlns:a16="http://schemas.microsoft.com/office/drawing/2014/main" id="{A6A30E63-A6B2-4B36-9D69-4D9E119527E0}"/>
              </a:ext>
            </a:extLst>
          </p:cNvPr>
          <p:cNvGrpSpPr/>
          <p:nvPr/>
        </p:nvGrpSpPr>
        <p:grpSpPr>
          <a:xfrm>
            <a:off x="6888766" y="5198667"/>
            <a:ext cx="5051450" cy="1341406"/>
            <a:chOff x="832911" y="751027"/>
            <a:chExt cx="7478177" cy="3641447"/>
          </a:xfrm>
        </p:grpSpPr>
        <p:sp>
          <p:nvSpPr>
            <p:cNvPr id="22" name="Google Shape;690;p54">
              <a:extLst>
                <a:ext uri="{FF2B5EF4-FFF2-40B4-BE49-F238E27FC236}">
                  <a16:creationId xmlns:a16="http://schemas.microsoft.com/office/drawing/2014/main" id="{FFFA26D6-342F-4D0B-9C1D-036718BB6AAF}"/>
                </a:ext>
              </a:extLst>
            </p:cNvPr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691;p54">
              <a:extLst>
                <a:ext uri="{FF2B5EF4-FFF2-40B4-BE49-F238E27FC236}">
                  <a16:creationId xmlns:a16="http://schemas.microsoft.com/office/drawing/2014/main" id="{58C9C951-77CA-4650-BDE9-EB7CBD2EA5DC}"/>
                </a:ext>
              </a:extLst>
            </p:cNvPr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25" name="Google Shape;693;p54">
                <a:extLst>
                  <a:ext uri="{FF2B5EF4-FFF2-40B4-BE49-F238E27FC236}">
                    <a16:creationId xmlns:a16="http://schemas.microsoft.com/office/drawing/2014/main" id="{E56274CF-668B-431A-A5D1-4E16DE517449}"/>
                  </a:ext>
                </a:extLst>
              </p:cNvPr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694;p54">
                <a:extLst>
                  <a:ext uri="{FF2B5EF4-FFF2-40B4-BE49-F238E27FC236}">
                    <a16:creationId xmlns:a16="http://schemas.microsoft.com/office/drawing/2014/main" id="{CB38A6C2-0A79-474F-90F9-5FAE6AB3C3BC}"/>
                  </a:ext>
                </a:extLst>
              </p:cNvPr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692;p54">
                <a:extLst>
                  <a:ext uri="{FF2B5EF4-FFF2-40B4-BE49-F238E27FC236}">
                    <a16:creationId xmlns:a16="http://schemas.microsoft.com/office/drawing/2014/main" id="{DE37D9A4-4017-4DC7-8276-6CEBCF39B2F6}"/>
                  </a:ext>
                </a:extLst>
              </p:cNvPr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" name="Google Shape;695;p54">
            <a:extLst>
              <a:ext uri="{FF2B5EF4-FFF2-40B4-BE49-F238E27FC236}">
                <a16:creationId xmlns:a16="http://schemas.microsoft.com/office/drawing/2014/main" id="{76C619D6-D043-4C95-9B36-8CAFFA89ADA0}"/>
              </a:ext>
            </a:extLst>
          </p:cNvPr>
          <p:cNvSpPr txBox="1">
            <a:spLocks/>
          </p:cNvSpPr>
          <p:nvPr/>
        </p:nvSpPr>
        <p:spPr>
          <a:xfrm>
            <a:off x="7051604" y="5328369"/>
            <a:ext cx="4725774" cy="108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odchasan"/>
              <a:buNone/>
              <a:defRPr sz="8000" b="1" i="0" u="none" strike="noStrike" cap="none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bg-BG" sz="4400" kern="0" dirty="0"/>
              <a:t>Редактиране на жанр</a:t>
            </a:r>
            <a:endParaRPr lang="en-US" sz="4400" kern="0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93E0EF0F-C86F-4939-8714-3679AA3CE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7696"/>
            <a:ext cx="12192000" cy="357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94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>
          <a:extLst>
            <a:ext uri="{FF2B5EF4-FFF2-40B4-BE49-F238E27FC236}">
              <a16:creationId xmlns:a16="http://schemas.microsoft.com/office/drawing/2014/main" id="{4A1A326C-03E4-ECBC-8D5A-18BF4AD31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1">
            <a:extLst>
              <a:ext uri="{FF2B5EF4-FFF2-40B4-BE49-F238E27FC236}">
                <a16:creationId xmlns:a16="http://schemas.microsoft.com/office/drawing/2014/main" id="{C4704FA5-E2A8-5CBC-4EE2-1B477A011E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300" y="3470867"/>
            <a:ext cx="920360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bg-BG" dirty="0"/>
              <a:t>Приятна демонстрация!</a:t>
            </a:r>
            <a:endParaRPr dirty="0"/>
          </a:p>
        </p:txBody>
      </p:sp>
      <p:sp>
        <p:nvSpPr>
          <p:cNvPr id="556" name="Google Shape;556;p51">
            <a:extLst>
              <a:ext uri="{FF2B5EF4-FFF2-40B4-BE49-F238E27FC236}">
                <a16:creationId xmlns:a16="http://schemas.microsoft.com/office/drawing/2014/main" id="{A7FB1FB8-0FD1-449E-A3F4-08C25F2136CB}"/>
              </a:ext>
            </a:extLst>
          </p:cNvPr>
          <p:cNvSpPr/>
          <p:nvPr/>
        </p:nvSpPr>
        <p:spPr>
          <a:xfrm>
            <a:off x="3695200" y="3301300"/>
            <a:ext cx="48016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7" name="Google Shape;557;p51">
            <a:hlinkClick r:id="rId3" action="ppaction://hlinkfile"/>
            <a:extLst>
              <a:ext uri="{FF2B5EF4-FFF2-40B4-BE49-F238E27FC236}">
                <a16:creationId xmlns:a16="http://schemas.microsoft.com/office/drawing/2014/main" id="{8E4FD135-58E0-9DAA-288F-9DA32351289A}"/>
              </a:ext>
            </a:extLst>
          </p:cNvPr>
          <p:cNvSpPr/>
          <p:nvPr/>
        </p:nvSpPr>
        <p:spPr>
          <a:xfrm>
            <a:off x="5326167" y="1440204"/>
            <a:ext cx="1540000" cy="1540000"/>
          </a:xfrm>
          <a:prstGeom prst="ellipse">
            <a:avLst/>
          </a:prstGeom>
          <a:gradFill>
            <a:gsLst>
              <a:gs pos="0">
                <a:srgbClr val="0A3250"/>
              </a:gs>
              <a:gs pos="100000">
                <a:srgbClr val="010101"/>
              </a:gs>
            </a:gsLst>
            <a:lin ang="5400700" scaled="0"/>
          </a:gra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19050" algn="bl" rotWithShape="0">
              <a:srgbClr val="7EFFFF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Google Shape;13531;p94">
            <a:extLst>
              <a:ext uri="{FF2B5EF4-FFF2-40B4-BE49-F238E27FC236}">
                <a16:creationId xmlns:a16="http://schemas.microsoft.com/office/drawing/2014/main" id="{2F3B9C6C-5AFC-49C2-1B7B-BA9A5D258EC2}"/>
              </a:ext>
            </a:extLst>
          </p:cNvPr>
          <p:cNvGrpSpPr/>
          <p:nvPr/>
        </p:nvGrpSpPr>
        <p:grpSpPr>
          <a:xfrm>
            <a:off x="5746263" y="1821965"/>
            <a:ext cx="858817" cy="843414"/>
            <a:chOff x="6099375" y="2456075"/>
            <a:chExt cx="337684" cy="314194"/>
          </a:xfrm>
          <a:solidFill>
            <a:schemeClr val="bg1">
              <a:lumMod val="95000"/>
            </a:schemeClr>
          </a:solidFill>
        </p:grpSpPr>
        <p:sp>
          <p:nvSpPr>
            <p:cNvPr id="4" name="Google Shape;13532;p94">
              <a:hlinkClick r:id="rId3" action="ppaction://hlinkfile"/>
              <a:extLst>
                <a:ext uri="{FF2B5EF4-FFF2-40B4-BE49-F238E27FC236}">
                  <a16:creationId xmlns:a16="http://schemas.microsoft.com/office/drawing/2014/main" id="{720E5942-E598-AFEE-794D-4E7B5D05C242}"/>
                </a:ext>
              </a:extLst>
            </p:cNvPr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5" name="Google Shape;13533;p94">
              <a:extLst>
                <a:ext uri="{FF2B5EF4-FFF2-40B4-BE49-F238E27FC236}">
                  <a16:creationId xmlns:a16="http://schemas.microsoft.com/office/drawing/2014/main" id="{4ABA0CEA-BE1E-1614-046C-8911D1C06F0A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4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/>
          <p:nvPr/>
        </p:nvSpPr>
        <p:spPr>
          <a:xfrm>
            <a:off x="1967802" y="5104045"/>
            <a:ext cx="83596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37" name="Google Shape;337;p46"/>
          <p:cNvGrpSpPr/>
          <p:nvPr/>
        </p:nvGrpSpPr>
        <p:grpSpPr>
          <a:xfrm>
            <a:off x="1914151" y="3984543"/>
            <a:ext cx="8359493" cy="2080372"/>
            <a:chOff x="733913" y="1271159"/>
            <a:chExt cx="3663231" cy="1493948"/>
          </a:xfrm>
        </p:grpSpPr>
        <p:sp>
          <p:nvSpPr>
            <p:cNvPr id="338" name="Google Shape;338;p46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C1FFFF">
                    <a:alpha val="0"/>
                    <a:alpha val="7870"/>
                  </a:srgbClr>
                </a:gs>
                <a:gs pos="100000">
                  <a:srgbClr val="C1FFFF">
                    <a:alpha val="2000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46"/>
          <p:cNvGrpSpPr/>
          <p:nvPr/>
        </p:nvGrpSpPr>
        <p:grpSpPr>
          <a:xfrm>
            <a:off x="1914151" y="1668064"/>
            <a:ext cx="8359493" cy="2080372"/>
            <a:chOff x="733913" y="1271159"/>
            <a:chExt cx="3663231" cy="1493948"/>
          </a:xfrm>
        </p:grpSpPr>
        <p:sp>
          <p:nvSpPr>
            <p:cNvPr id="342" name="Google Shape;342;p46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6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C1FFFF">
                    <a:alpha val="0"/>
                    <a:alpha val="7870"/>
                  </a:srgbClr>
                </a:gs>
                <a:gs pos="100000">
                  <a:srgbClr val="C1FFFF">
                    <a:alpha val="2000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46"/>
          <p:cNvSpPr/>
          <p:nvPr/>
        </p:nvSpPr>
        <p:spPr>
          <a:xfrm>
            <a:off x="3044385" y="2110645"/>
            <a:ext cx="1214000" cy="1214000"/>
          </a:xfrm>
          <a:prstGeom prst="ellipse">
            <a:avLst/>
          </a:prstGeom>
          <a:gradFill>
            <a:gsLst>
              <a:gs pos="0">
                <a:srgbClr val="0A3250"/>
              </a:gs>
              <a:gs pos="100000">
                <a:srgbClr val="010101"/>
              </a:gs>
            </a:gsLst>
            <a:lin ang="5400700" scaled="0"/>
          </a:gra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19050" algn="bl" rotWithShape="0">
              <a:schemeClr val="lt2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6" name="Google Shape;346;p46"/>
          <p:cNvSpPr/>
          <p:nvPr/>
        </p:nvSpPr>
        <p:spPr>
          <a:xfrm>
            <a:off x="3044385" y="4414795"/>
            <a:ext cx="1214000" cy="1214000"/>
          </a:xfrm>
          <a:prstGeom prst="ellipse">
            <a:avLst/>
          </a:prstGeom>
          <a:gradFill>
            <a:gsLst>
              <a:gs pos="0">
                <a:srgbClr val="0A3250"/>
              </a:gs>
              <a:gs pos="100000">
                <a:srgbClr val="010101"/>
              </a:gs>
            </a:gsLst>
            <a:lin ang="5400700" scaled="0"/>
          </a:gra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19050" algn="bl" rotWithShape="0">
              <a:schemeClr val="lt2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" name="Google Shape;347;p4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bg-BG" dirty="0"/>
              <a:t>Участници</a:t>
            </a:r>
            <a:endParaRPr dirty="0"/>
          </a:p>
        </p:txBody>
      </p:sp>
      <p:sp>
        <p:nvSpPr>
          <p:cNvPr id="348" name="Google Shape;348;p46"/>
          <p:cNvSpPr txBox="1">
            <a:spLocks noGrp="1"/>
          </p:cNvSpPr>
          <p:nvPr>
            <p:ph type="subTitle" idx="3"/>
          </p:nvPr>
        </p:nvSpPr>
        <p:spPr>
          <a:xfrm>
            <a:off x="4667794" y="2845877"/>
            <a:ext cx="4153449" cy="49606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ru-RU" dirty="0"/>
              <a:t>ППМГ „Васил </a:t>
            </a:r>
            <a:r>
              <a:rPr lang="ru-RU" dirty="0" err="1"/>
              <a:t>Левски</a:t>
            </a:r>
            <a:r>
              <a:rPr lang="ru-RU" dirty="0"/>
              <a:t>“, гр. Смолян</a:t>
            </a:r>
          </a:p>
          <a:p>
            <a:pPr marL="0" indent="0"/>
            <a:endParaRPr dirty="0"/>
          </a:p>
        </p:txBody>
      </p:sp>
      <p:sp>
        <p:nvSpPr>
          <p:cNvPr id="349" name="Google Shape;349;p46"/>
          <p:cNvSpPr txBox="1">
            <a:spLocks noGrp="1"/>
          </p:cNvSpPr>
          <p:nvPr>
            <p:ph type="subTitle" idx="1"/>
          </p:nvPr>
        </p:nvSpPr>
        <p:spPr>
          <a:xfrm>
            <a:off x="4610909" y="2096895"/>
            <a:ext cx="50948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bg-BG" dirty="0"/>
              <a:t>Костадина Манолевска</a:t>
            </a:r>
            <a:endParaRPr dirty="0"/>
          </a:p>
        </p:txBody>
      </p:sp>
      <p:sp>
        <p:nvSpPr>
          <p:cNvPr id="350" name="Google Shape;350;p46"/>
          <p:cNvSpPr txBox="1">
            <a:spLocks noGrp="1"/>
          </p:cNvSpPr>
          <p:nvPr>
            <p:ph type="subTitle" idx="2"/>
          </p:nvPr>
        </p:nvSpPr>
        <p:spPr>
          <a:xfrm>
            <a:off x="4673018" y="4370415"/>
            <a:ext cx="50948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bg-BG" dirty="0"/>
              <a:t>Ралица Стоилова</a:t>
            </a:r>
            <a:endParaRPr dirty="0"/>
          </a:p>
        </p:txBody>
      </p:sp>
      <p:sp>
        <p:nvSpPr>
          <p:cNvPr id="351" name="Google Shape;351;p46"/>
          <p:cNvSpPr txBox="1">
            <a:spLocks noGrp="1"/>
          </p:cNvSpPr>
          <p:nvPr>
            <p:ph type="subTitle" idx="4"/>
          </p:nvPr>
        </p:nvSpPr>
        <p:spPr>
          <a:xfrm>
            <a:off x="4575314" y="4950649"/>
            <a:ext cx="3978351" cy="52610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ru-RU" dirty="0"/>
              <a:t>ППМГ „Васил </a:t>
            </a:r>
            <a:r>
              <a:rPr lang="ru-RU" dirty="0" err="1"/>
              <a:t>Левски</a:t>
            </a:r>
            <a:r>
              <a:rPr lang="ru-RU" dirty="0"/>
              <a:t>“, гр. Смолян</a:t>
            </a:r>
          </a:p>
          <a:p>
            <a:pPr marL="0" indent="0"/>
            <a:endParaRPr dirty="0"/>
          </a:p>
        </p:txBody>
      </p:sp>
      <p:sp>
        <p:nvSpPr>
          <p:cNvPr id="365" name="Google Shape;365;p46"/>
          <p:cNvSpPr/>
          <p:nvPr/>
        </p:nvSpPr>
        <p:spPr>
          <a:xfrm>
            <a:off x="4591702" y="2795152"/>
            <a:ext cx="28840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6" name="Google Shape;366;p46"/>
          <p:cNvSpPr/>
          <p:nvPr/>
        </p:nvSpPr>
        <p:spPr>
          <a:xfrm>
            <a:off x="4538598" y="4985519"/>
            <a:ext cx="28840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7" name="Google Shape;367;p46"/>
          <p:cNvSpPr/>
          <p:nvPr/>
        </p:nvSpPr>
        <p:spPr>
          <a:xfrm>
            <a:off x="1802800" y="1381245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Google Shape;11672;p91">
            <a:extLst>
              <a:ext uri="{FF2B5EF4-FFF2-40B4-BE49-F238E27FC236}">
                <a16:creationId xmlns:a16="http://schemas.microsoft.com/office/drawing/2014/main" id="{1C600058-C8A0-F3E1-4118-70D1C5F35EA2}"/>
              </a:ext>
            </a:extLst>
          </p:cNvPr>
          <p:cNvGrpSpPr/>
          <p:nvPr/>
        </p:nvGrpSpPr>
        <p:grpSpPr>
          <a:xfrm>
            <a:off x="3376263" y="2354984"/>
            <a:ext cx="528177" cy="604370"/>
            <a:chOff x="6703732" y="3346936"/>
            <a:chExt cx="264813" cy="352693"/>
          </a:xfrm>
          <a:solidFill>
            <a:schemeClr val="bg1">
              <a:lumMod val="95000"/>
            </a:schemeClr>
          </a:solidFill>
        </p:grpSpPr>
        <p:sp>
          <p:nvSpPr>
            <p:cNvPr id="3" name="Google Shape;11673;p91">
              <a:extLst>
                <a:ext uri="{FF2B5EF4-FFF2-40B4-BE49-F238E27FC236}">
                  <a16:creationId xmlns:a16="http://schemas.microsoft.com/office/drawing/2014/main" id="{4445196B-6503-2AF8-FE51-85939866718C}"/>
                </a:ext>
              </a:extLst>
            </p:cNvPr>
            <p:cNvSpPr/>
            <p:nvPr/>
          </p:nvSpPr>
          <p:spPr>
            <a:xfrm>
              <a:off x="6797283" y="3468777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" name="Google Shape;11674;p91">
              <a:extLst>
                <a:ext uri="{FF2B5EF4-FFF2-40B4-BE49-F238E27FC236}">
                  <a16:creationId xmlns:a16="http://schemas.microsoft.com/office/drawing/2014/main" id="{0322D5BC-76B9-7B25-D45C-DBF23509804D}"/>
                </a:ext>
              </a:extLst>
            </p:cNvPr>
            <p:cNvSpPr/>
            <p:nvPr/>
          </p:nvSpPr>
          <p:spPr>
            <a:xfrm>
              <a:off x="6863272" y="3468777"/>
              <a:ext cx="10613" cy="15872"/>
            </a:xfrm>
            <a:custGeom>
              <a:avLst/>
              <a:gdLst/>
              <a:ahLst/>
              <a:cxnLst/>
              <a:rect l="l" t="t" r="r" b="b"/>
              <a:pathLst>
                <a:path w="335" h="501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" name="Google Shape;11675;p91">
              <a:extLst>
                <a:ext uri="{FF2B5EF4-FFF2-40B4-BE49-F238E27FC236}">
                  <a16:creationId xmlns:a16="http://schemas.microsoft.com/office/drawing/2014/main" id="{8D84B8B8-F86F-8F22-9724-69E4DBC797C2}"/>
                </a:ext>
              </a:extLst>
            </p:cNvPr>
            <p:cNvSpPr/>
            <p:nvPr/>
          </p:nvSpPr>
          <p:spPr>
            <a:xfrm>
              <a:off x="6814231" y="3507712"/>
              <a:ext cx="43433" cy="15777"/>
            </a:xfrm>
            <a:custGeom>
              <a:avLst/>
              <a:gdLst/>
              <a:ahLst/>
              <a:cxnLst/>
              <a:rect l="l" t="t" r="r" b="b"/>
              <a:pathLst>
                <a:path w="1371" h="498" extrusionOk="0">
                  <a:moveTo>
                    <a:pt x="174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2" y="402"/>
                    <a:pt x="1346" y="271"/>
                  </a:cubicBezTo>
                  <a:cubicBezTo>
                    <a:pt x="1370" y="212"/>
                    <a:pt x="1370" y="105"/>
                    <a:pt x="1311" y="45"/>
                  </a:cubicBezTo>
                  <a:cubicBezTo>
                    <a:pt x="1281" y="15"/>
                    <a:pt x="1242" y="0"/>
                    <a:pt x="1203" y="0"/>
                  </a:cubicBezTo>
                  <a:cubicBezTo>
                    <a:pt x="1165" y="0"/>
                    <a:pt x="1126" y="15"/>
                    <a:pt x="1096" y="45"/>
                  </a:cubicBezTo>
                  <a:cubicBezTo>
                    <a:pt x="1037" y="105"/>
                    <a:pt x="882" y="188"/>
                    <a:pt x="692" y="188"/>
                  </a:cubicBezTo>
                  <a:cubicBezTo>
                    <a:pt x="477" y="188"/>
                    <a:pt x="346" y="105"/>
                    <a:pt x="287" y="45"/>
                  </a:cubicBezTo>
                  <a:cubicBezTo>
                    <a:pt x="257" y="15"/>
                    <a:pt x="215" y="0"/>
                    <a:pt x="17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" name="Google Shape;11676;p91">
              <a:extLst>
                <a:ext uri="{FF2B5EF4-FFF2-40B4-BE49-F238E27FC236}">
                  <a16:creationId xmlns:a16="http://schemas.microsoft.com/office/drawing/2014/main" id="{17E4C1CD-C40A-9E98-5456-B309CAA1EA54}"/>
                </a:ext>
              </a:extLst>
            </p:cNvPr>
            <p:cNvSpPr/>
            <p:nvPr/>
          </p:nvSpPr>
          <p:spPr>
            <a:xfrm>
              <a:off x="6902143" y="3489876"/>
              <a:ext cx="32" cy="412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Google Shape;11677;p91">
              <a:extLst>
                <a:ext uri="{FF2B5EF4-FFF2-40B4-BE49-F238E27FC236}">
                  <a16:creationId xmlns:a16="http://schemas.microsoft.com/office/drawing/2014/main" id="{BB5A1DFD-4496-5E2A-C0E5-D6E37A4E6606}"/>
                </a:ext>
              </a:extLst>
            </p:cNvPr>
            <p:cNvSpPr/>
            <p:nvPr/>
          </p:nvSpPr>
          <p:spPr>
            <a:xfrm>
              <a:off x="6703732" y="3346936"/>
              <a:ext cx="264813" cy="352693"/>
            </a:xfrm>
            <a:custGeom>
              <a:avLst/>
              <a:gdLst/>
              <a:ahLst/>
              <a:cxnLst/>
              <a:rect l="l" t="t" r="r" b="b"/>
              <a:pathLst>
                <a:path w="8359" h="11133" extrusionOk="0">
                  <a:moveTo>
                    <a:pt x="4120" y="346"/>
                  </a:moveTo>
                  <a:cubicBezTo>
                    <a:pt x="5668" y="346"/>
                    <a:pt x="6918" y="1596"/>
                    <a:pt x="6918" y="3144"/>
                  </a:cubicBezTo>
                  <a:lnTo>
                    <a:pt x="6918" y="8081"/>
                  </a:lnTo>
                  <a:lnTo>
                    <a:pt x="6918" y="8081"/>
                  </a:lnTo>
                  <a:lnTo>
                    <a:pt x="6049" y="7787"/>
                  </a:lnTo>
                  <a:cubicBezTo>
                    <a:pt x="6037" y="7763"/>
                    <a:pt x="6037" y="7739"/>
                    <a:pt x="6013" y="7716"/>
                  </a:cubicBezTo>
                  <a:lnTo>
                    <a:pt x="5608" y="7311"/>
                  </a:lnTo>
                  <a:cubicBezTo>
                    <a:pt x="5537" y="7239"/>
                    <a:pt x="5442" y="7204"/>
                    <a:pt x="5358" y="7204"/>
                  </a:cubicBezTo>
                  <a:lnTo>
                    <a:pt x="5358" y="6608"/>
                  </a:lnTo>
                  <a:cubicBezTo>
                    <a:pt x="5727" y="6406"/>
                    <a:pt x="6037" y="6084"/>
                    <a:pt x="6251" y="5715"/>
                  </a:cubicBezTo>
                  <a:lnTo>
                    <a:pt x="6251" y="7299"/>
                  </a:lnTo>
                  <a:cubicBezTo>
                    <a:pt x="6251" y="7382"/>
                    <a:pt x="6323" y="7466"/>
                    <a:pt x="6406" y="7466"/>
                  </a:cubicBezTo>
                  <a:cubicBezTo>
                    <a:pt x="6501" y="7466"/>
                    <a:pt x="6573" y="7382"/>
                    <a:pt x="6573" y="7299"/>
                  </a:cubicBezTo>
                  <a:lnTo>
                    <a:pt x="6573" y="4144"/>
                  </a:lnTo>
                  <a:cubicBezTo>
                    <a:pt x="6573" y="3882"/>
                    <a:pt x="6394" y="3667"/>
                    <a:pt x="6144" y="3620"/>
                  </a:cubicBezTo>
                  <a:cubicBezTo>
                    <a:pt x="5858" y="3572"/>
                    <a:pt x="5108" y="3370"/>
                    <a:pt x="4418" y="2370"/>
                  </a:cubicBezTo>
                  <a:cubicBezTo>
                    <a:pt x="4358" y="2274"/>
                    <a:pt x="4251" y="2215"/>
                    <a:pt x="4132" y="2215"/>
                  </a:cubicBezTo>
                  <a:cubicBezTo>
                    <a:pt x="4025" y="2215"/>
                    <a:pt x="3918" y="2274"/>
                    <a:pt x="3846" y="2370"/>
                  </a:cubicBezTo>
                  <a:cubicBezTo>
                    <a:pt x="3739" y="2536"/>
                    <a:pt x="3608" y="2679"/>
                    <a:pt x="3477" y="2810"/>
                  </a:cubicBezTo>
                  <a:cubicBezTo>
                    <a:pt x="3418" y="2870"/>
                    <a:pt x="3418" y="2977"/>
                    <a:pt x="3489" y="3036"/>
                  </a:cubicBezTo>
                  <a:cubicBezTo>
                    <a:pt x="3517" y="3065"/>
                    <a:pt x="3557" y="3080"/>
                    <a:pt x="3596" y="3080"/>
                  </a:cubicBezTo>
                  <a:cubicBezTo>
                    <a:pt x="3640" y="3080"/>
                    <a:pt x="3684" y="3062"/>
                    <a:pt x="3715" y="3025"/>
                  </a:cubicBezTo>
                  <a:cubicBezTo>
                    <a:pt x="3858" y="2870"/>
                    <a:pt x="3977" y="2715"/>
                    <a:pt x="4120" y="2536"/>
                  </a:cubicBezTo>
                  <a:lnTo>
                    <a:pt x="4144" y="2536"/>
                  </a:lnTo>
                  <a:cubicBezTo>
                    <a:pt x="4299" y="2739"/>
                    <a:pt x="4537" y="3036"/>
                    <a:pt x="4846" y="3322"/>
                  </a:cubicBezTo>
                  <a:cubicBezTo>
                    <a:pt x="5227" y="3656"/>
                    <a:pt x="5644" y="3858"/>
                    <a:pt x="6085" y="3929"/>
                  </a:cubicBezTo>
                  <a:cubicBezTo>
                    <a:pt x="6168" y="3953"/>
                    <a:pt x="6227" y="4037"/>
                    <a:pt x="6227" y="4120"/>
                  </a:cubicBezTo>
                  <a:lnTo>
                    <a:pt x="6227" y="4501"/>
                  </a:lnTo>
                  <a:cubicBezTo>
                    <a:pt x="6227" y="5656"/>
                    <a:pt x="5287" y="6596"/>
                    <a:pt x="4132" y="6596"/>
                  </a:cubicBezTo>
                  <a:cubicBezTo>
                    <a:pt x="2965" y="6596"/>
                    <a:pt x="2036" y="5656"/>
                    <a:pt x="2036" y="4513"/>
                  </a:cubicBezTo>
                  <a:lnTo>
                    <a:pt x="2036" y="4144"/>
                  </a:lnTo>
                  <a:cubicBezTo>
                    <a:pt x="2036" y="4048"/>
                    <a:pt x="2096" y="3965"/>
                    <a:pt x="2179" y="3953"/>
                  </a:cubicBezTo>
                  <a:cubicBezTo>
                    <a:pt x="2525" y="3894"/>
                    <a:pt x="2846" y="3751"/>
                    <a:pt x="3179" y="3537"/>
                  </a:cubicBezTo>
                  <a:cubicBezTo>
                    <a:pt x="3251" y="3489"/>
                    <a:pt x="3263" y="3382"/>
                    <a:pt x="3227" y="3310"/>
                  </a:cubicBezTo>
                  <a:cubicBezTo>
                    <a:pt x="3196" y="3264"/>
                    <a:pt x="3141" y="3238"/>
                    <a:pt x="3086" y="3238"/>
                  </a:cubicBezTo>
                  <a:cubicBezTo>
                    <a:pt x="3056" y="3238"/>
                    <a:pt x="3026" y="3246"/>
                    <a:pt x="3001" y="3263"/>
                  </a:cubicBezTo>
                  <a:cubicBezTo>
                    <a:pt x="2715" y="3453"/>
                    <a:pt x="2429" y="3572"/>
                    <a:pt x="2132" y="3632"/>
                  </a:cubicBezTo>
                  <a:cubicBezTo>
                    <a:pt x="1894" y="3679"/>
                    <a:pt x="1703" y="3894"/>
                    <a:pt x="1703" y="4156"/>
                  </a:cubicBezTo>
                  <a:lnTo>
                    <a:pt x="1703" y="7311"/>
                  </a:lnTo>
                  <a:cubicBezTo>
                    <a:pt x="1703" y="7406"/>
                    <a:pt x="1774" y="7477"/>
                    <a:pt x="1870" y="7477"/>
                  </a:cubicBezTo>
                  <a:cubicBezTo>
                    <a:pt x="1953" y="7477"/>
                    <a:pt x="2036" y="7406"/>
                    <a:pt x="2036" y="7311"/>
                  </a:cubicBezTo>
                  <a:lnTo>
                    <a:pt x="2036" y="5739"/>
                  </a:lnTo>
                  <a:cubicBezTo>
                    <a:pt x="2239" y="6108"/>
                    <a:pt x="2548" y="6418"/>
                    <a:pt x="2929" y="6632"/>
                  </a:cubicBezTo>
                  <a:lnTo>
                    <a:pt x="2929" y="7227"/>
                  </a:lnTo>
                  <a:cubicBezTo>
                    <a:pt x="2834" y="7227"/>
                    <a:pt x="2751" y="7251"/>
                    <a:pt x="2667" y="7323"/>
                  </a:cubicBezTo>
                  <a:lnTo>
                    <a:pt x="2275" y="7728"/>
                  </a:lnTo>
                  <a:cubicBezTo>
                    <a:pt x="2251" y="7739"/>
                    <a:pt x="2239" y="7775"/>
                    <a:pt x="2227" y="7799"/>
                  </a:cubicBezTo>
                  <a:lnTo>
                    <a:pt x="1322" y="8120"/>
                  </a:lnTo>
                  <a:lnTo>
                    <a:pt x="1322" y="3144"/>
                  </a:lnTo>
                  <a:cubicBezTo>
                    <a:pt x="1322" y="1596"/>
                    <a:pt x="2572" y="346"/>
                    <a:pt x="4120" y="346"/>
                  </a:cubicBezTo>
                  <a:close/>
                  <a:moveTo>
                    <a:pt x="5037" y="6787"/>
                  </a:moveTo>
                  <a:lnTo>
                    <a:pt x="5037" y="7418"/>
                  </a:lnTo>
                  <a:lnTo>
                    <a:pt x="4168" y="8299"/>
                  </a:lnTo>
                  <a:lnTo>
                    <a:pt x="3287" y="7418"/>
                  </a:lnTo>
                  <a:lnTo>
                    <a:pt x="3287" y="6787"/>
                  </a:lnTo>
                  <a:cubicBezTo>
                    <a:pt x="3548" y="6894"/>
                    <a:pt x="3846" y="6954"/>
                    <a:pt x="4168" y="6954"/>
                  </a:cubicBezTo>
                  <a:cubicBezTo>
                    <a:pt x="4477" y="6954"/>
                    <a:pt x="4775" y="6894"/>
                    <a:pt x="5037" y="6787"/>
                  </a:cubicBezTo>
                  <a:close/>
                  <a:moveTo>
                    <a:pt x="2953" y="7549"/>
                  </a:moveTo>
                  <a:lnTo>
                    <a:pt x="3929" y="8513"/>
                  </a:lnTo>
                  <a:lnTo>
                    <a:pt x="3191" y="9132"/>
                  </a:lnTo>
                  <a:lnTo>
                    <a:pt x="3167" y="9132"/>
                  </a:lnTo>
                  <a:lnTo>
                    <a:pt x="2620" y="7882"/>
                  </a:lnTo>
                  <a:lnTo>
                    <a:pt x="2941" y="7549"/>
                  </a:lnTo>
                  <a:close/>
                  <a:moveTo>
                    <a:pt x="5346" y="7561"/>
                  </a:moveTo>
                  <a:lnTo>
                    <a:pt x="5680" y="7894"/>
                  </a:lnTo>
                  <a:lnTo>
                    <a:pt x="5644" y="7966"/>
                  </a:lnTo>
                  <a:cubicBezTo>
                    <a:pt x="5620" y="8061"/>
                    <a:pt x="5644" y="8144"/>
                    <a:pt x="5739" y="8168"/>
                  </a:cubicBezTo>
                  <a:cubicBezTo>
                    <a:pt x="5759" y="8178"/>
                    <a:pt x="5782" y="8183"/>
                    <a:pt x="5804" y="8183"/>
                  </a:cubicBezTo>
                  <a:cubicBezTo>
                    <a:pt x="5860" y="8183"/>
                    <a:pt x="5916" y="8155"/>
                    <a:pt x="5942" y="8120"/>
                  </a:cubicBezTo>
                  <a:lnTo>
                    <a:pt x="6180" y="8192"/>
                  </a:lnTo>
                  <a:lnTo>
                    <a:pt x="6168" y="8359"/>
                  </a:lnTo>
                  <a:cubicBezTo>
                    <a:pt x="6037" y="9347"/>
                    <a:pt x="5180" y="10109"/>
                    <a:pt x="4168" y="10109"/>
                  </a:cubicBezTo>
                  <a:cubicBezTo>
                    <a:pt x="3156" y="10109"/>
                    <a:pt x="2286" y="9347"/>
                    <a:pt x="2155" y="8359"/>
                  </a:cubicBezTo>
                  <a:lnTo>
                    <a:pt x="2120" y="8168"/>
                  </a:lnTo>
                  <a:lnTo>
                    <a:pt x="2346" y="8097"/>
                  </a:lnTo>
                  <a:lnTo>
                    <a:pt x="2870" y="9263"/>
                  </a:lnTo>
                  <a:cubicBezTo>
                    <a:pt x="2917" y="9359"/>
                    <a:pt x="3001" y="9418"/>
                    <a:pt x="3108" y="9454"/>
                  </a:cubicBezTo>
                  <a:cubicBezTo>
                    <a:pt x="3132" y="9454"/>
                    <a:pt x="3156" y="9466"/>
                    <a:pt x="3179" y="9466"/>
                  </a:cubicBezTo>
                  <a:cubicBezTo>
                    <a:pt x="3251" y="9466"/>
                    <a:pt x="3334" y="9442"/>
                    <a:pt x="3394" y="9394"/>
                  </a:cubicBezTo>
                  <a:lnTo>
                    <a:pt x="4144" y="8751"/>
                  </a:lnTo>
                  <a:lnTo>
                    <a:pt x="4906" y="9394"/>
                  </a:lnTo>
                  <a:cubicBezTo>
                    <a:pt x="4965" y="9442"/>
                    <a:pt x="5037" y="9466"/>
                    <a:pt x="5120" y="9466"/>
                  </a:cubicBezTo>
                  <a:cubicBezTo>
                    <a:pt x="5144" y="9466"/>
                    <a:pt x="5156" y="9466"/>
                    <a:pt x="5192" y="9454"/>
                  </a:cubicBezTo>
                  <a:cubicBezTo>
                    <a:pt x="5299" y="9418"/>
                    <a:pt x="5382" y="9359"/>
                    <a:pt x="5430" y="9263"/>
                  </a:cubicBezTo>
                  <a:lnTo>
                    <a:pt x="5680" y="8704"/>
                  </a:lnTo>
                  <a:cubicBezTo>
                    <a:pt x="5715" y="8620"/>
                    <a:pt x="5680" y="8525"/>
                    <a:pt x="5596" y="8501"/>
                  </a:cubicBezTo>
                  <a:cubicBezTo>
                    <a:pt x="5571" y="8492"/>
                    <a:pt x="5547" y="8488"/>
                    <a:pt x="5525" y="8488"/>
                  </a:cubicBezTo>
                  <a:cubicBezTo>
                    <a:pt x="5461" y="8488"/>
                    <a:pt x="5408" y="8523"/>
                    <a:pt x="5382" y="8585"/>
                  </a:cubicBezTo>
                  <a:lnTo>
                    <a:pt x="5132" y="9144"/>
                  </a:lnTo>
                  <a:lnTo>
                    <a:pt x="5096" y="9144"/>
                  </a:lnTo>
                  <a:lnTo>
                    <a:pt x="4370" y="8525"/>
                  </a:lnTo>
                  <a:lnTo>
                    <a:pt x="5334" y="7561"/>
                  </a:lnTo>
                  <a:close/>
                  <a:moveTo>
                    <a:pt x="4168" y="0"/>
                  </a:moveTo>
                  <a:cubicBezTo>
                    <a:pt x="2441" y="0"/>
                    <a:pt x="1036" y="1405"/>
                    <a:pt x="1036" y="3132"/>
                  </a:cubicBezTo>
                  <a:lnTo>
                    <a:pt x="1036" y="8216"/>
                  </a:lnTo>
                  <a:lnTo>
                    <a:pt x="798" y="8311"/>
                  </a:lnTo>
                  <a:cubicBezTo>
                    <a:pt x="322" y="8478"/>
                    <a:pt x="0" y="8930"/>
                    <a:pt x="0" y="9454"/>
                  </a:cubicBezTo>
                  <a:lnTo>
                    <a:pt x="0" y="10978"/>
                  </a:lnTo>
                  <a:cubicBezTo>
                    <a:pt x="0" y="11061"/>
                    <a:pt x="72" y="11133"/>
                    <a:pt x="155" y="11133"/>
                  </a:cubicBezTo>
                  <a:cubicBezTo>
                    <a:pt x="250" y="11133"/>
                    <a:pt x="322" y="11061"/>
                    <a:pt x="322" y="10978"/>
                  </a:cubicBezTo>
                  <a:lnTo>
                    <a:pt x="322" y="9454"/>
                  </a:lnTo>
                  <a:cubicBezTo>
                    <a:pt x="322" y="9347"/>
                    <a:pt x="334" y="9252"/>
                    <a:pt x="381" y="9144"/>
                  </a:cubicBezTo>
                  <a:lnTo>
                    <a:pt x="1203" y="9847"/>
                  </a:lnTo>
                  <a:cubicBezTo>
                    <a:pt x="1322" y="9942"/>
                    <a:pt x="1393" y="10097"/>
                    <a:pt x="1393" y="10240"/>
                  </a:cubicBezTo>
                  <a:lnTo>
                    <a:pt x="1393" y="10978"/>
                  </a:lnTo>
                  <a:cubicBezTo>
                    <a:pt x="1393" y="11061"/>
                    <a:pt x="1465" y="11133"/>
                    <a:pt x="1560" y="11133"/>
                  </a:cubicBezTo>
                  <a:cubicBezTo>
                    <a:pt x="1643" y="11133"/>
                    <a:pt x="1715" y="11061"/>
                    <a:pt x="1715" y="10978"/>
                  </a:cubicBezTo>
                  <a:lnTo>
                    <a:pt x="1715" y="10240"/>
                  </a:lnTo>
                  <a:cubicBezTo>
                    <a:pt x="1715" y="9990"/>
                    <a:pt x="1620" y="9752"/>
                    <a:pt x="1417" y="9585"/>
                  </a:cubicBezTo>
                  <a:lnTo>
                    <a:pt x="560" y="8847"/>
                  </a:lnTo>
                  <a:cubicBezTo>
                    <a:pt x="643" y="8740"/>
                    <a:pt x="786" y="8656"/>
                    <a:pt x="917" y="8609"/>
                  </a:cubicBezTo>
                  <a:lnTo>
                    <a:pt x="1822" y="8275"/>
                  </a:lnTo>
                  <a:lnTo>
                    <a:pt x="1834" y="8382"/>
                  </a:lnTo>
                  <a:cubicBezTo>
                    <a:pt x="1917" y="8954"/>
                    <a:pt x="2191" y="9466"/>
                    <a:pt x="2632" y="9847"/>
                  </a:cubicBezTo>
                  <a:cubicBezTo>
                    <a:pt x="3060" y="10216"/>
                    <a:pt x="3608" y="10418"/>
                    <a:pt x="4180" y="10418"/>
                  </a:cubicBezTo>
                  <a:cubicBezTo>
                    <a:pt x="4739" y="10418"/>
                    <a:pt x="5287" y="10216"/>
                    <a:pt x="5727" y="9847"/>
                  </a:cubicBezTo>
                  <a:cubicBezTo>
                    <a:pt x="6156" y="9466"/>
                    <a:pt x="6430" y="8954"/>
                    <a:pt x="6513" y="8382"/>
                  </a:cubicBezTo>
                  <a:lnTo>
                    <a:pt x="6525" y="8275"/>
                  </a:lnTo>
                  <a:lnTo>
                    <a:pt x="7430" y="8609"/>
                  </a:lnTo>
                  <a:cubicBezTo>
                    <a:pt x="7573" y="8656"/>
                    <a:pt x="7704" y="8740"/>
                    <a:pt x="7787" y="8847"/>
                  </a:cubicBezTo>
                  <a:lnTo>
                    <a:pt x="6930" y="9585"/>
                  </a:lnTo>
                  <a:cubicBezTo>
                    <a:pt x="6739" y="9752"/>
                    <a:pt x="6632" y="9990"/>
                    <a:pt x="6632" y="10240"/>
                  </a:cubicBezTo>
                  <a:lnTo>
                    <a:pt x="6632" y="10978"/>
                  </a:lnTo>
                  <a:cubicBezTo>
                    <a:pt x="6632" y="11061"/>
                    <a:pt x="6704" y="11133"/>
                    <a:pt x="6799" y="11133"/>
                  </a:cubicBezTo>
                  <a:cubicBezTo>
                    <a:pt x="6882" y="11133"/>
                    <a:pt x="6954" y="11061"/>
                    <a:pt x="6954" y="10978"/>
                  </a:cubicBezTo>
                  <a:lnTo>
                    <a:pt x="6954" y="10240"/>
                  </a:lnTo>
                  <a:cubicBezTo>
                    <a:pt x="6954" y="10097"/>
                    <a:pt x="7037" y="9942"/>
                    <a:pt x="7156" y="9847"/>
                  </a:cubicBezTo>
                  <a:lnTo>
                    <a:pt x="7966" y="9144"/>
                  </a:lnTo>
                  <a:cubicBezTo>
                    <a:pt x="8001" y="9252"/>
                    <a:pt x="8025" y="9347"/>
                    <a:pt x="8025" y="9454"/>
                  </a:cubicBezTo>
                  <a:lnTo>
                    <a:pt x="8025" y="10978"/>
                  </a:lnTo>
                  <a:cubicBezTo>
                    <a:pt x="8025" y="11061"/>
                    <a:pt x="8109" y="11133"/>
                    <a:pt x="8192" y="11133"/>
                  </a:cubicBezTo>
                  <a:cubicBezTo>
                    <a:pt x="8287" y="11133"/>
                    <a:pt x="8359" y="11061"/>
                    <a:pt x="8359" y="10978"/>
                  </a:cubicBezTo>
                  <a:lnTo>
                    <a:pt x="8359" y="9454"/>
                  </a:lnTo>
                  <a:cubicBezTo>
                    <a:pt x="8335" y="8930"/>
                    <a:pt x="8001" y="8478"/>
                    <a:pt x="7525" y="8311"/>
                  </a:cubicBezTo>
                  <a:lnTo>
                    <a:pt x="7287" y="8216"/>
                  </a:lnTo>
                  <a:lnTo>
                    <a:pt x="7287" y="3132"/>
                  </a:lnTo>
                  <a:cubicBezTo>
                    <a:pt x="7287" y="1405"/>
                    <a:pt x="5894" y="0"/>
                    <a:pt x="416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" name="Google Shape;12160;p91">
            <a:extLst>
              <a:ext uri="{FF2B5EF4-FFF2-40B4-BE49-F238E27FC236}">
                <a16:creationId xmlns:a16="http://schemas.microsoft.com/office/drawing/2014/main" id="{473C6BEB-A898-00E9-F109-0994903B90CC}"/>
              </a:ext>
            </a:extLst>
          </p:cNvPr>
          <p:cNvGrpSpPr/>
          <p:nvPr/>
        </p:nvGrpSpPr>
        <p:grpSpPr>
          <a:xfrm>
            <a:off x="3392464" y="4711089"/>
            <a:ext cx="511976" cy="548859"/>
            <a:chOff x="5289631" y="1500214"/>
            <a:chExt cx="332355" cy="354974"/>
          </a:xfrm>
          <a:solidFill>
            <a:schemeClr val="bg1">
              <a:lumMod val="95000"/>
            </a:schemeClr>
          </a:solidFill>
        </p:grpSpPr>
        <p:sp>
          <p:nvSpPr>
            <p:cNvPr id="9" name="Google Shape;12161;p91">
              <a:extLst>
                <a:ext uri="{FF2B5EF4-FFF2-40B4-BE49-F238E27FC236}">
                  <a16:creationId xmlns:a16="http://schemas.microsoft.com/office/drawing/2014/main" id="{597F5630-12F9-6241-9639-5D0276BF2EB0}"/>
                </a:ext>
              </a:extLst>
            </p:cNvPr>
            <p:cNvSpPr/>
            <p:nvPr/>
          </p:nvSpPr>
          <p:spPr>
            <a:xfrm>
              <a:off x="5432603" y="1667040"/>
              <a:ext cx="45651" cy="16157"/>
            </a:xfrm>
            <a:custGeom>
              <a:avLst/>
              <a:gdLst/>
              <a:ahLst/>
              <a:cxnLst/>
              <a:rect l="l" t="t" r="r" b="b"/>
              <a:pathLst>
                <a:path w="1441" h="510" extrusionOk="0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211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41" y="223"/>
                    <a:pt x="1441" y="128"/>
                    <a:pt x="1370" y="45"/>
                  </a:cubicBezTo>
                  <a:cubicBezTo>
                    <a:pt x="1334" y="15"/>
                    <a:pt x="1292" y="0"/>
                    <a:pt x="1251" y="0"/>
                  </a:cubicBezTo>
                  <a:cubicBezTo>
                    <a:pt x="1209" y="0"/>
                    <a:pt x="1167" y="15"/>
                    <a:pt x="1131" y="45"/>
                  </a:cubicBezTo>
                  <a:cubicBezTo>
                    <a:pt x="1072" y="104"/>
                    <a:pt x="917" y="188"/>
                    <a:pt x="715" y="188"/>
                  </a:cubicBezTo>
                  <a:cubicBezTo>
                    <a:pt x="500" y="188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Google Shape;12162;p91">
              <a:extLst>
                <a:ext uri="{FF2B5EF4-FFF2-40B4-BE49-F238E27FC236}">
                  <a16:creationId xmlns:a16="http://schemas.microsoft.com/office/drawing/2014/main" id="{256CCF2C-B588-8FA7-6C32-27BF53CD314C}"/>
                </a:ext>
              </a:extLst>
            </p:cNvPr>
            <p:cNvSpPr/>
            <p:nvPr/>
          </p:nvSpPr>
          <p:spPr>
            <a:xfrm>
              <a:off x="5416763" y="1628074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1"/>
                    <a:pt x="167" y="501"/>
                  </a:cubicBezTo>
                  <a:cubicBezTo>
                    <a:pt x="262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Google Shape;12163;p91">
              <a:extLst>
                <a:ext uri="{FF2B5EF4-FFF2-40B4-BE49-F238E27FC236}">
                  <a16:creationId xmlns:a16="http://schemas.microsoft.com/office/drawing/2014/main" id="{30BB8BED-5BE7-E4D8-9E0E-247149A5743C}"/>
                </a:ext>
              </a:extLst>
            </p:cNvPr>
            <p:cNvSpPr/>
            <p:nvPr/>
          </p:nvSpPr>
          <p:spPr>
            <a:xfrm>
              <a:off x="5483893" y="1628074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55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2164;p91">
              <a:extLst>
                <a:ext uri="{FF2B5EF4-FFF2-40B4-BE49-F238E27FC236}">
                  <a16:creationId xmlns:a16="http://schemas.microsoft.com/office/drawing/2014/main" id="{3988922A-D0E1-4888-97CF-389F755C3BAF}"/>
                </a:ext>
              </a:extLst>
            </p:cNvPr>
            <p:cNvSpPr/>
            <p:nvPr/>
          </p:nvSpPr>
          <p:spPr>
            <a:xfrm>
              <a:off x="5411093" y="1611474"/>
              <a:ext cx="21923" cy="10613"/>
            </a:xfrm>
            <a:custGeom>
              <a:avLst/>
              <a:gdLst/>
              <a:ahLst/>
              <a:cxnLst/>
              <a:rect l="l" t="t" r="r" b="b"/>
              <a:pathLst>
                <a:path w="692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525" y="334"/>
                  </a:lnTo>
                  <a:cubicBezTo>
                    <a:pt x="608" y="334"/>
                    <a:pt x="691" y="251"/>
                    <a:pt x="691" y="168"/>
                  </a:cubicBezTo>
                  <a:cubicBezTo>
                    <a:pt x="691" y="72"/>
                    <a:pt x="620" y="1"/>
                    <a:pt x="525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12165;p91">
              <a:extLst>
                <a:ext uri="{FF2B5EF4-FFF2-40B4-BE49-F238E27FC236}">
                  <a16:creationId xmlns:a16="http://schemas.microsoft.com/office/drawing/2014/main" id="{33B57A08-181A-1901-06BC-342F9294C0B9}"/>
                </a:ext>
              </a:extLst>
            </p:cNvPr>
            <p:cNvSpPr/>
            <p:nvPr/>
          </p:nvSpPr>
          <p:spPr>
            <a:xfrm>
              <a:off x="5478254" y="1611474"/>
              <a:ext cx="21511" cy="10613"/>
            </a:xfrm>
            <a:custGeom>
              <a:avLst/>
              <a:gdLst/>
              <a:ahLst/>
              <a:cxnLst/>
              <a:rect l="l" t="t" r="r" b="b"/>
              <a:pathLst>
                <a:path w="679" h="335" extrusionOk="0">
                  <a:moveTo>
                    <a:pt x="155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51"/>
                    <a:pt x="71" y="334"/>
                    <a:pt x="155" y="334"/>
                  </a:cubicBezTo>
                  <a:lnTo>
                    <a:pt x="524" y="334"/>
                  </a:lnTo>
                  <a:cubicBezTo>
                    <a:pt x="607" y="334"/>
                    <a:pt x="679" y="251"/>
                    <a:pt x="679" y="168"/>
                  </a:cubicBezTo>
                  <a:cubicBezTo>
                    <a:pt x="679" y="72"/>
                    <a:pt x="607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" name="Google Shape;12166;p91">
              <a:extLst>
                <a:ext uri="{FF2B5EF4-FFF2-40B4-BE49-F238E27FC236}">
                  <a16:creationId xmlns:a16="http://schemas.microsoft.com/office/drawing/2014/main" id="{E303E48A-D251-75D0-54B5-3BF0BFB99138}"/>
                </a:ext>
              </a:extLst>
            </p:cNvPr>
            <p:cNvSpPr/>
            <p:nvPr/>
          </p:nvSpPr>
          <p:spPr>
            <a:xfrm>
              <a:off x="5289631" y="1500214"/>
              <a:ext cx="332355" cy="354974"/>
            </a:xfrm>
            <a:custGeom>
              <a:avLst/>
              <a:gdLst/>
              <a:ahLst/>
              <a:cxnLst/>
              <a:rect l="l" t="t" r="r" b="b"/>
              <a:pathLst>
                <a:path w="10491" h="11205" extrusionOk="0">
                  <a:moveTo>
                    <a:pt x="5930" y="322"/>
                  </a:moveTo>
                  <a:cubicBezTo>
                    <a:pt x="6395" y="322"/>
                    <a:pt x="6978" y="596"/>
                    <a:pt x="7347" y="858"/>
                  </a:cubicBezTo>
                  <a:cubicBezTo>
                    <a:pt x="7752" y="1143"/>
                    <a:pt x="8240" y="1655"/>
                    <a:pt x="8335" y="2429"/>
                  </a:cubicBezTo>
                  <a:cubicBezTo>
                    <a:pt x="8395" y="2989"/>
                    <a:pt x="8550" y="3263"/>
                    <a:pt x="8716" y="3513"/>
                  </a:cubicBezTo>
                  <a:cubicBezTo>
                    <a:pt x="8812" y="3680"/>
                    <a:pt x="8895" y="3822"/>
                    <a:pt x="8966" y="4049"/>
                  </a:cubicBezTo>
                  <a:cubicBezTo>
                    <a:pt x="9073" y="4370"/>
                    <a:pt x="9073" y="4632"/>
                    <a:pt x="9073" y="4894"/>
                  </a:cubicBezTo>
                  <a:cubicBezTo>
                    <a:pt x="9073" y="5144"/>
                    <a:pt x="9073" y="5406"/>
                    <a:pt x="9169" y="5715"/>
                  </a:cubicBezTo>
                  <a:cubicBezTo>
                    <a:pt x="9228" y="5918"/>
                    <a:pt x="9300" y="6085"/>
                    <a:pt x="9371" y="6239"/>
                  </a:cubicBezTo>
                  <a:cubicBezTo>
                    <a:pt x="9526" y="6537"/>
                    <a:pt x="9657" y="6799"/>
                    <a:pt x="9645" y="7442"/>
                  </a:cubicBezTo>
                  <a:cubicBezTo>
                    <a:pt x="9621" y="8037"/>
                    <a:pt x="9800" y="8430"/>
                    <a:pt x="9919" y="8740"/>
                  </a:cubicBezTo>
                  <a:cubicBezTo>
                    <a:pt x="10062" y="9049"/>
                    <a:pt x="10145" y="9264"/>
                    <a:pt x="10026" y="9597"/>
                  </a:cubicBezTo>
                  <a:cubicBezTo>
                    <a:pt x="9931" y="9918"/>
                    <a:pt x="9645" y="10133"/>
                    <a:pt x="9454" y="10252"/>
                  </a:cubicBezTo>
                  <a:lnTo>
                    <a:pt x="9454" y="9692"/>
                  </a:lnTo>
                  <a:cubicBezTo>
                    <a:pt x="9454" y="9168"/>
                    <a:pt x="9121" y="8704"/>
                    <a:pt x="8633" y="8549"/>
                  </a:cubicBezTo>
                  <a:lnTo>
                    <a:pt x="6811" y="7906"/>
                  </a:lnTo>
                  <a:cubicBezTo>
                    <a:pt x="6609" y="7835"/>
                    <a:pt x="6454" y="7620"/>
                    <a:pt x="6454" y="7394"/>
                  </a:cubicBezTo>
                  <a:lnTo>
                    <a:pt x="6454" y="6680"/>
                  </a:lnTo>
                  <a:cubicBezTo>
                    <a:pt x="7180" y="6263"/>
                    <a:pt x="7692" y="5465"/>
                    <a:pt x="7692" y="4561"/>
                  </a:cubicBezTo>
                  <a:lnTo>
                    <a:pt x="7692" y="3977"/>
                  </a:lnTo>
                  <a:cubicBezTo>
                    <a:pt x="7704" y="3989"/>
                    <a:pt x="7716" y="3989"/>
                    <a:pt x="7716" y="4001"/>
                  </a:cubicBezTo>
                  <a:cubicBezTo>
                    <a:pt x="8073" y="4263"/>
                    <a:pt x="8300" y="4418"/>
                    <a:pt x="8347" y="4989"/>
                  </a:cubicBezTo>
                  <a:cubicBezTo>
                    <a:pt x="8347" y="5073"/>
                    <a:pt x="8419" y="5132"/>
                    <a:pt x="8514" y="5132"/>
                  </a:cubicBezTo>
                  <a:lnTo>
                    <a:pt x="8526" y="5132"/>
                  </a:lnTo>
                  <a:cubicBezTo>
                    <a:pt x="8609" y="5132"/>
                    <a:pt x="8692" y="5049"/>
                    <a:pt x="8669" y="4953"/>
                  </a:cubicBezTo>
                  <a:cubicBezTo>
                    <a:pt x="8609" y="4239"/>
                    <a:pt x="8276" y="3989"/>
                    <a:pt x="7895" y="3739"/>
                  </a:cubicBezTo>
                  <a:cubicBezTo>
                    <a:pt x="7633" y="3560"/>
                    <a:pt x="7359" y="3370"/>
                    <a:pt x="7121" y="2965"/>
                  </a:cubicBezTo>
                  <a:cubicBezTo>
                    <a:pt x="6728" y="2322"/>
                    <a:pt x="6287" y="2215"/>
                    <a:pt x="5954" y="2132"/>
                  </a:cubicBezTo>
                  <a:cubicBezTo>
                    <a:pt x="5787" y="2084"/>
                    <a:pt x="5633" y="2060"/>
                    <a:pt x="5513" y="1965"/>
                  </a:cubicBezTo>
                  <a:cubicBezTo>
                    <a:pt x="5442" y="1917"/>
                    <a:pt x="5418" y="1834"/>
                    <a:pt x="5418" y="1763"/>
                  </a:cubicBezTo>
                  <a:lnTo>
                    <a:pt x="5418" y="1417"/>
                  </a:lnTo>
                  <a:cubicBezTo>
                    <a:pt x="5418" y="1322"/>
                    <a:pt x="5335" y="1251"/>
                    <a:pt x="5252" y="1251"/>
                  </a:cubicBezTo>
                  <a:cubicBezTo>
                    <a:pt x="5156" y="1251"/>
                    <a:pt x="5085" y="1322"/>
                    <a:pt x="5085" y="1417"/>
                  </a:cubicBezTo>
                  <a:lnTo>
                    <a:pt x="5085" y="1763"/>
                  </a:lnTo>
                  <a:cubicBezTo>
                    <a:pt x="5085" y="1846"/>
                    <a:pt x="5037" y="1917"/>
                    <a:pt x="4978" y="1965"/>
                  </a:cubicBezTo>
                  <a:cubicBezTo>
                    <a:pt x="4859" y="2060"/>
                    <a:pt x="4716" y="2084"/>
                    <a:pt x="4549" y="2132"/>
                  </a:cubicBezTo>
                  <a:cubicBezTo>
                    <a:pt x="4204" y="2215"/>
                    <a:pt x="3763" y="2322"/>
                    <a:pt x="3370" y="2965"/>
                  </a:cubicBezTo>
                  <a:cubicBezTo>
                    <a:pt x="3120" y="3370"/>
                    <a:pt x="2858" y="3549"/>
                    <a:pt x="2596" y="3739"/>
                  </a:cubicBezTo>
                  <a:cubicBezTo>
                    <a:pt x="2227" y="3989"/>
                    <a:pt x="1882" y="4239"/>
                    <a:pt x="1823" y="4953"/>
                  </a:cubicBezTo>
                  <a:cubicBezTo>
                    <a:pt x="1823" y="5049"/>
                    <a:pt x="1882" y="5120"/>
                    <a:pt x="1977" y="5132"/>
                  </a:cubicBezTo>
                  <a:cubicBezTo>
                    <a:pt x="2061" y="5132"/>
                    <a:pt x="2144" y="5073"/>
                    <a:pt x="2156" y="4989"/>
                  </a:cubicBezTo>
                  <a:cubicBezTo>
                    <a:pt x="2204" y="4418"/>
                    <a:pt x="2442" y="4263"/>
                    <a:pt x="2775" y="4001"/>
                  </a:cubicBezTo>
                  <a:cubicBezTo>
                    <a:pt x="3049" y="3822"/>
                    <a:pt x="3358" y="3584"/>
                    <a:pt x="3644" y="3144"/>
                  </a:cubicBezTo>
                  <a:cubicBezTo>
                    <a:pt x="3966" y="2620"/>
                    <a:pt x="4287" y="2525"/>
                    <a:pt x="4621" y="2453"/>
                  </a:cubicBezTo>
                  <a:cubicBezTo>
                    <a:pt x="4835" y="2394"/>
                    <a:pt x="5061" y="2346"/>
                    <a:pt x="5263" y="2179"/>
                  </a:cubicBezTo>
                  <a:cubicBezTo>
                    <a:pt x="5454" y="2346"/>
                    <a:pt x="5680" y="2394"/>
                    <a:pt x="5906" y="2453"/>
                  </a:cubicBezTo>
                  <a:cubicBezTo>
                    <a:pt x="6252" y="2548"/>
                    <a:pt x="6561" y="2620"/>
                    <a:pt x="6883" y="3144"/>
                  </a:cubicBezTo>
                  <a:cubicBezTo>
                    <a:pt x="7049" y="3394"/>
                    <a:pt x="7216" y="3584"/>
                    <a:pt x="7395" y="3715"/>
                  </a:cubicBezTo>
                  <a:lnTo>
                    <a:pt x="7395" y="4525"/>
                  </a:lnTo>
                  <a:cubicBezTo>
                    <a:pt x="7395" y="5680"/>
                    <a:pt x="6454" y="6656"/>
                    <a:pt x="5299" y="6668"/>
                  </a:cubicBezTo>
                  <a:cubicBezTo>
                    <a:pt x="5292" y="6668"/>
                    <a:pt x="5285" y="6668"/>
                    <a:pt x="5277" y="6668"/>
                  </a:cubicBezTo>
                  <a:cubicBezTo>
                    <a:pt x="4109" y="6668"/>
                    <a:pt x="3156" y="5720"/>
                    <a:pt x="3156" y="4549"/>
                  </a:cubicBezTo>
                  <a:lnTo>
                    <a:pt x="3156" y="4489"/>
                  </a:lnTo>
                  <a:cubicBezTo>
                    <a:pt x="3156" y="4406"/>
                    <a:pt x="3073" y="4334"/>
                    <a:pt x="2989" y="4334"/>
                  </a:cubicBezTo>
                  <a:cubicBezTo>
                    <a:pt x="2894" y="4334"/>
                    <a:pt x="2823" y="4406"/>
                    <a:pt x="2823" y="4489"/>
                  </a:cubicBezTo>
                  <a:lnTo>
                    <a:pt x="2823" y="4549"/>
                  </a:lnTo>
                  <a:cubicBezTo>
                    <a:pt x="2823" y="5465"/>
                    <a:pt x="3311" y="6251"/>
                    <a:pt x="4061" y="6680"/>
                  </a:cubicBezTo>
                  <a:lnTo>
                    <a:pt x="4061" y="7394"/>
                  </a:lnTo>
                  <a:cubicBezTo>
                    <a:pt x="4061" y="7620"/>
                    <a:pt x="3906" y="7823"/>
                    <a:pt x="3704" y="7906"/>
                  </a:cubicBezTo>
                  <a:lnTo>
                    <a:pt x="1882" y="8537"/>
                  </a:lnTo>
                  <a:cubicBezTo>
                    <a:pt x="1394" y="8716"/>
                    <a:pt x="1072" y="9180"/>
                    <a:pt x="1072" y="9692"/>
                  </a:cubicBezTo>
                  <a:lnTo>
                    <a:pt x="1072" y="10252"/>
                  </a:lnTo>
                  <a:cubicBezTo>
                    <a:pt x="858" y="10133"/>
                    <a:pt x="596" y="9906"/>
                    <a:pt x="489" y="9597"/>
                  </a:cubicBezTo>
                  <a:cubicBezTo>
                    <a:pt x="370" y="9252"/>
                    <a:pt x="453" y="9049"/>
                    <a:pt x="608" y="8740"/>
                  </a:cubicBezTo>
                  <a:cubicBezTo>
                    <a:pt x="739" y="8418"/>
                    <a:pt x="906" y="8049"/>
                    <a:pt x="894" y="7442"/>
                  </a:cubicBezTo>
                  <a:cubicBezTo>
                    <a:pt x="870" y="6799"/>
                    <a:pt x="1025" y="6513"/>
                    <a:pt x="1156" y="6239"/>
                  </a:cubicBezTo>
                  <a:cubicBezTo>
                    <a:pt x="1227" y="6085"/>
                    <a:pt x="1311" y="5918"/>
                    <a:pt x="1370" y="5715"/>
                  </a:cubicBezTo>
                  <a:cubicBezTo>
                    <a:pt x="1453" y="5406"/>
                    <a:pt x="1453" y="5144"/>
                    <a:pt x="1453" y="4894"/>
                  </a:cubicBezTo>
                  <a:cubicBezTo>
                    <a:pt x="1453" y="4632"/>
                    <a:pt x="1453" y="4370"/>
                    <a:pt x="1561" y="4049"/>
                  </a:cubicBezTo>
                  <a:cubicBezTo>
                    <a:pt x="1632" y="3822"/>
                    <a:pt x="1727" y="3680"/>
                    <a:pt x="1811" y="3513"/>
                  </a:cubicBezTo>
                  <a:cubicBezTo>
                    <a:pt x="1965" y="3263"/>
                    <a:pt x="2120" y="2989"/>
                    <a:pt x="2204" y="2429"/>
                  </a:cubicBezTo>
                  <a:cubicBezTo>
                    <a:pt x="2287" y="1655"/>
                    <a:pt x="2775" y="1155"/>
                    <a:pt x="3180" y="858"/>
                  </a:cubicBezTo>
                  <a:cubicBezTo>
                    <a:pt x="3692" y="489"/>
                    <a:pt x="4251" y="322"/>
                    <a:pt x="4597" y="322"/>
                  </a:cubicBezTo>
                  <a:cubicBezTo>
                    <a:pt x="4763" y="322"/>
                    <a:pt x="4894" y="358"/>
                    <a:pt x="4978" y="429"/>
                  </a:cubicBezTo>
                  <a:cubicBezTo>
                    <a:pt x="5067" y="489"/>
                    <a:pt x="5168" y="518"/>
                    <a:pt x="5268" y="518"/>
                  </a:cubicBezTo>
                  <a:cubicBezTo>
                    <a:pt x="5368" y="518"/>
                    <a:pt x="5466" y="489"/>
                    <a:pt x="5549" y="429"/>
                  </a:cubicBezTo>
                  <a:cubicBezTo>
                    <a:pt x="5656" y="370"/>
                    <a:pt x="5775" y="322"/>
                    <a:pt x="5930" y="322"/>
                  </a:cubicBezTo>
                  <a:close/>
                  <a:moveTo>
                    <a:pt x="4585" y="0"/>
                  </a:moveTo>
                  <a:cubicBezTo>
                    <a:pt x="4109" y="0"/>
                    <a:pt x="3478" y="239"/>
                    <a:pt x="2977" y="596"/>
                  </a:cubicBezTo>
                  <a:cubicBezTo>
                    <a:pt x="2525" y="917"/>
                    <a:pt x="1965" y="1489"/>
                    <a:pt x="1858" y="2382"/>
                  </a:cubicBezTo>
                  <a:cubicBezTo>
                    <a:pt x="1799" y="2870"/>
                    <a:pt x="1668" y="3096"/>
                    <a:pt x="1513" y="3334"/>
                  </a:cubicBezTo>
                  <a:cubicBezTo>
                    <a:pt x="1418" y="3501"/>
                    <a:pt x="1311" y="3680"/>
                    <a:pt x="1239" y="3941"/>
                  </a:cubicBezTo>
                  <a:cubicBezTo>
                    <a:pt x="1132" y="4311"/>
                    <a:pt x="1120" y="4596"/>
                    <a:pt x="1120" y="4882"/>
                  </a:cubicBezTo>
                  <a:cubicBezTo>
                    <a:pt x="1120" y="5120"/>
                    <a:pt x="1120" y="5346"/>
                    <a:pt x="1037" y="5608"/>
                  </a:cubicBezTo>
                  <a:cubicBezTo>
                    <a:pt x="1001" y="5787"/>
                    <a:pt x="918" y="5918"/>
                    <a:pt x="846" y="6073"/>
                  </a:cubicBezTo>
                  <a:cubicBezTo>
                    <a:pt x="703" y="6382"/>
                    <a:pt x="537" y="6716"/>
                    <a:pt x="549" y="7430"/>
                  </a:cubicBezTo>
                  <a:cubicBezTo>
                    <a:pt x="560" y="7966"/>
                    <a:pt x="418" y="8287"/>
                    <a:pt x="287" y="8585"/>
                  </a:cubicBezTo>
                  <a:cubicBezTo>
                    <a:pt x="132" y="8918"/>
                    <a:pt x="1" y="9228"/>
                    <a:pt x="168" y="9692"/>
                  </a:cubicBezTo>
                  <a:cubicBezTo>
                    <a:pt x="346" y="10192"/>
                    <a:pt x="846" y="10514"/>
                    <a:pt x="1061" y="10609"/>
                  </a:cubicBezTo>
                  <a:lnTo>
                    <a:pt x="1061" y="11026"/>
                  </a:lnTo>
                  <a:cubicBezTo>
                    <a:pt x="1061" y="11121"/>
                    <a:pt x="1132" y="11192"/>
                    <a:pt x="1215" y="11192"/>
                  </a:cubicBezTo>
                  <a:cubicBezTo>
                    <a:pt x="1311" y="11192"/>
                    <a:pt x="1382" y="11121"/>
                    <a:pt x="1382" y="11026"/>
                  </a:cubicBezTo>
                  <a:lnTo>
                    <a:pt x="1382" y="9668"/>
                  </a:lnTo>
                  <a:cubicBezTo>
                    <a:pt x="1382" y="9514"/>
                    <a:pt x="1430" y="9359"/>
                    <a:pt x="1501" y="9228"/>
                  </a:cubicBezTo>
                  <a:lnTo>
                    <a:pt x="2275" y="9895"/>
                  </a:lnTo>
                  <a:cubicBezTo>
                    <a:pt x="2394" y="10002"/>
                    <a:pt x="2465" y="10145"/>
                    <a:pt x="2465" y="10299"/>
                  </a:cubicBezTo>
                  <a:lnTo>
                    <a:pt x="2465" y="11026"/>
                  </a:lnTo>
                  <a:cubicBezTo>
                    <a:pt x="2465" y="11121"/>
                    <a:pt x="2549" y="11192"/>
                    <a:pt x="2632" y="11192"/>
                  </a:cubicBezTo>
                  <a:cubicBezTo>
                    <a:pt x="2716" y="11192"/>
                    <a:pt x="2799" y="11121"/>
                    <a:pt x="2799" y="11026"/>
                  </a:cubicBezTo>
                  <a:lnTo>
                    <a:pt x="2799" y="10299"/>
                  </a:lnTo>
                  <a:cubicBezTo>
                    <a:pt x="2799" y="10049"/>
                    <a:pt x="2692" y="9811"/>
                    <a:pt x="2501" y="9645"/>
                  </a:cubicBezTo>
                  <a:lnTo>
                    <a:pt x="1727" y="8978"/>
                  </a:lnTo>
                  <a:cubicBezTo>
                    <a:pt x="1799" y="8918"/>
                    <a:pt x="1882" y="8871"/>
                    <a:pt x="1977" y="8823"/>
                  </a:cubicBezTo>
                  <a:lnTo>
                    <a:pt x="3013" y="8454"/>
                  </a:lnTo>
                  <a:cubicBezTo>
                    <a:pt x="3728" y="9371"/>
                    <a:pt x="4466" y="10002"/>
                    <a:pt x="5192" y="10299"/>
                  </a:cubicBezTo>
                  <a:cubicBezTo>
                    <a:pt x="5204" y="10311"/>
                    <a:pt x="5240" y="10311"/>
                    <a:pt x="5252" y="10311"/>
                  </a:cubicBezTo>
                  <a:cubicBezTo>
                    <a:pt x="5263" y="10311"/>
                    <a:pt x="5299" y="10311"/>
                    <a:pt x="5311" y="10299"/>
                  </a:cubicBezTo>
                  <a:cubicBezTo>
                    <a:pt x="5764" y="10121"/>
                    <a:pt x="6216" y="9811"/>
                    <a:pt x="6668" y="9395"/>
                  </a:cubicBezTo>
                  <a:cubicBezTo>
                    <a:pt x="6728" y="9335"/>
                    <a:pt x="6740" y="9228"/>
                    <a:pt x="6668" y="9156"/>
                  </a:cubicBezTo>
                  <a:cubicBezTo>
                    <a:pt x="6636" y="9124"/>
                    <a:pt x="6590" y="9102"/>
                    <a:pt x="6543" y="9102"/>
                  </a:cubicBezTo>
                  <a:cubicBezTo>
                    <a:pt x="6503" y="9102"/>
                    <a:pt x="6463" y="9118"/>
                    <a:pt x="6430" y="9156"/>
                  </a:cubicBezTo>
                  <a:cubicBezTo>
                    <a:pt x="6025" y="9525"/>
                    <a:pt x="5644" y="9811"/>
                    <a:pt x="5252" y="9966"/>
                  </a:cubicBezTo>
                  <a:cubicBezTo>
                    <a:pt x="4478" y="9633"/>
                    <a:pt x="3811" y="8930"/>
                    <a:pt x="3347" y="8347"/>
                  </a:cubicBezTo>
                  <a:lnTo>
                    <a:pt x="3799" y="8204"/>
                  </a:lnTo>
                  <a:cubicBezTo>
                    <a:pt x="4132" y="8085"/>
                    <a:pt x="4370" y="7751"/>
                    <a:pt x="4370" y="7382"/>
                  </a:cubicBezTo>
                  <a:lnTo>
                    <a:pt x="4370" y="6811"/>
                  </a:lnTo>
                  <a:cubicBezTo>
                    <a:pt x="4656" y="6918"/>
                    <a:pt x="4954" y="6978"/>
                    <a:pt x="5263" y="6978"/>
                  </a:cubicBezTo>
                  <a:cubicBezTo>
                    <a:pt x="5585" y="6978"/>
                    <a:pt x="5883" y="6918"/>
                    <a:pt x="6156" y="6811"/>
                  </a:cubicBezTo>
                  <a:lnTo>
                    <a:pt x="6156" y="7382"/>
                  </a:lnTo>
                  <a:cubicBezTo>
                    <a:pt x="6156" y="7751"/>
                    <a:pt x="6395" y="8085"/>
                    <a:pt x="6740" y="8204"/>
                  </a:cubicBezTo>
                  <a:lnTo>
                    <a:pt x="7192" y="8347"/>
                  </a:lnTo>
                  <a:cubicBezTo>
                    <a:pt x="7097" y="8466"/>
                    <a:pt x="7014" y="8573"/>
                    <a:pt x="6907" y="8692"/>
                  </a:cubicBezTo>
                  <a:cubicBezTo>
                    <a:pt x="6847" y="8763"/>
                    <a:pt x="6847" y="8871"/>
                    <a:pt x="6918" y="8930"/>
                  </a:cubicBezTo>
                  <a:cubicBezTo>
                    <a:pt x="6954" y="8954"/>
                    <a:pt x="6990" y="8978"/>
                    <a:pt x="7026" y="8978"/>
                  </a:cubicBezTo>
                  <a:cubicBezTo>
                    <a:pt x="7073" y="8978"/>
                    <a:pt x="7109" y="8954"/>
                    <a:pt x="7145" y="8918"/>
                  </a:cubicBezTo>
                  <a:cubicBezTo>
                    <a:pt x="7264" y="8787"/>
                    <a:pt x="7383" y="8633"/>
                    <a:pt x="7502" y="8490"/>
                  </a:cubicBezTo>
                  <a:lnTo>
                    <a:pt x="8538" y="8859"/>
                  </a:lnTo>
                  <a:cubicBezTo>
                    <a:pt x="8645" y="8883"/>
                    <a:pt x="8740" y="8942"/>
                    <a:pt x="8812" y="9002"/>
                  </a:cubicBezTo>
                  <a:lnTo>
                    <a:pt x="8038" y="9656"/>
                  </a:lnTo>
                  <a:cubicBezTo>
                    <a:pt x="7847" y="9823"/>
                    <a:pt x="7740" y="10061"/>
                    <a:pt x="7740" y="10311"/>
                  </a:cubicBezTo>
                  <a:lnTo>
                    <a:pt x="7740" y="11038"/>
                  </a:lnTo>
                  <a:cubicBezTo>
                    <a:pt x="7740" y="11133"/>
                    <a:pt x="7811" y="11204"/>
                    <a:pt x="7895" y="11204"/>
                  </a:cubicBezTo>
                  <a:cubicBezTo>
                    <a:pt x="7990" y="11204"/>
                    <a:pt x="8061" y="11133"/>
                    <a:pt x="8061" y="11038"/>
                  </a:cubicBezTo>
                  <a:lnTo>
                    <a:pt x="8061" y="10311"/>
                  </a:lnTo>
                  <a:cubicBezTo>
                    <a:pt x="8061" y="10145"/>
                    <a:pt x="8133" y="10002"/>
                    <a:pt x="8252" y="9918"/>
                  </a:cubicBezTo>
                  <a:lnTo>
                    <a:pt x="9014" y="9264"/>
                  </a:lnTo>
                  <a:cubicBezTo>
                    <a:pt x="9085" y="9395"/>
                    <a:pt x="9133" y="9537"/>
                    <a:pt x="9133" y="9692"/>
                  </a:cubicBezTo>
                  <a:lnTo>
                    <a:pt x="9133" y="11049"/>
                  </a:lnTo>
                  <a:cubicBezTo>
                    <a:pt x="9133" y="11133"/>
                    <a:pt x="9204" y="11204"/>
                    <a:pt x="9300" y="11204"/>
                  </a:cubicBezTo>
                  <a:cubicBezTo>
                    <a:pt x="9383" y="11204"/>
                    <a:pt x="9466" y="11133"/>
                    <a:pt x="9466" y="11049"/>
                  </a:cubicBezTo>
                  <a:lnTo>
                    <a:pt x="9466" y="10633"/>
                  </a:lnTo>
                  <a:cubicBezTo>
                    <a:pt x="9681" y="10514"/>
                    <a:pt x="10193" y="10216"/>
                    <a:pt x="10359" y="9704"/>
                  </a:cubicBezTo>
                  <a:cubicBezTo>
                    <a:pt x="10490" y="9240"/>
                    <a:pt x="10359" y="8930"/>
                    <a:pt x="10228" y="8585"/>
                  </a:cubicBezTo>
                  <a:cubicBezTo>
                    <a:pt x="10085" y="8287"/>
                    <a:pt x="9955" y="7966"/>
                    <a:pt x="9955" y="7430"/>
                  </a:cubicBezTo>
                  <a:cubicBezTo>
                    <a:pt x="9966" y="6716"/>
                    <a:pt x="9812" y="6382"/>
                    <a:pt x="9657" y="6073"/>
                  </a:cubicBezTo>
                  <a:cubicBezTo>
                    <a:pt x="9585" y="5918"/>
                    <a:pt x="9526" y="5787"/>
                    <a:pt x="9466" y="5608"/>
                  </a:cubicBezTo>
                  <a:cubicBezTo>
                    <a:pt x="9395" y="5346"/>
                    <a:pt x="9395" y="5120"/>
                    <a:pt x="9395" y="4882"/>
                  </a:cubicBezTo>
                  <a:cubicBezTo>
                    <a:pt x="9395" y="4596"/>
                    <a:pt x="9395" y="4311"/>
                    <a:pt x="9276" y="3941"/>
                  </a:cubicBezTo>
                  <a:cubicBezTo>
                    <a:pt x="9193" y="3680"/>
                    <a:pt x="9097" y="3513"/>
                    <a:pt x="8990" y="3334"/>
                  </a:cubicBezTo>
                  <a:cubicBezTo>
                    <a:pt x="8835" y="3096"/>
                    <a:pt x="8704" y="2870"/>
                    <a:pt x="8645" y="2382"/>
                  </a:cubicBezTo>
                  <a:cubicBezTo>
                    <a:pt x="8538" y="1489"/>
                    <a:pt x="7978" y="917"/>
                    <a:pt x="7526" y="596"/>
                  </a:cubicBezTo>
                  <a:cubicBezTo>
                    <a:pt x="7026" y="239"/>
                    <a:pt x="6395" y="0"/>
                    <a:pt x="5918" y="0"/>
                  </a:cubicBezTo>
                  <a:cubicBezTo>
                    <a:pt x="5704" y="0"/>
                    <a:pt x="5502" y="48"/>
                    <a:pt x="5359" y="143"/>
                  </a:cubicBezTo>
                  <a:cubicBezTo>
                    <a:pt x="5329" y="167"/>
                    <a:pt x="5290" y="179"/>
                    <a:pt x="5252" y="179"/>
                  </a:cubicBezTo>
                  <a:cubicBezTo>
                    <a:pt x="5213" y="179"/>
                    <a:pt x="5174" y="167"/>
                    <a:pt x="5144" y="143"/>
                  </a:cubicBezTo>
                  <a:cubicBezTo>
                    <a:pt x="5002" y="48"/>
                    <a:pt x="4811" y="0"/>
                    <a:pt x="4585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2"/>
          <p:cNvSpPr/>
          <p:nvPr/>
        </p:nvSpPr>
        <p:spPr>
          <a:xfrm>
            <a:off x="6347327" y="5079767"/>
            <a:ext cx="48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4" name="Google Shape;564;p52"/>
          <p:cNvSpPr/>
          <p:nvPr/>
        </p:nvSpPr>
        <p:spPr>
          <a:xfrm>
            <a:off x="959976" y="5079767"/>
            <a:ext cx="48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65" name="Google Shape;565;p52"/>
          <p:cNvGrpSpPr/>
          <p:nvPr/>
        </p:nvGrpSpPr>
        <p:grpSpPr>
          <a:xfrm>
            <a:off x="6340853" y="2550415"/>
            <a:ext cx="4891147" cy="2961005"/>
            <a:chOff x="733913" y="1271159"/>
            <a:chExt cx="3663231" cy="1493948"/>
          </a:xfrm>
        </p:grpSpPr>
        <p:sp>
          <p:nvSpPr>
            <p:cNvPr id="566" name="Google Shape;566;p52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2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2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69" name="Google Shape;569;p52">
            <a:hlinkClick r:id="rId3" action="ppaction://hlinkfile"/>
          </p:cNvPr>
          <p:cNvSpPr/>
          <p:nvPr/>
        </p:nvSpPr>
        <p:spPr>
          <a:xfrm>
            <a:off x="8180000" y="1765384"/>
            <a:ext cx="1214000" cy="1214000"/>
          </a:xfrm>
          <a:prstGeom prst="ellipse">
            <a:avLst/>
          </a:prstGeom>
          <a:gradFill>
            <a:gsLst>
              <a:gs pos="0">
                <a:srgbClr val="0A3250"/>
              </a:gs>
              <a:gs pos="100000">
                <a:srgbClr val="010101"/>
              </a:gs>
            </a:gsLst>
            <a:lin ang="5400700" scaled="0"/>
          </a:gra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19050" algn="bl" rotWithShape="0">
              <a:schemeClr val="lt2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70" name="Google Shape;570;p52"/>
          <p:cNvGrpSpPr/>
          <p:nvPr/>
        </p:nvGrpSpPr>
        <p:grpSpPr>
          <a:xfrm>
            <a:off x="960000" y="2580676"/>
            <a:ext cx="4891147" cy="2961005"/>
            <a:chOff x="733913" y="1271159"/>
            <a:chExt cx="3663231" cy="1493948"/>
          </a:xfrm>
        </p:grpSpPr>
        <p:sp>
          <p:nvSpPr>
            <p:cNvPr id="571" name="Google Shape;571;p52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2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2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74" name="Google Shape;574;p52"/>
          <p:cNvSpPr/>
          <p:nvPr/>
        </p:nvSpPr>
        <p:spPr>
          <a:xfrm>
            <a:off x="2798551" y="1765384"/>
            <a:ext cx="1214000" cy="1214000"/>
          </a:xfrm>
          <a:prstGeom prst="ellipse">
            <a:avLst/>
          </a:prstGeom>
          <a:gradFill>
            <a:gsLst>
              <a:gs pos="0">
                <a:srgbClr val="0A3250"/>
              </a:gs>
              <a:gs pos="100000">
                <a:srgbClr val="010101"/>
              </a:gs>
            </a:gsLst>
            <a:lin ang="5400700" scaled="0"/>
          </a:gra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19050" algn="bl" rotWithShape="0">
              <a:schemeClr val="lt2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5" name="Google Shape;575;p5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bg-BG" dirty="0"/>
              <a:t>Предоставяме Ви следните файлове:</a:t>
            </a:r>
            <a:endParaRPr dirty="0"/>
          </a:p>
        </p:txBody>
      </p:sp>
      <p:sp>
        <p:nvSpPr>
          <p:cNvPr id="576" name="Google Shape;576;p52"/>
          <p:cNvSpPr txBox="1">
            <a:spLocks noGrp="1"/>
          </p:cNvSpPr>
          <p:nvPr>
            <p:ph type="subTitle" idx="1"/>
          </p:nvPr>
        </p:nvSpPr>
        <p:spPr>
          <a:xfrm>
            <a:off x="1262387" y="3222557"/>
            <a:ext cx="4262045" cy="98123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bg-BG" dirty="0"/>
              <a:t>Проект </a:t>
            </a:r>
            <a:r>
              <a:rPr lang="en-US" dirty="0"/>
              <a:t>Visual Studio</a:t>
            </a:r>
          </a:p>
          <a:p>
            <a:pPr marL="0" indent="0"/>
            <a:endParaRPr dirty="0"/>
          </a:p>
        </p:txBody>
      </p:sp>
      <p:sp>
        <p:nvSpPr>
          <p:cNvPr id="577" name="Google Shape;577;p52"/>
          <p:cNvSpPr txBox="1">
            <a:spLocks noGrp="1"/>
          </p:cNvSpPr>
          <p:nvPr>
            <p:ph type="subTitle" idx="2"/>
          </p:nvPr>
        </p:nvSpPr>
        <p:spPr>
          <a:xfrm>
            <a:off x="6487307" y="3470303"/>
            <a:ext cx="4576400" cy="72289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bg-BG" dirty="0"/>
              <a:t>Документация на </a:t>
            </a:r>
            <a:r>
              <a:rPr lang="en-US" dirty="0"/>
              <a:t>Word</a:t>
            </a:r>
          </a:p>
          <a:p>
            <a:pPr marL="0" indent="0"/>
            <a:endParaRPr dirty="0"/>
          </a:p>
        </p:txBody>
      </p:sp>
      <p:sp>
        <p:nvSpPr>
          <p:cNvPr id="578" name="Google Shape;578;p52"/>
          <p:cNvSpPr txBox="1">
            <a:spLocks noGrp="1"/>
          </p:cNvSpPr>
          <p:nvPr>
            <p:ph type="subTitle" idx="3"/>
          </p:nvPr>
        </p:nvSpPr>
        <p:spPr>
          <a:xfrm>
            <a:off x="1319303" y="3830200"/>
            <a:ext cx="4332716" cy="61180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Web </a:t>
            </a:r>
            <a:r>
              <a:rPr lang="bg-BG" dirty="0"/>
              <a:t>Приложение</a:t>
            </a:r>
            <a:endParaRPr dirty="0"/>
          </a:p>
        </p:txBody>
      </p:sp>
      <p:sp>
        <p:nvSpPr>
          <p:cNvPr id="579" name="Google Shape;579;p52"/>
          <p:cNvSpPr txBox="1">
            <a:spLocks noGrp="1"/>
          </p:cNvSpPr>
          <p:nvPr>
            <p:ph type="subTitle" idx="4"/>
          </p:nvPr>
        </p:nvSpPr>
        <p:spPr>
          <a:xfrm>
            <a:off x="6498217" y="3830200"/>
            <a:ext cx="4576400" cy="9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bg-BG" dirty="0"/>
              <a:t>Описание на проекта</a:t>
            </a:r>
            <a:endParaRPr dirty="0"/>
          </a:p>
        </p:txBody>
      </p:sp>
      <p:sp>
        <p:nvSpPr>
          <p:cNvPr id="580" name="Google Shape;580;p52"/>
          <p:cNvSpPr/>
          <p:nvPr/>
        </p:nvSpPr>
        <p:spPr>
          <a:xfrm>
            <a:off x="1802815" y="1356967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1" name="Google Shape;581;p52"/>
          <p:cNvSpPr/>
          <p:nvPr/>
        </p:nvSpPr>
        <p:spPr>
          <a:xfrm>
            <a:off x="1963552" y="3830200"/>
            <a:ext cx="28840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2" name="Google Shape;582;p52"/>
          <p:cNvSpPr/>
          <p:nvPr/>
        </p:nvSpPr>
        <p:spPr>
          <a:xfrm>
            <a:off x="7344419" y="3830200"/>
            <a:ext cx="28840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Google Shape;1237;p67">
            <a:extLst>
              <a:ext uri="{FF2B5EF4-FFF2-40B4-BE49-F238E27FC236}">
                <a16:creationId xmlns:a16="http://schemas.microsoft.com/office/drawing/2014/main" id="{8B2BD02B-E773-8247-B76D-BAD4B9935A80}"/>
              </a:ext>
            </a:extLst>
          </p:cNvPr>
          <p:cNvGrpSpPr/>
          <p:nvPr/>
        </p:nvGrpSpPr>
        <p:grpSpPr>
          <a:xfrm>
            <a:off x="3070931" y="2051643"/>
            <a:ext cx="740134" cy="589880"/>
            <a:chOff x="2664225" y="3905625"/>
            <a:chExt cx="263750" cy="206000"/>
          </a:xfrm>
          <a:solidFill>
            <a:schemeClr val="bg1">
              <a:lumMod val="95000"/>
            </a:schemeClr>
          </a:solidFill>
        </p:grpSpPr>
        <p:sp>
          <p:nvSpPr>
            <p:cNvPr id="3" name="Google Shape;1238;p67">
              <a:extLst>
                <a:ext uri="{FF2B5EF4-FFF2-40B4-BE49-F238E27FC236}">
                  <a16:creationId xmlns:a16="http://schemas.microsoft.com/office/drawing/2014/main" id="{50A10446-DFFF-4999-F9C3-7C00220CED04}"/>
                </a:ext>
              </a:extLst>
            </p:cNvPr>
            <p:cNvSpPr/>
            <p:nvPr/>
          </p:nvSpPr>
          <p:spPr>
            <a:xfrm>
              <a:off x="2718400" y="3958000"/>
              <a:ext cx="28000" cy="50050"/>
            </a:xfrm>
            <a:custGeom>
              <a:avLst/>
              <a:gdLst/>
              <a:ahLst/>
              <a:cxnLst/>
              <a:rect l="l" t="t" r="r" b="b"/>
              <a:pathLst>
                <a:path w="1120" h="2002" extrusionOk="0">
                  <a:moveTo>
                    <a:pt x="0" y="1"/>
                  </a:moveTo>
                  <a:lnTo>
                    <a:pt x="0" y="2001"/>
                  </a:lnTo>
                  <a:lnTo>
                    <a:pt x="310" y="2001"/>
                  </a:lnTo>
                  <a:lnTo>
                    <a:pt x="310" y="1168"/>
                  </a:lnTo>
                  <a:lnTo>
                    <a:pt x="810" y="1168"/>
                  </a:lnTo>
                  <a:lnTo>
                    <a:pt x="810" y="2001"/>
                  </a:lnTo>
                  <a:lnTo>
                    <a:pt x="1119" y="2001"/>
                  </a:lnTo>
                  <a:lnTo>
                    <a:pt x="1119" y="1"/>
                  </a:lnTo>
                  <a:lnTo>
                    <a:pt x="810" y="1"/>
                  </a:lnTo>
                  <a:lnTo>
                    <a:pt x="810" y="834"/>
                  </a:lnTo>
                  <a:lnTo>
                    <a:pt x="310" y="834"/>
                  </a:lnTo>
                  <a:lnTo>
                    <a:pt x="31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4" name="Google Shape;1239;p67">
              <a:extLst>
                <a:ext uri="{FF2B5EF4-FFF2-40B4-BE49-F238E27FC236}">
                  <a16:creationId xmlns:a16="http://schemas.microsoft.com/office/drawing/2014/main" id="{990D28D7-39BA-48A8-F7A4-21ED6BC6B6D4}"/>
                </a:ext>
              </a:extLst>
            </p:cNvPr>
            <p:cNvSpPr/>
            <p:nvPr/>
          </p:nvSpPr>
          <p:spPr>
            <a:xfrm>
              <a:off x="2751125" y="3959200"/>
              <a:ext cx="32775" cy="48250"/>
            </a:xfrm>
            <a:custGeom>
              <a:avLst/>
              <a:gdLst/>
              <a:ahLst/>
              <a:cxnLst/>
              <a:rect l="l" t="t" r="r" b="b"/>
              <a:pathLst>
                <a:path w="1311" h="1930" extrusionOk="0">
                  <a:moveTo>
                    <a:pt x="1" y="0"/>
                  </a:moveTo>
                  <a:lnTo>
                    <a:pt x="1" y="286"/>
                  </a:lnTo>
                  <a:lnTo>
                    <a:pt x="525" y="286"/>
                  </a:lnTo>
                  <a:lnTo>
                    <a:pt x="525" y="1929"/>
                  </a:lnTo>
                  <a:lnTo>
                    <a:pt x="811" y="1929"/>
                  </a:lnTo>
                  <a:lnTo>
                    <a:pt x="811" y="286"/>
                  </a:lnTo>
                  <a:lnTo>
                    <a:pt x="1311" y="286"/>
                  </a:lnTo>
                  <a:lnTo>
                    <a:pt x="13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5" name="Google Shape;1240;p67">
              <a:extLst>
                <a:ext uri="{FF2B5EF4-FFF2-40B4-BE49-F238E27FC236}">
                  <a16:creationId xmlns:a16="http://schemas.microsoft.com/office/drawing/2014/main" id="{4F11089C-9F14-962D-171A-FF4FA5DAB68C}"/>
                </a:ext>
              </a:extLst>
            </p:cNvPr>
            <p:cNvSpPr/>
            <p:nvPr/>
          </p:nvSpPr>
          <p:spPr>
            <a:xfrm>
              <a:off x="2824950" y="3959800"/>
              <a:ext cx="20875" cy="48850"/>
            </a:xfrm>
            <a:custGeom>
              <a:avLst/>
              <a:gdLst/>
              <a:ahLst/>
              <a:cxnLst/>
              <a:rect l="l" t="t" r="r" b="b"/>
              <a:pathLst>
                <a:path w="835" h="1954" extrusionOk="0">
                  <a:moveTo>
                    <a:pt x="1" y="0"/>
                  </a:moveTo>
                  <a:lnTo>
                    <a:pt x="1" y="1953"/>
                  </a:lnTo>
                  <a:lnTo>
                    <a:pt x="834" y="1953"/>
                  </a:lnTo>
                  <a:lnTo>
                    <a:pt x="834" y="1667"/>
                  </a:lnTo>
                  <a:lnTo>
                    <a:pt x="334" y="1667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6" name="Google Shape;1241;p67">
              <a:extLst>
                <a:ext uri="{FF2B5EF4-FFF2-40B4-BE49-F238E27FC236}">
                  <a16:creationId xmlns:a16="http://schemas.microsoft.com/office/drawing/2014/main" id="{629B98E3-276F-73F7-B17B-D25794549AC8}"/>
                </a:ext>
              </a:extLst>
            </p:cNvPr>
            <p:cNvSpPr/>
            <p:nvPr/>
          </p:nvSpPr>
          <p:spPr>
            <a:xfrm>
              <a:off x="2787450" y="3959200"/>
              <a:ext cx="33375" cy="48850"/>
            </a:xfrm>
            <a:custGeom>
              <a:avLst/>
              <a:gdLst/>
              <a:ahLst/>
              <a:cxnLst/>
              <a:rect l="l" t="t" r="r" b="b"/>
              <a:pathLst>
                <a:path w="1335" h="1954" extrusionOk="0">
                  <a:moveTo>
                    <a:pt x="1" y="0"/>
                  </a:moveTo>
                  <a:lnTo>
                    <a:pt x="1" y="1953"/>
                  </a:lnTo>
                  <a:lnTo>
                    <a:pt x="310" y="1953"/>
                  </a:lnTo>
                  <a:lnTo>
                    <a:pt x="310" y="548"/>
                  </a:lnTo>
                  <a:lnTo>
                    <a:pt x="644" y="1096"/>
                  </a:lnTo>
                  <a:lnTo>
                    <a:pt x="953" y="548"/>
                  </a:lnTo>
                  <a:lnTo>
                    <a:pt x="953" y="1953"/>
                  </a:lnTo>
                  <a:lnTo>
                    <a:pt x="1334" y="1953"/>
                  </a:lnTo>
                  <a:lnTo>
                    <a:pt x="1334" y="0"/>
                  </a:lnTo>
                  <a:lnTo>
                    <a:pt x="1001" y="0"/>
                  </a:lnTo>
                  <a:lnTo>
                    <a:pt x="667" y="524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7" name="Google Shape;1242;p67">
              <a:extLst>
                <a:ext uri="{FF2B5EF4-FFF2-40B4-BE49-F238E27FC236}">
                  <a16:creationId xmlns:a16="http://schemas.microsoft.com/office/drawing/2014/main" id="{1E7B76F1-8D6C-9751-10F0-ADFAAA5741D6}"/>
                </a:ext>
              </a:extLst>
            </p:cNvPr>
            <p:cNvSpPr/>
            <p:nvPr/>
          </p:nvSpPr>
          <p:spPr>
            <a:xfrm>
              <a:off x="2763050" y="4029450"/>
              <a:ext cx="8350" cy="7775"/>
            </a:xfrm>
            <a:custGeom>
              <a:avLst/>
              <a:gdLst/>
              <a:ahLst/>
              <a:cxnLst/>
              <a:rect l="l" t="t" r="r" b="b"/>
              <a:pathLst>
                <a:path w="334" h="311" extrusionOk="0">
                  <a:moveTo>
                    <a:pt x="0" y="1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8" name="Google Shape;1243;p67">
              <a:extLst>
                <a:ext uri="{FF2B5EF4-FFF2-40B4-BE49-F238E27FC236}">
                  <a16:creationId xmlns:a16="http://schemas.microsoft.com/office/drawing/2014/main" id="{EB71AA97-4EAB-A0CE-1270-DB075D18B455}"/>
                </a:ext>
              </a:extLst>
            </p:cNvPr>
            <p:cNvSpPr/>
            <p:nvPr/>
          </p:nvSpPr>
          <p:spPr>
            <a:xfrm>
              <a:off x="2779725" y="4029450"/>
              <a:ext cx="8350" cy="7775"/>
            </a:xfrm>
            <a:custGeom>
              <a:avLst/>
              <a:gdLst/>
              <a:ahLst/>
              <a:cxnLst/>
              <a:rect l="l" t="t" r="r" b="b"/>
              <a:pathLst>
                <a:path w="334" h="311" extrusionOk="0">
                  <a:moveTo>
                    <a:pt x="0" y="1"/>
                  </a:moveTo>
                  <a:lnTo>
                    <a:pt x="0" y="310"/>
                  </a:lnTo>
                  <a:lnTo>
                    <a:pt x="333" y="310"/>
                  </a:lnTo>
                  <a:lnTo>
                    <a:pt x="3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9" name="Google Shape;1244;p67">
              <a:extLst>
                <a:ext uri="{FF2B5EF4-FFF2-40B4-BE49-F238E27FC236}">
                  <a16:creationId xmlns:a16="http://schemas.microsoft.com/office/drawing/2014/main" id="{09F8B6D3-4CF3-A1BC-C707-AC2D95B06019}"/>
                </a:ext>
              </a:extLst>
            </p:cNvPr>
            <p:cNvSpPr/>
            <p:nvPr/>
          </p:nvSpPr>
          <p:spPr>
            <a:xfrm>
              <a:off x="2795800" y="4029450"/>
              <a:ext cx="8350" cy="7775"/>
            </a:xfrm>
            <a:custGeom>
              <a:avLst/>
              <a:gdLst/>
              <a:ahLst/>
              <a:cxnLst/>
              <a:rect l="l" t="t" r="r" b="b"/>
              <a:pathLst>
                <a:path w="334" h="311" extrusionOk="0">
                  <a:moveTo>
                    <a:pt x="0" y="1"/>
                  </a:moveTo>
                  <a:lnTo>
                    <a:pt x="0" y="310"/>
                  </a:lnTo>
                  <a:lnTo>
                    <a:pt x="333" y="310"/>
                  </a:lnTo>
                  <a:lnTo>
                    <a:pt x="3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0" name="Google Shape;1245;p67">
              <a:extLst>
                <a:ext uri="{FF2B5EF4-FFF2-40B4-BE49-F238E27FC236}">
                  <a16:creationId xmlns:a16="http://schemas.microsoft.com/office/drawing/2014/main" id="{FFC83B78-4865-C499-01DF-BC13F18B2928}"/>
                </a:ext>
              </a:extLst>
            </p:cNvPr>
            <p:cNvSpPr/>
            <p:nvPr/>
          </p:nvSpPr>
          <p:spPr>
            <a:xfrm>
              <a:off x="2664225" y="3905625"/>
              <a:ext cx="263750" cy="206000"/>
            </a:xfrm>
            <a:custGeom>
              <a:avLst/>
              <a:gdLst/>
              <a:ahLst/>
              <a:cxnLst/>
              <a:rect l="l" t="t" r="r" b="b"/>
              <a:pathLst>
                <a:path w="10550" h="8240" extrusionOk="0">
                  <a:moveTo>
                    <a:pt x="5454" y="6906"/>
                  </a:moveTo>
                  <a:lnTo>
                    <a:pt x="5454" y="7907"/>
                  </a:lnTo>
                  <a:lnTo>
                    <a:pt x="4120" y="7907"/>
                  </a:lnTo>
                  <a:lnTo>
                    <a:pt x="4120" y="6906"/>
                  </a:lnTo>
                  <a:close/>
                  <a:moveTo>
                    <a:pt x="9716" y="2644"/>
                  </a:moveTo>
                  <a:cubicBezTo>
                    <a:pt x="10026" y="2858"/>
                    <a:pt x="10216" y="3191"/>
                    <a:pt x="10216" y="3620"/>
                  </a:cubicBezTo>
                  <a:cubicBezTo>
                    <a:pt x="10240" y="4096"/>
                    <a:pt x="9954" y="4525"/>
                    <a:pt x="9502" y="4692"/>
                  </a:cubicBezTo>
                  <a:lnTo>
                    <a:pt x="9407" y="4715"/>
                  </a:lnTo>
                  <a:lnTo>
                    <a:pt x="9407" y="7907"/>
                  </a:lnTo>
                  <a:lnTo>
                    <a:pt x="9407" y="7930"/>
                  </a:lnTo>
                  <a:lnTo>
                    <a:pt x="8764" y="7930"/>
                  </a:lnTo>
                  <a:lnTo>
                    <a:pt x="8716" y="7907"/>
                  </a:lnTo>
                  <a:lnTo>
                    <a:pt x="8716" y="4715"/>
                  </a:lnTo>
                  <a:lnTo>
                    <a:pt x="8621" y="4692"/>
                  </a:lnTo>
                  <a:cubicBezTo>
                    <a:pt x="8192" y="4525"/>
                    <a:pt x="7883" y="4096"/>
                    <a:pt x="7883" y="3620"/>
                  </a:cubicBezTo>
                  <a:cubicBezTo>
                    <a:pt x="7883" y="3239"/>
                    <a:pt x="8097" y="2882"/>
                    <a:pt x="8383" y="2644"/>
                  </a:cubicBezTo>
                  <a:lnTo>
                    <a:pt x="8383" y="3858"/>
                  </a:lnTo>
                  <a:cubicBezTo>
                    <a:pt x="8383" y="3977"/>
                    <a:pt x="8502" y="4096"/>
                    <a:pt x="8621" y="4096"/>
                  </a:cubicBezTo>
                  <a:lnTo>
                    <a:pt x="9454" y="4096"/>
                  </a:lnTo>
                  <a:cubicBezTo>
                    <a:pt x="9573" y="4096"/>
                    <a:pt x="9716" y="3977"/>
                    <a:pt x="9716" y="3858"/>
                  </a:cubicBezTo>
                  <a:lnTo>
                    <a:pt x="9716" y="2644"/>
                  </a:lnTo>
                  <a:close/>
                  <a:moveTo>
                    <a:pt x="333" y="0"/>
                  </a:moveTo>
                  <a:cubicBezTo>
                    <a:pt x="143" y="0"/>
                    <a:pt x="0" y="119"/>
                    <a:pt x="0" y="286"/>
                  </a:cubicBezTo>
                  <a:lnTo>
                    <a:pt x="0" y="6573"/>
                  </a:lnTo>
                  <a:cubicBezTo>
                    <a:pt x="0" y="6740"/>
                    <a:pt x="143" y="6906"/>
                    <a:pt x="333" y="6906"/>
                  </a:cubicBezTo>
                  <a:lnTo>
                    <a:pt x="3787" y="6906"/>
                  </a:lnTo>
                  <a:lnTo>
                    <a:pt x="3787" y="7907"/>
                  </a:lnTo>
                  <a:lnTo>
                    <a:pt x="3120" y="7907"/>
                  </a:lnTo>
                  <a:lnTo>
                    <a:pt x="3120" y="8216"/>
                  </a:lnTo>
                  <a:lnTo>
                    <a:pt x="6430" y="8216"/>
                  </a:lnTo>
                  <a:lnTo>
                    <a:pt x="6430" y="7907"/>
                  </a:lnTo>
                  <a:lnTo>
                    <a:pt x="5739" y="7907"/>
                  </a:lnTo>
                  <a:lnTo>
                    <a:pt x="5739" y="6906"/>
                  </a:lnTo>
                  <a:lnTo>
                    <a:pt x="8073" y="6906"/>
                  </a:lnTo>
                  <a:lnTo>
                    <a:pt x="8073" y="6597"/>
                  </a:lnTo>
                  <a:lnTo>
                    <a:pt x="310" y="6597"/>
                  </a:lnTo>
                  <a:lnTo>
                    <a:pt x="262" y="6573"/>
                  </a:lnTo>
                  <a:lnTo>
                    <a:pt x="262" y="5906"/>
                  </a:lnTo>
                  <a:lnTo>
                    <a:pt x="8359" y="5906"/>
                  </a:lnTo>
                  <a:lnTo>
                    <a:pt x="8359" y="7907"/>
                  </a:lnTo>
                  <a:cubicBezTo>
                    <a:pt x="8359" y="8097"/>
                    <a:pt x="8526" y="8240"/>
                    <a:pt x="8692" y="8240"/>
                  </a:cubicBezTo>
                  <a:lnTo>
                    <a:pt x="9359" y="8240"/>
                  </a:lnTo>
                  <a:cubicBezTo>
                    <a:pt x="9526" y="8240"/>
                    <a:pt x="9645" y="8097"/>
                    <a:pt x="9645" y="7907"/>
                  </a:cubicBezTo>
                  <a:lnTo>
                    <a:pt x="9645" y="4930"/>
                  </a:lnTo>
                  <a:cubicBezTo>
                    <a:pt x="10145" y="4692"/>
                    <a:pt x="10478" y="4192"/>
                    <a:pt x="10478" y="3620"/>
                  </a:cubicBezTo>
                  <a:cubicBezTo>
                    <a:pt x="10550" y="3096"/>
                    <a:pt x="10264" y="2572"/>
                    <a:pt x="9788" y="2310"/>
                  </a:cubicBezTo>
                  <a:lnTo>
                    <a:pt x="9407" y="2310"/>
                  </a:lnTo>
                  <a:lnTo>
                    <a:pt x="9407" y="3810"/>
                  </a:lnTo>
                  <a:lnTo>
                    <a:pt x="8716" y="3810"/>
                  </a:lnTo>
                  <a:lnTo>
                    <a:pt x="8716" y="2310"/>
                  </a:lnTo>
                  <a:lnTo>
                    <a:pt x="8359" y="2310"/>
                  </a:lnTo>
                  <a:cubicBezTo>
                    <a:pt x="7883" y="2572"/>
                    <a:pt x="7597" y="3048"/>
                    <a:pt x="7597" y="3596"/>
                  </a:cubicBezTo>
                  <a:cubicBezTo>
                    <a:pt x="7597" y="4168"/>
                    <a:pt x="7906" y="4668"/>
                    <a:pt x="8430" y="4906"/>
                  </a:cubicBezTo>
                  <a:lnTo>
                    <a:pt x="8430" y="5597"/>
                  </a:lnTo>
                  <a:lnTo>
                    <a:pt x="310" y="5597"/>
                  </a:lnTo>
                  <a:lnTo>
                    <a:pt x="310" y="286"/>
                  </a:lnTo>
                  <a:lnTo>
                    <a:pt x="9240" y="286"/>
                  </a:lnTo>
                  <a:lnTo>
                    <a:pt x="9240" y="1929"/>
                  </a:lnTo>
                  <a:lnTo>
                    <a:pt x="9526" y="1929"/>
                  </a:lnTo>
                  <a:lnTo>
                    <a:pt x="9526" y="286"/>
                  </a:lnTo>
                  <a:cubicBezTo>
                    <a:pt x="9526" y="119"/>
                    <a:pt x="9407" y="0"/>
                    <a:pt x="92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grpSp>
        <p:nvGrpSpPr>
          <p:cNvPr id="11" name="Google Shape;1226;p67">
            <a:extLst>
              <a:ext uri="{FF2B5EF4-FFF2-40B4-BE49-F238E27FC236}">
                <a16:creationId xmlns:a16="http://schemas.microsoft.com/office/drawing/2014/main" id="{0E4A63E3-9D81-3DC0-61A3-30876DEB57ED}"/>
              </a:ext>
            </a:extLst>
          </p:cNvPr>
          <p:cNvGrpSpPr/>
          <p:nvPr/>
        </p:nvGrpSpPr>
        <p:grpSpPr>
          <a:xfrm>
            <a:off x="8432100" y="1980719"/>
            <a:ext cx="708634" cy="732574"/>
            <a:chOff x="1081150" y="3905625"/>
            <a:chExt cx="239950" cy="263750"/>
          </a:xfrm>
          <a:solidFill>
            <a:schemeClr val="bg1">
              <a:lumMod val="95000"/>
            </a:schemeClr>
          </a:solidFill>
        </p:grpSpPr>
        <p:sp>
          <p:nvSpPr>
            <p:cNvPr id="12" name="Google Shape;1227;p67">
              <a:extLst>
                <a:ext uri="{FF2B5EF4-FFF2-40B4-BE49-F238E27FC236}">
                  <a16:creationId xmlns:a16="http://schemas.microsoft.com/office/drawing/2014/main" id="{6D151850-955A-1FC2-5A86-F534AF21FD2B}"/>
                </a:ext>
              </a:extLst>
            </p:cNvPr>
            <p:cNvSpPr/>
            <p:nvPr/>
          </p:nvSpPr>
          <p:spPr>
            <a:xfrm>
              <a:off x="1181175" y="4087200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0" y="1"/>
                  </a:moveTo>
                  <a:lnTo>
                    <a:pt x="0" y="286"/>
                  </a:lnTo>
                  <a:lnTo>
                    <a:pt x="334" y="286"/>
                  </a:lnTo>
                  <a:lnTo>
                    <a:pt x="3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228;p67">
              <a:extLst>
                <a:ext uri="{FF2B5EF4-FFF2-40B4-BE49-F238E27FC236}">
                  <a16:creationId xmlns:a16="http://schemas.microsoft.com/office/drawing/2014/main" id="{9A3A03A3-24F8-7C81-4B4A-CA82A691F57B}"/>
                </a:ext>
              </a:extLst>
            </p:cNvPr>
            <p:cNvSpPr/>
            <p:nvPr/>
          </p:nvSpPr>
          <p:spPr>
            <a:xfrm>
              <a:off x="1197250" y="4087200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0" y="1"/>
                  </a:moveTo>
                  <a:lnTo>
                    <a:pt x="0" y="286"/>
                  </a:lnTo>
                  <a:lnTo>
                    <a:pt x="334" y="286"/>
                  </a:lnTo>
                  <a:lnTo>
                    <a:pt x="3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229;p67">
              <a:extLst>
                <a:ext uri="{FF2B5EF4-FFF2-40B4-BE49-F238E27FC236}">
                  <a16:creationId xmlns:a16="http://schemas.microsoft.com/office/drawing/2014/main" id="{5D6A3860-80CF-3363-8664-A46CA9362C69}"/>
                </a:ext>
              </a:extLst>
            </p:cNvPr>
            <p:cNvSpPr/>
            <p:nvPr/>
          </p:nvSpPr>
          <p:spPr>
            <a:xfrm>
              <a:off x="1213900" y="4087200"/>
              <a:ext cx="7775" cy="7175"/>
            </a:xfrm>
            <a:custGeom>
              <a:avLst/>
              <a:gdLst/>
              <a:ahLst/>
              <a:cxnLst/>
              <a:rect l="l" t="t" r="r" b="b"/>
              <a:pathLst>
                <a:path w="311" h="287" extrusionOk="0">
                  <a:moveTo>
                    <a:pt x="1" y="1"/>
                  </a:moveTo>
                  <a:lnTo>
                    <a:pt x="1" y="286"/>
                  </a:lnTo>
                  <a:lnTo>
                    <a:pt x="311" y="286"/>
                  </a:lnTo>
                  <a:lnTo>
                    <a:pt x="3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230;p67">
              <a:hlinkClick r:id="rId3" action="ppaction://hlinkfile"/>
              <a:extLst>
                <a:ext uri="{FF2B5EF4-FFF2-40B4-BE49-F238E27FC236}">
                  <a16:creationId xmlns:a16="http://schemas.microsoft.com/office/drawing/2014/main" id="{27EB1783-DCD0-4727-175D-27EC4605BFC5}"/>
                </a:ext>
              </a:extLst>
            </p:cNvPr>
            <p:cNvSpPr/>
            <p:nvPr/>
          </p:nvSpPr>
          <p:spPr>
            <a:xfrm>
              <a:off x="1081150" y="3905625"/>
              <a:ext cx="239950" cy="263750"/>
            </a:xfrm>
            <a:custGeom>
              <a:avLst/>
              <a:gdLst/>
              <a:ahLst/>
              <a:cxnLst/>
              <a:rect l="l" t="t" r="r" b="b"/>
              <a:pathLst>
                <a:path w="9598" h="10550" extrusionOk="0">
                  <a:moveTo>
                    <a:pt x="7311" y="310"/>
                  </a:moveTo>
                  <a:lnTo>
                    <a:pt x="7311" y="6597"/>
                  </a:lnTo>
                  <a:lnTo>
                    <a:pt x="2334" y="6597"/>
                  </a:lnTo>
                  <a:lnTo>
                    <a:pt x="2334" y="310"/>
                  </a:lnTo>
                  <a:close/>
                  <a:moveTo>
                    <a:pt x="5478" y="9216"/>
                  </a:moveTo>
                  <a:lnTo>
                    <a:pt x="5478" y="10240"/>
                  </a:lnTo>
                  <a:lnTo>
                    <a:pt x="4144" y="10240"/>
                  </a:lnTo>
                  <a:lnTo>
                    <a:pt x="4144" y="9216"/>
                  </a:lnTo>
                  <a:close/>
                  <a:moveTo>
                    <a:pt x="2001" y="0"/>
                  </a:moveTo>
                  <a:lnTo>
                    <a:pt x="2001" y="6906"/>
                  </a:lnTo>
                  <a:lnTo>
                    <a:pt x="7597" y="6906"/>
                  </a:lnTo>
                  <a:lnTo>
                    <a:pt x="7597" y="2620"/>
                  </a:lnTo>
                  <a:lnTo>
                    <a:pt x="9264" y="2620"/>
                  </a:lnTo>
                  <a:lnTo>
                    <a:pt x="9264" y="8883"/>
                  </a:lnTo>
                  <a:lnTo>
                    <a:pt x="9264" y="8931"/>
                  </a:lnTo>
                  <a:lnTo>
                    <a:pt x="334" y="8931"/>
                  </a:lnTo>
                  <a:lnTo>
                    <a:pt x="310" y="8883"/>
                  </a:lnTo>
                  <a:lnTo>
                    <a:pt x="310" y="8240"/>
                  </a:lnTo>
                  <a:lnTo>
                    <a:pt x="8907" y="8240"/>
                  </a:lnTo>
                  <a:lnTo>
                    <a:pt x="8907" y="7930"/>
                  </a:lnTo>
                  <a:lnTo>
                    <a:pt x="310" y="7930"/>
                  </a:lnTo>
                  <a:lnTo>
                    <a:pt x="310" y="2644"/>
                  </a:lnTo>
                  <a:lnTo>
                    <a:pt x="1644" y="2644"/>
                  </a:lnTo>
                  <a:lnTo>
                    <a:pt x="1644" y="2334"/>
                  </a:lnTo>
                  <a:lnTo>
                    <a:pt x="334" y="2334"/>
                  </a:lnTo>
                  <a:cubicBezTo>
                    <a:pt x="167" y="2334"/>
                    <a:pt x="0" y="2453"/>
                    <a:pt x="0" y="2644"/>
                  </a:cubicBezTo>
                  <a:lnTo>
                    <a:pt x="0" y="8931"/>
                  </a:lnTo>
                  <a:cubicBezTo>
                    <a:pt x="0" y="9097"/>
                    <a:pt x="167" y="9240"/>
                    <a:pt x="334" y="9240"/>
                  </a:cubicBezTo>
                  <a:lnTo>
                    <a:pt x="3787" y="9240"/>
                  </a:lnTo>
                  <a:lnTo>
                    <a:pt x="3787" y="10264"/>
                  </a:lnTo>
                  <a:lnTo>
                    <a:pt x="3144" y="10264"/>
                  </a:lnTo>
                  <a:lnTo>
                    <a:pt x="3144" y="10550"/>
                  </a:lnTo>
                  <a:lnTo>
                    <a:pt x="6478" y="10550"/>
                  </a:lnTo>
                  <a:lnTo>
                    <a:pt x="6478" y="10264"/>
                  </a:lnTo>
                  <a:lnTo>
                    <a:pt x="5787" y="10264"/>
                  </a:lnTo>
                  <a:lnTo>
                    <a:pt x="5787" y="9216"/>
                  </a:lnTo>
                  <a:lnTo>
                    <a:pt x="9264" y="9216"/>
                  </a:lnTo>
                  <a:cubicBezTo>
                    <a:pt x="9431" y="9216"/>
                    <a:pt x="9550" y="9073"/>
                    <a:pt x="9550" y="8883"/>
                  </a:cubicBezTo>
                  <a:lnTo>
                    <a:pt x="9550" y="2596"/>
                  </a:lnTo>
                  <a:cubicBezTo>
                    <a:pt x="9598" y="2429"/>
                    <a:pt x="9455" y="2310"/>
                    <a:pt x="9288" y="2310"/>
                  </a:cubicBezTo>
                  <a:lnTo>
                    <a:pt x="7621" y="2310"/>
                  </a:lnTo>
                  <a:lnTo>
                    <a:pt x="76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231;p67">
              <a:extLst>
                <a:ext uri="{FF2B5EF4-FFF2-40B4-BE49-F238E27FC236}">
                  <a16:creationId xmlns:a16="http://schemas.microsoft.com/office/drawing/2014/main" id="{564169F2-78BD-F9EC-3C39-543FB92F38DB}"/>
                </a:ext>
              </a:extLst>
            </p:cNvPr>
            <p:cNvSpPr/>
            <p:nvPr/>
          </p:nvSpPr>
          <p:spPr>
            <a:xfrm>
              <a:off x="1147225" y="3921700"/>
              <a:ext cx="107800" cy="24425"/>
            </a:xfrm>
            <a:custGeom>
              <a:avLst/>
              <a:gdLst/>
              <a:ahLst/>
              <a:cxnLst/>
              <a:rect l="l" t="t" r="r" b="b"/>
              <a:pathLst>
                <a:path w="4312" h="977" extrusionOk="0">
                  <a:moveTo>
                    <a:pt x="1168" y="334"/>
                  </a:moveTo>
                  <a:lnTo>
                    <a:pt x="1168" y="691"/>
                  </a:lnTo>
                  <a:lnTo>
                    <a:pt x="334" y="691"/>
                  </a:lnTo>
                  <a:lnTo>
                    <a:pt x="334" y="334"/>
                  </a:lnTo>
                  <a:close/>
                  <a:moveTo>
                    <a:pt x="4002" y="334"/>
                  </a:moveTo>
                  <a:lnTo>
                    <a:pt x="4002" y="691"/>
                  </a:lnTo>
                  <a:lnTo>
                    <a:pt x="1501" y="691"/>
                  </a:lnTo>
                  <a:lnTo>
                    <a:pt x="1501" y="334"/>
                  </a:lnTo>
                  <a:close/>
                  <a:moveTo>
                    <a:pt x="1" y="0"/>
                  </a:moveTo>
                  <a:lnTo>
                    <a:pt x="1" y="977"/>
                  </a:lnTo>
                  <a:lnTo>
                    <a:pt x="4311" y="977"/>
                  </a:lnTo>
                  <a:lnTo>
                    <a:pt x="43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232;p67">
              <a:extLst>
                <a:ext uri="{FF2B5EF4-FFF2-40B4-BE49-F238E27FC236}">
                  <a16:creationId xmlns:a16="http://schemas.microsoft.com/office/drawing/2014/main" id="{BD612055-7ABA-E62C-C91C-490FCAE034EC}"/>
                </a:ext>
              </a:extLst>
            </p:cNvPr>
            <p:cNvSpPr/>
            <p:nvPr/>
          </p:nvSpPr>
          <p:spPr>
            <a:xfrm>
              <a:off x="1147225" y="3955025"/>
              <a:ext cx="107800" cy="57775"/>
            </a:xfrm>
            <a:custGeom>
              <a:avLst/>
              <a:gdLst/>
              <a:ahLst/>
              <a:cxnLst/>
              <a:rect l="l" t="t" r="r" b="b"/>
              <a:pathLst>
                <a:path w="4312" h="2311" extrusionOk="0">
                  <a:moveTo>
                    <a:pt x="4002" y="310"/>
                  </a:moveTo>
                  <a:lnTo>
                    <a:pt x="4002" y="1977"/>
                  </a:lnTo>
                  <a:lnTo>
                    <a:pt x="334" y="1977"/>
                  </a:lnTo>
                  <a:lnTo>
                    <a:pt x="334" y="310"/>
                  </a:lnTo>
                  <a:close/>
                  <a:moveTo>
                    <a:pt x="1" y="1"/>
                  </a:moveTo>
                  <a:lnTo>
                    <a:pt x="1" y="2311"/>
                  </a:lnTo>
                  <a:lnTo>
                    <a:pt x="4311" y="2311"/>
                  </a:lnTo>
                  <a:lnTo>
                    <a:pt x="43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233;p67">
              <a:extLst>
                <a:ext uri="{FF2B5EF4-FFF2-40B4-BE49-F238E27FC236}">
                  <a16:creationId xmlns:a16="http://schemas.microsoft.com/office/drawing/2014/main" id="{DBF2A061-71D2-F230-C330-5A774D41B60B}"/>
                </a:ext>
              </a:extLst>
            </p:cNvPr>
            <p:cNvSpPr/>
            <p:nvPr/>
          </p:nvSpPr>
          <p:spPr>
            <a:xfrm>
              <a:off x="1197250" y="4021700"/>
              <a:ext cx="58350" cy="7175"/>
            </a:xfrm>
            <a:custGeom>
              <a:avLst/>
              <a:gdLst/>
              <a:ahLst/>
              <a:cxnLst/>
              <a:rect l="l" t="t" r="r" b="b"/>
              <a:pathLst>
                <a:path w="2334" h="287" extrusionOk="0">
                  <a:moveTo>
                    <a:pt x="0" y="1"/>
                  </a:moveTo>
                  <a:lnTo>
                    <a:pt x="0" y="287"/>
                  </a:lnTo>
                  <a:lnTo>
                    <a:pt x="2334" y="287"/>
                  </a:lnTo>
                  <a:lnTo>
                    <a:pt x="23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234;p67">
              <a:extLst>
                <a:ext uri="{FF2B5EF4-FFF2-40B4-BE49-F238E27FC236}">
                  <a16:creationId xmlns:a16="http://schemas.microsoft.com/office/drawing/2014/main" id="{F128F433-4186-D1C2-097A-05276B302C9F}"/>
                </a:ext>
              </a:extLst>
            </p:cNvPr>
            <p:cNvSpPr/>
            <p:nvPr/>
          </p:nvSpPr>
          <p:spPr>
            <a:xfrm>
              <a:off x="1197250" y="4037775"/>
              <a:ext cx="58350" cy="7775"/>
            </a:xfrm>
            <a:custGeom>
              <a:avLst/>
              <a:gdLst/>
              <a:ahLst/>
              <a:cxnLst/>
              <a:rect l="l" t="t" r="r" b="b"/>
              <a:pathLst>
                <a:path w="2334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4" y="311"/>
                  </a:lnTo>
                  <a:lnTo>
                    <a:pt x="23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235;p67">
              <a:extLst>
                <a:ext uri="{FF2B5EF4-FFF2-40B4-BE49-F238E27FC236}">
                  <a16:creationId xmlns:a16="http://schemas.microsoft.com/office/drawing/2014/main" id="{C334FD85-9307-62A7-8D24-3635972AD706}"/>
                </a:ext>
              </a:extLst>
            </p:cNvPr>
            <p:cNvSpPr/>
            <p:nvPr/>
          </p:nvSpPr>
          <p:spPr>
            <a:xfrm>
              <a:off x="1197250" y="4054450"/>
              <a:ext cx="58350" cy="7175"/>
            </a:xfrm>
            <a:custGeom>
              <a:avLst/>
              <a:gdLst/>
              <a:ahLst/>
              <a:cxnLst/>
              <a:rect l="l" t="t" r="r" b="b"/>
              <a:pathLst>
                <a:path w="2334" h="287" extrusionOk="0">
                  <a:moveTo>
                    <a:pt x="0" y="1"/>
                  </a:moveTo>
                  <a:lnTo>
                    <a:pt x="0" y="287"/>
                  </a:lnTo>
                  <a:lnTo>
                    <a:pt x="2334" y="287"/>
                  </a:lnTo>
                  <a:lnTo>
                    <a:pt x="23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236;p67">
              <a:extLst>
                <a:ext uri="{FF2B5EF4-FFF2-40B4-BE49-F238E27FC236}">
                  <a16:creationId xmlns:a16="http://schemas.microsoft.com/office/drawing/2014/main" id="{4AC78D21-4CF1-0FE4-243E-EFA7398E0995}"/>
                </a:ext>
              </a:extLst>
            </p:cNvPr>
            <p:cNvSpPr/>
            <p:nvPr/>
          </p:nvSpPr>
          <p:spPr>
            <a:xfrm>
              <a:off x="1147825" y="4021700"/>
              <a:ext cx="40500" cy="40525"/>
            </a:xfrm>
            <a:custGeom>
              <a:avLst/>
              <a:gdLst/>
              <a:ahLst/>
              <a:cxnLst/>
              <a:rect l="l" t="t" r="r" b="b"/>
              <a:pathLst>
                <a:path w="1620" h="1621" extrusionOk="0">
                  <a:moveTo>
                    <a:pt x="1334" y="287"/>
                  </a:moveTo>
                  <a:lnTo>
                    <a:pt x="1334" y="1311"/>
                  </a:lnTo>
                  <a:lnTo>
                    <a:pt x="310" y="1311"/>
                  </a:lnTo>
                  <a:lnTo>
                    <a:pt x="310" y="287"/>
                  </a:lnTo>
                  <a:close/>
                  <a:moveTo>
                    <a:pt x="1" y="1"/>
                  </a:moveTo>
                  <a:lnTo>
                    <a:pt x="1" y="1620"/>
                  </a:lnTo>
                  <a:lnTo>
                    <a:pt x="1620" y="1620"/>
                  </a:lnTo>
                  <a:lnTo>
                    <a:pt x="16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4"/>
          <p:cNvSpPr/>
          <p:nvPr/>
        </p:nvSpPr>
        <p:spPr>
          <a:xfrm>
            <a:off x="2141733" y="4736433"/>
            <a:ext cx="80116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89" name="Google Shape;689;p54"/>
          <p:cNvGrpSpPr/>
          <p:nvPr/>
        </p:nvGrpSpPr>
        <p:grpSpPr>
          <a:xfrm>
            <a:off x="1557971" y="1653698"/>
            <a:ext cx="9075516" cy="3550653"/>
            <a:chOff x="832911" y="751027"/>
            <a:chExt cx="7478177" cy="3641447"/>
          </a:xfrm>
        </p:grpSpPr>
        <p:sp>
          <p:nvSpPr>
            <p:cNvPr id="690" name="Google Shape;690;p54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691" name="Google Shape;691;p54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692" name="Google Shape;692;p54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54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54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95" name="Google Shape;695;p54"/>
          <p:cNvSpPr txBox="1">
            <a:spLocks noGrp="1"/>
          </p:cNvSpPr>
          <p:nvPr>
            <p:ph type="title"/>
          </p:nvPr>
        </p:nvSpPr>
        <p:spPr>
          <a:xfrm>
            <a:off x="1850529" y="2575339"/>
            <a:ext cx="8490400" cy="286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bg-BG" dirty="0"/>
              <a:t>Проект </a:t>
            </a:r>
            <a:r>
              <a:rPr lang="en-US" dirty="0"/>
              <a:t>Visual Studio</a:t>
            </a:r>
            <a:br>
              <a:rPr lang="en-US" dirty="0"/>
            </a:br>
            <a:endParaRPr dirty="0"/>
          </a:p>
        </p:txBody>
      </p:sp>
      <p:sp>
        <p:nvSpPr>
          <p:cNvPr id="696" name="Google Shape;696;p54"/>
          <p:cNvSpPr/>
          <p:nvPr/>
        </p:nvSpPr>
        <p:spPr>
          <a:xfrm>
            <a:off x="2931333" y="4841767"/>
            <a:ext cx="63296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2345571-E563-496B-AC9F-86EAD004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F3FE035D-34B9-4FC2-B7C8-1E3992620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476021"/>
            <a:ext cx="11094720" cy="5181234"/>
          </a:xfrm>
          <a:prstGeom prst="rect">
            <a:avLst/>
          </a:prstGeom>
        </p:spPr>
      </p:pic>
      <p:grpSp>
        <p:nvGrpSpPr>
          <p:cNvPr id="13" name="Google Shape;689;p54">
            <a:extLst>
              <a:ext uri="{FF2B5EF4-FFF2-40B4-BE49-F238E27FC236}">
                <a16:creationId xmlns:a16="http://schemas.microsoft.com/office/drawing/2014/main" id="{0CAE939B-16C8-478C-B4F5-A8C8B4783EDB}"/>
              </a:ext>
            </a:extLst>
          </p:cNvPr>
          <p:cNvGrpSpPr/>
          <p:nvPr/>
        </p:nvGrpSpPr>
        <p:grpSpPr>
          <a:xfrm>
            <a:off x="6818428" y="4680498"/>
            <a:ext cx="5051450" cy="1341406"/>
            <a:chOff x="832911" y="751027"/>
            <a:chExt cx="7478177" cy="3641447"/>
          </a:xfrm>
        </p:grpSpPr>
        <p:sp>
          <p:nvSpPr>
            <p:cNvPr id="14" name="Google Shape;690;p54">
              <a:extLst>
                <a:ext uri="{FF2B5EF4-FFF2-40B4-BE49-F238E27FC236}">
                  <a16:creationId xmlns:a16="http://schemas.microsoft.com/office/drawing/2014/main" id="{DE2D06C5-D752-4868-B1B0-181F82614433}"/>
                </a:ext>
              </a:extLst>
            </p:cNvPr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5" name="Google Shape;691;p54">
              <a:extLst>
                <a:ext uri="{FF2B5EF4-FFF2-40B4-BE49-F238E27FC236}">
                  <a16:creationId xmlns:a16="http://schemas.microsoft.com/office/drawing/2014/main" id="{49697F1B-A792-4971-B9E5-4194C3A11E03}"/>
                </a:ext>
              </a:extLst>
            </p:cNvPr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16" name="Google Shape;692;p54">
                <a:extLst>
                  <a:ext uri="{FF2B5EF4-FFF2-40B4-BE49-F238E27FC236}">
                    <a16:creationId xmlns:a16="http://schemas.microsoft.com/office/drawing/2014/main" id="{94C72946-4E2E-4799-9D1B-D257C03D6227}"/>
                  </a:ext>
                </a:extLst>
              </p:cNvPr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693;p54">
                <a:extLst>
                  <a:ext uri="{FF2B5EF4-FFF2-40B4-BE49-F238E27FC236}">
                    <a16:creationId xmlns:a16="http://schemas.microsoft.com/office/drawing/2014/main" id="{5F29CEB2-C225-48C4-99B3-FF880F303A9E}"/>
                  </a:ext>
                </a:extLst>
              </p:cNvPr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694;p54">
                <a:extLst>
                  <a:ext uri="{FF2B5EF4-FFF2-40B4-BE49-F238E27FC236}">
                    <a16:creationId xmlns:a16="http://schemas.microsoft.com/office/drawing/2014/main" id="{B95F515D-3F89-410C-A166-CB42344FE577}"/>
                  </a:ext>
                </a:extLst>
              </p:cNvPr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" name="Google Shape;695;p54">
            <a:extLst>
              <a:ext uri="{FF2B5EF4-FFF2-40B4-BE49-F238E27FC236}">
                <a16:creationId xmlns:a16="http://schemas.microsoft.com/office/drawing/2014/main" id="{C2A02207-0776-49BA-8087-3C81AC4462EC}"/>
              </a:ext>
            </a:extLst>
          </p:cNvPr>
          <p:cNvSpPr txBox="1">
            <a:spLocks/>
          </p:cNvSpPr>
          <p:nvPr/>
        </p:nvSpPr>
        <p:spPr>
          <a:xfrm>
            <a:off x="7144104" y="4755006"/>
            <a:ext cx="4725774" cy="108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odchasan"/>
              <a:buNone/>
              <a:defRPr sz="8000" b="1" i="0" u="none" strike="noStrike" cap="none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bg-BG" sz="4400" kern="0" dirty="0"/>
              <a:t>Начало</a:t>
            </a:r>
            <a:endParaRPr lang="en-US" sz="4400" kern="0" dirty="0"/>
          </a:p>
        </p:txBody>
      </p:sp>
      <p:sp>
        <p:nvSpPr>
          <p:cNvPr id="20" name="Google Shape;696;p54">
            <a:extLst>
              <a:ext uri="{FF2B5EF4-FFF2-40B4-BE49-F238E27FC236}">
                <a16:creationId xmlns:a16="http://schemas.microsoft.com/office/drawing/2014/main" id="{0DE514F3-0D33-41A6-961C-119ED7F4A4D6}"/>
              </a:ext>
            </a:extLst>
          </p:cNvPr>
          <p:cNvSpPr/>
          <p:nvPr/>
        </p:nvSpPr>
        <p:spPr>
          <a:xfrm>
            <a:off x="7628878" y="7162595"/>
            <a:ext cx="3523068" cy="4571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688;p54">
            <a:extLst>
              <a:ext uri="{FF2B5EF4-FFF2-40B4-BE49-F238E27FC236}">
                <a16:creationId xmlns:a16="http://schemas.microsoft.com/office/drawing/2014/main" id="{4BD58D68-361A-4301-80D9-3AE83DED43DB}"/>
              </a:ext>
            </a:extLst>
          </p:cNvPr>
          <p:cNvSpPr/>
          <p:nvPr/>
        </p:nvSpPr>
        <p:spPr>
          <a:xfrm>
            <a:off x="7160776" y="5694196"/>
            <a:ext cx="4459272" cy="100493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622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9AA152A-579F-4D2A-9D83-994B45B2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936"/>
            <a:ext cx="12192000" cy="5640808"/>
          </a:xfrm>
          <a:prstGeom prst="rect">
            <a:avLst/>
          </a:prstGeom>
        </p:spPr>
      </p:pic>
      <p:grpSp>
        <p:nvGrpSpPr>
          <p:cNvPr id="13" name="Google Shape;689;p54">
            <a:extLst>
              <a:ext uri="{FF2B5EF4-FFF2-40B4-BE49-F238E27FC236}">
                <a16:creationId xmlns:a16="http://schemas.microsoft.com/office/drawing/2014/main" id="{0CAE939B-16C8-478C-B4F5-A8C8B4783EDB}"/>
              </a:ext>
            </a:extLst>
          </p:cNvPr>
          <p:cNvGrpSpPr/>
          <p:nvPr/>
        </p:nvGrpSpPr>
        <p:grpSpPr>
          <a:xfrm>
            <a:off x="7160776" y="4905581"/>
            <a:ext cx="5051450" cy="1341406"/>
            <a:chOff x="832911" y="751027"/>
            <a:chExt cx="7478177" cy="3641447"/>
          </a:xfrm>
        </p:grpSpPr>
        <p:sp>
          <p:nvSpPr>
            <p:cNvPr id="14" name="Google Shape;690;p54">
              <a:extLst>
                <a:ext uri="{FF2B5EF4-FFF2-40B4-BE49-F238E27FC236}">
                  <a16:creationId xmlns:a16="http://schemas.microsoft.com/office/drawing/2014/main" id="{DE2D06C5-D752-4868-B1B0-181F82614433}"/>
                </a:ext>
              </a:extLst>
            </p:cNvPr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5" name="Google Shape;691;p54">
              <a:extLst>
                <a:ext uri="{FF2B5EF4-FFF2-40B4-BE49-F238E27FC236}">
                  <a16:creationId xmlns:a16="http://schemas.microsoft.com/office/drawing/2014/main" id="{49697F1B-A792-4971-B9E5-4194C3A11E03}"/>
                </a:ext>
              </a:extLst>
            </p:cNvPr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16" name="Google Shape;692;p54">
                <a:extLst>
                  <a:ext uri="{FF2B5EF4-FFF2-40B4-BE49-F238E27FC236}">
                    <a16:creationId xmlns:a16="http://schemas.microsoft.com/office/drawing/2014/main" id="{94C72946-4E2E-4799-9D1B-D257C03D6227}"/>
                  </a:ext>
                </a:extLst>
              </p:cNvPr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693;p54">
                <a:extLst>
                  <a:ext uri="{FF2B5EF4-FFF2-40B4-BE49-F238E27FC236}">
                    <a16:creationId xmlns:a16="http://schemas.microsoft.com/office/drawing/2014/main" id="{5F29CEB2-C225-48C4-99B3-FF880F303A9E}"/>
                  </a:ext>
                </a:extLst>
              </p:cNvPr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694;p54">
                <a:extLst>
                  <a:ext uri="{FF2B5EF4-FFF2-40B4-BE49-F238E27FC236}">
                    <a16:creationId xmlns:a16="http://schemas.microsoft.com/office/drawing/2014/main" id="{B95F515D-3F89-410C-A166-CB42344FE577}"/>
                  </a:ext>
                </a:extLst>
              </p:cNvPr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" name="Google Shape;695;p54">
            <a:extLst>
              <a:ext uri="{FF2B5EF4-FFF2-40B4-BE49-F238E27FC236}">
                <a16:creationId xmlns:a16="http://schemas.microsoft.com/office/drawing/2014/main" id="{C2A02207-0776-49BA-8087-3C81AC4462EC}"/>
              </a:ext>
            </a:extLst>
          </p:cNvPr>
          <p:cNvSpPr txBox="1">
            <a:spLocks/>
          </p:cNvSpPr>
          <p:nvPr/>
        </p:nvSpPr>
        <p:spPr>
          <a:xfrm>
            <a:off x="7323614" y="5001953"/>
            <a:ext cx="4725774" cy="108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odchasan"/>
              <a:buNone/>
              <a:defRPr sz="8000" b="1" i="0" u="none" strike="noStrike" cap="none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bg-BG" sz="4400" kern="0" dirty="0"/>
              <a:t>Функционалности</a:t>
            </a:r>
            <a:endParaRPr lang="en-US" sz="4400" kern="0" dirty="0"/>
          </a:p>
        </p:txBody>
      </p:sp>
      <p:sp>
        <p:nvSpPr>
          <p:cNvPr id="20" name="Google Shape;696;p54">
            <a:extLst>
              <a:ext uri="{FF2B5EF4-FFF2-40B4-BE49-F238E27FC236}">
                <a16:creationId xmlns:a16="http://schemas.microsoft.com/office/drawing/2014/main" id="{0DE514F3-0D33-41A6-961C-119ED7F4A4D6}"/>
              </a:ext>
            </a:extLst>
          </p:cNvPr>
          <p:cNvSpPr/>
          <p:nvPr/>
        </p:nvSpPr>
        <p:spPr>
          <a:xfrm>
            <a:off x="7628878" y="7162595"/>
            <a:ext cx="3523068" cy="4571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688;p54">
            <a:extLst>
              <a:ext uri="{FF2B5EF4-FFF2-40B4-BE49-F238E27FC236}">
                <a16:creationId xmlns:a16="http://schemas.microsoft.com/office/drawing/2014/main" id="{4BD58D68-361A-4301-80D9-3AE83DED43DB}"/>
              </a:ext>
            </a:extLst>
          </p:cNvPr>
          <p:cNvSpPr/>
          <p:nvPr/>
        </p:nvSpPr>
        <p:spPr>
          <a:xfrm>
            <a:off x="7628878" y="5899294"/>
            <a:ext cx="4459272" cy="100493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6817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1"/>
          <p:cNvSpPr txBox="1">
            <a:spLocks noGrp="1"/>
          </p:cNvSpPr>
          <p:nvPr>
            <p:ph type="title"/>
          </p:nvPr>
        </p:nvSpPr>
        <p:spPr>
          <a:xfrm>
            <a:off x="1494300" y="3470867"/>
            <a:ext cx="920360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bg-BG" dirty="0"/>
              <a:t>Изгледи за потребител</a:t>
            </a:r>
            <a:endParaRPr dirty="0"/>
          </a:p>
        </p:txBody>
      </p:sp>
      <p:sp>
        <p:nvSpPr>
          <p:cNvPr id="556" name="Google Shape;556;p51"/>
          <p:cNvSpPr/>
          <p:nvPr/>
        </p:nvSpPr>
        <p:spPr>
          <a:xfrm>
            <a:off x="3695200" y="3301300"/>
            <a:ext cx="48016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7" name="Google Shape;557;p51"/>
          <p:cNvSpPr/>
          <p:nvPr/>
        </p:nvSpPr>
        <p:spPr>
          <a:xfrm>
            <a:off x="5326167" y="1440204"/>
            <a:ext cx="1540000" cy="1540000"/>
          </a:xfrm>
          <a:prstGeom prst="ellipse">
            <a:avLst/>
          </a:prstGeom>
          <a:gradFill>
            <a:gsLst>
              <a:gs pos="0">
                <a:srgbClr val="0A3250"/>
              </a:gs>
              <a:gs pos="100000">
                <a:srgbClr val="010101"/>
              </a:gs>
            </a:gsLst>
            <a:lin ang="5400700" scaled="0"/>
          </a:gra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19050" algn="bl" rotWithShape="0">
              <a:srgbClr val="7EFFFF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Graphic 4" descr="Ui Ux with solid fill">
            <a:extLst>
              <a:ext uri="{FF2B5EF4-FFF2-40B4-BE49-F238E27FC236}">
                <a16:creationId xmlns:a16="http://schemas.microsoft.com/office/drawing/2014/main" id="{0E3DBA17-C11D-48F3-6145-7F57795AA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769152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2345571-E563-496B-AC9F-86EAD004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0" name="Google Shape;696;p54">
            <a:extLst>
              <a:ext uri="{FF2B5EF4-FFF2-40B4-BE49-F238E27FC236}">
                <a16:creationId xmlns:a16="http://schemas.microsoft.com/office/drawing/2014/main" id="{0DE514F3-0D33-41A6-961C-119ED7F4A4D6}"/>
              </a:ext>
            </a:extLst>
          </p:cNvPr>
          <p:cNvSpPr/>
          <p:nvPr/>
        </p:nvSpPr>
        <p:spPr>
          <a:xfrm>
            <a:off x="7628878" y="7162595"/>
            <a:ext cx="3523068" cy="4571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A41A2E8-EF02-473E-B3DB-C732F4387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22" y="615960"/>
            <a:ext cx="10883756" cy="5198212"/>
          </a:xfrm>
          <a:prstGeom prst="rect">
            <a:avLst/>
          </a:prstGeom>
        </p:spPr>
      </p:pic>
      <p:grpSp>
        <p:nvGrpSpPr>
          <p:cNvPr id="21" name="Google Shape;689;p54">
            <a:extLst>
              <a:ext uri="{FF2B5EF4-FFF2-40B4-BE49-F238E27FC236}">
                <a16:creationId xmlns:a16="http://schemas.microsoft.com/office/drawing/2014/main" id="{A6A30E63-A6B2-4B36-9D69-4D9E119527E0}"/>
              </a:ext>
            </a:extLst>
          </p:cNvPr>
          <p:cNvGrpSpPr/>
          <p:nvPr/>
        </p:nvGrpSpPr>
        <p:grpSpPr>
          <a:xfrm>
            <a:off x="6888766" y="5198667"/>
            <a:ext cx="5051450" cy="1341406"/>
            <a:chOff x="832911" y="751027"/>
            <a:chExt cx="7478177" cy="3641447"/>
          </a:xfrm>
        </p:grpSpPr>
        <p:sp>
          <p:nvSpPr>
            <p:cNvPr id="22" name="Google Shape;690;p54">
              <a:extLst>
                <a:ext uri="{FF2B5EF4-FFF2-40B4-BE49-F238E27FC236}">
                  <a16:creationId xmlns:a16="http://schemas.microsoft.com/office/drawing/2014/main" id="{FFFA26D6-342F-4D0B-9C1D-036718BB6AAF}"/>
                </a:ext>
              </a:extLst>
            </p:cNvPr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691;p54">
              <a:extLst>
                <a:ext uri="{FF2B5EF4-FFF2-40B4-BE49-F238E27FC236}">
                  <a16:creationId xmlns:a16="http://schemas.microsoft.com/office/drawing/2014/main" id="{58C9C951-77CA-4650-BDE9-EB7CBD2EA5DC}"/>
                </a:ext>
              </a:extLst>
            </p:cNvPr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24" name="Google Shape;692;p54">
                <a:extLst>
                  <a:ext uri="{FF2B5EF4-FFF2-40B4-BE49-F238E27FC236}">
                    <a16:creationId xmlns:a16="http://schemas.microsoft.com/office/drawing/2014/main" id="{DE37D9A4-4017-4DC7-8276-6CEBCF39B2F6}"/>
                  </a:ext>
                </a:extLst>
              </p:cNvPr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693;p54">
                <a:extLst>
                  <a:ext uri="{FF2B5EF4-FFF2-40B4-BE49-F238E27FC236}">
                    <a16:creationId xmlns:a16="http://schemas.microsoft.com/office/drawing/2014/main" id="{E56274CF-668B-431A-A5D1-4E16DE517449}"/>
                  </a:ext>
                </a:extLst>
              </p:cNvPr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694;p54">
                <a:extLst>
                  <a:ext uri="{FF2B5EF4-FFF2-40B4-BE49-F238E27FC236}">
                    <a16:creationId xmlns:a16="http://schemas.microsoft.com/office/drawing/2014/main" id="{CB38A6C2-0A79-474F-90F9-5FAE6AB3C3BC}"/>
                  </a:ext>
                </a:extLst>
              </p:cNvPr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" name="Google Shape;695;p54">
            <a:extLst>
              <a:ext uri="{FF2B5EF4-FFF2-40B4-BE49-F238E27FC236}">
                <a16:creationId xmlns:a16="http://schemas.microsoft.com/office/drawing/2014/main" id="{76C619D6-D043-4C95-9B36-8CAFFA89ADA0}"/>
              </a:ext>
            </a:extLst>
          </p:cNvPr>
          <p:cNvSpPr txBox="1">
            <a:spLocks/>
          </p:cNvSpPr>
          <p:nvPr/>
        </p:nvSpPr>
        <p:spPr>
          <a:xfrm>
            <a:off x="7227692" y="5328369"/>
            <a:ext cx="4725774" cy="108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odchasan"/>
              <a:buNone/>
              <a:defRPr sz="8000" b="1" i="0" u="none" strike="noStrike" cap="none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8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bg-BG" sz="4400" kern="0" dirty="0"/>
              <a:t>Актьори</a:t>
            </a:r>
            <a:endParaRPr lang="en-US" sz="4400" kern="0" dirty="0"/>
          </a:p>
        </p:txBody>
      </p:sp>
    </p:spTree>
    <p:extLst>
      <p:ext uri="{BB962C8B-B14F-4D97-AF65-F5344CB8AC3E}">
        <p14:creationId xmlns:p14="http://schemas.microsoft.com/office/powerpoint/2010/main" val="3721808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>
          <a:extLst>
            <a:ext uri="{FF2B5EF4-FFF2-40B4-BE49-F238E27FC236}">
              <a16:creationId xmlns:a16="http://schemas.microsoft.com/office/drawing/2014/main" id="{8CA7D5BD-9BAB-4E80-F348-0DF7487A2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1">
            <a:extLst>
              <a:ext uri="{FF2B5EF4-FFF2-40B4-BE49-F238E27FC236}">
                <a16:creationId xmlns:a16="http://schemas.microsoft.com/office/drawing/2014/main" id="{2D093360-692A-2EED-3B49-642C5FA3D1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300" y="3470867"/>
            <a:ext cx="920360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bg-BG" dirty="0"/>
              <a:t>Изгледи за администратор</a:t>
            </a:r>
            <a:endParaRPr dirty="0"/>
          </a:p>
        </p:txBody>
      </p:sp>
      <p:sp>
        <p:nvSpPr>
          <p:cNvPr id="556" name="Google Shape;556;p51">
            <a:extLst>
              <a:ext uri="{FF2B5EF4-FFF2-40B4-BE49-F238E27FC236}">
                <a16:creationId xmlns:a16="http://schemas.microsoft.com/office/drawing/2014/main" id="{20084FA6-CC45-4043-74D5-5AB88B74FC8D}"/>
              </a:ext>
            </a:extLst>
          </p:cNvPr>
          <p:cNvSpPr/>
          <p:nvPr/>
        </p:nvSpPr>
        <p:spPr>
          <a:xfrm>
            <a:off x="3695200" y="3301300"/>
            <a:ext cx="48016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7" name="Google Shape;557;p51">
            <a:extLst>
              <a:ext uri="{FF2B5EF4-FFF2-40B4-BE49-F238E27FC236}">
                <a16:creationId xmlns:a16="http://schemas.microsoft.com/office/drawing/2014/main" id="{2CDA8714-4C7A-41A3-DAB5-67C7FFAA5DC2}"/>
              </a:ext>
            </a:extLst>
          </p:cNvPr>
          <p:cNvSpPr/>
          <p:nvPr/>
        </p:nvSpPr>
        <p:spPr>
          <a:xfrm>
            <a:off x="5326167" y="1440204"/>
            <a:ext cx="1540000" cy="1540000"/>
          </a:xfrm>
          <a:prstGeom prst="ellipse">
            <a:avLst/>
          </a:prstGeom>
          <a:gradFill>
            <a:gsLst>
              <a:gs pos="0">
                <a:srgbClr val="0A3250"/>
              </a:gs>
              <a:gs pos="100000">
                <a:srgbClr val="010101"/>
              </a:gs>
            </a:gsLst>
            <a:lin ang="5400700" scaled="0"/>
          </a:gra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19050" algn="bl" rotWithShape="0">
              <a:srgbClr val="7EFFFF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Graphic 2" descr="User Crown Male with solid fill">
            <a:extLst>
              <a:ext uri="{FF2B5EF4-FFF2-40B4-BE49-F238E27FC236}">
                <a16:creationId xmlns:a16="http://schemas.microsoft.com/office/drawing/2014/main" id="{7C9960FD-76E4-EBE7-94A6-9D85CE511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7691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98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b Maintenance Tips for Online Business by Slidesgo">
  <a:themeElements>
    <a:clrScheme name="Simple Light">
      <a:dk1>
        <a:srgbClr val="010101"/>
      </a:dk1>
      <a:lt1>
        <a:srgbClr val="FFFFFF"/>
      </a:lt1>
      <a:dk2>
        <a:srgbClr val="58ABF1"/>
      </a:dk2>
      <a:lt2>
        <a:srgbClr val="7EFFFF"/>
      </a:lt2>
      <a:accent1>
        <a:srgbClr val="4A98C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72</Words>
  <Application>Microsoft Office PowerPoint</Application>
  <PresentationFormat>Широк екран</PresentationFormat>
  <Paragraphs>24</Paragraphs>
  <Slides>13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21" baseType="lpstr">
      <vt:lpstr>Anaheim</vt:lpstr>
      <vt:lpstr>Aptos</vt:lpstr>
      <vt:lpstr>Arial</vt:lpstr>
      <vt:lpstr>Bebas Neue</vt:lpstr>
      <vt:lpstr>Fira Sans</vt:lpstr>
      <vt:lpstr>Kodchasan</vt:lpstr>
      <vt:lpstr>Roboto Condensed Light</vt:lpstr>
      <vt:lpstr>Web Maintenance Tips for Online Business by Slidesgo</vt:lpstr>
      <vt:lpstr>Каталог за филми</vt:lpstr>
      <vt:lpstr>Участници</vt:lpstr>
      <vt:lpstr>Предоставяме Ви следните файлове:</vt:lpstr>
      <vt:lpstr>Проект Visual Studio </vt:lpstr>
      <vt:lpstr>Презентация на PowerPoint</vt:lpstr>
      <vt:lpstr>Презентация на PowerPoint</vt:lpstr>
      <vt:lpstr>Изгледи за потребител</vt:lpstr>
      <vt:lpstr>Презентация на PowerPoint</vt:lpstr>
      <vt:lpstr>Изгледи за администратор</vt:lpstr>
      <vt:lpstr>Презентация на PowerPoint</vt:lpstr>
      <vt:lpstr>Презентация на PowerPoint</vt:lpstr>
      <vt:lpstr>Презентация на PowerPoint</vt:lpstr>
      <vt:lpstr>Приятна демонстрация!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Каталог за филми</dc:title>
  <dc:creator>Ралица С. Стоилова</dc:creator>
  <cp:lastModifiedBy>Teacher</cp:lastModifiedBy>
  <cp:revision>5</cp:revision>
  <dcterms:created xsi:type="dcterms:W3CDTF">2025-04-01T15:03:32Z</dcterms:created>
  <dcterms:modified xsi:type="dcterms:W3CDTF">2025-04-02T06:26:00Z</dcterms:modified>
</cp:coreProperties>
</file>