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30"/>
  </p:notesMasterIdLst>
  <p:sldIdLst>
    <p:sldId id="306" r:id="rId2"/>
    <p:sldId id="256" r:id="rId3"/>
    <p:sldId id="257" r:id="rId4"/>
    <p:sldId id="258" r:id="rId5"/>
    <p:sldId id="307" r:id="rId6"/>
    <p:sldId id="308" r:id="rId7"/>
    <p:sldId id="330" r:id="rId8"/>
    <p:sldId id="309" r:id="rId9"/>
    <p:sldId id="310" r:id="rId10"/>
    <p:sldId id="312" r:id="rId11"/>
    <p:sldId id="311" r:id="rId12"/>
    <p:sldId id="313" r:id="rId13"/>
    <p:sldId id="315" r:id="rId14"/>
    <p:sldId id="314" r:id="rId15"/>
    <p:sldId id="316" r:id="rId16"/>
    <p:sldId id="317" r:id="rId17"/>
    <p:sldId id="318" r:id="rId18"/>
    <p:sldId id="321" r:id="rId19"/>
    <p:sldId id="319" r:id="rId20"/>
    <p:sldId id="320" r:id="rId21"/>
    <p:sldId id="322" r:id="rId22"/>
    <p:sldId id="324" r:id="rId23"/>
    <p:sldId id="325" r:id="rId24"/>
    <p:sldId id="323" r:id="rId25"/>
    <p:sldId id="326" r:id="rId26"/>
    <p:sldId id="327" r:id="rId27"/>
    <p:sldId id="328" r:id="rId28"/>
    <p:sldId id="329" r:id="rId29"/>
  </p:sldIdLst>
  <p:sldSz cx="9144000" cy="5143500" type="screen16x9"/>
  <p:notesSz cx="6858000" cy="9144000"/>
  <p:embeddedFontLst>
    <p:embeddedFont>
      <p:font typeface="Baguet Script" panose="00000500000000000000" pitchFamily="2" charset="0"/>
      <p:regular r:id="rId31"/>
    </p:embeddedFont>
    <p:embeddedFont>
      <p:font typeface="Bell MT" panose="02020503060305020303" pitchFamily="18" charset="0"/>
      <p:regular r:id="rId32"/>
      <p:bold r:id="rId33"/>
      <p:italic r:id="rId34"/>
    </p:embeddedFont>
    <p:embeddedFont>
      <p:font typeface="Exo" panose="020B0604020202020204" charset="0"/>
      <p:regular r:id="rId35"/>
      <p:bold r:id="rId36"/>
      <p:italic r:id="rId37"/>
      <p:boldItalic r:id="rId38"/>
    </p:embeddedFont>
    <p:embeddedFont>
      <p:font typeface="Montserrat Black" panose="00000A00000000000000" pitchFamily="2" charset="0"/>
      <p:bold r:id="rId39"/>
      <p:boldItalic r:id="rId40"/>
    </p:embeddedFont>
    <p:embeddedFont>
      <p:font typeface="Montserrat Light" panose="00000400000000000000" pitchFamily="2" charset="0"/>
      <p:regular r:id="rId41"/>
      <p:bold r:id="rId42"/>
      <p:italic r:id="rId43"/>
      <p:boldItalic r:id="rId44"/>
    </p:embeddedFont>
    <p:embeddedFont>
      <p:font typeface="Open Sans" panose="020B0606030504020204"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98AE1CE-3691-424D-8DFA-089E67610B4E}">
  <a:tblStyle styleId="{198AE1CE-3691-424D-8DFA-089E67610B4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103" d="100"/>
          <a:sy n="103" d="100"/>
        </p:scale>
        <p:origin x="835"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a:extLst>
            <a:ext uri="{FF2B5EF4-FFF2-40B4-BE49-F238E27FC236}">
              <a16:creationId xmlns:a16="http://schemas.microsoft.com/office/drawing/2014/main" id="{73943938-0247-C584-C299-C0C38D8970E9}"/>
            </a:ext>
          </a:extLst>
        </p:cNvPr>
        <p:cNvGrpSpPr/>
        <p:nvPr/>
      </p:nvGrpSpPr>
      <p:grpSpPr>
        <a:xfrm>
          <a:off x="0" y="0"/>
          <a:ext cx="0" cy="0"/>
          <a:chOff x="0" y="0"/>
          <a:chExt cx="0" cy="0"/>
        </a:xfrm>
      </p:grpSpPr>
      <p:sp>
        <p:nvSpPr>
          <p:cNvPr id="1765" name="Google Shape;1765;ge517b0695a_0_10:notes">
            <a:extLst>
              <a:ext uri="{FF2B5EF4-FFF2-40B4-BE49-F238E27FC236}">
                <a16:creationId xmlns:a16="http://schemas.microsoft.com/office/drawing/2014/main" id="{1DBB8292-3A48-2D3C-996B-FCBC079C51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e517b0695a_0_10:notes">
            <a:extLst>
              <a:ext uri="{FF2B5EF4-FFF2-40B4-BE49-F238E27FC236}">
                <a16:creationId xmlns:a16="http://schemas.microsoft.com/office/drawing/2014/main" id="{82EF0CFE-B846-FE7B-8093-322A4F99F32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7866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a:extLst>
            <a:ext uri="{FF2B5EF4-FFF2-40B4-BE49-F238E27FC236}">
              <a16:creationId xmlns:a16="http://schemas.microsoft.com/office/drawing/2014/main" id="{1D0BA6F3-FD59-4FD4-A5C2-489E17198998}"/>
            </a:ext>
          </a:extLst>
        </p:cNvPr>
        <p:cNvGrpSpPr/>
        <p:nvPr/>
      </p:nvGrpSpPr>
      <p:grpSpPr>
        <a:xfrm>
          <a:off x="0" y="0"/>
          <a:ext cx="0" cy="0"/>
          <a:chOff x="0" y="0"/>
          <a:chExt cx="0" cy="0"/>
        </a:xfrm>
      </p:grpSpPr>
      <p:sp>
        <p:nvSpPr>
          <p:cNvPr id="1765" name="Google Shape;1765;ge517b0695a_0_10:notes">
            <a:extLst>
              <a:ext uri="{FF2B5EF4-FFF2-40B4-BE49-F238E27FC236}">
                <a16:creationId xmlns:a16="http://schemas.microsoft.com/office/drawing/2014/main" id="{2254745E-B455-3ACB-1154-428ACABE93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e517b0695a_0_10:notes">
            <a:extLst>
              <a:ext uri="{FF2B5EF4-FFF2-40B4-BE49-F238E27FC236}">
                <a16:creationId xmlns:a16="http://schemas.microsoft.com/office/drawing/2014/main" id="{49DEE545-1086-3B62-A58C-0E705655B3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1944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a:extLst>
            <a:ext uri="{FF2B5EF4-FFF2-40B4-BE49-F238E27FC236}">
              <a16:creationId xmlns:a16="http://schemas.microsoft.com/office/drawing/2014/main" id="{322D3F63-1D46-E5BA-D45D-B3CB98211B4A}"/>
            </a:ext>
          </a:extLst>
        </p:cNvPr>
        <p:cNvGrpSpPr/>
        <p:nvPr/>
      </p:nvGrpSpPr>
      <p:grpSpPr>
        <a:xfrm>
          <a:off x="0" y="0"/>
          <a:ext cx="0" cy="0"/>
          <a:chOff x="0" y="0"/>
          <a:chExt cx="0" cy="0"/>
        </a:xfrm>
      </p:grpSpPr>
      <p:sp>
        <p:nvSpPr>
          <p:cNvPr id="1765" name="Google Shape;1765;ge517b0695a_0_10:notes">
            <a:extLst>
              <a:ext uri="{FF2B5EF4-FFF2-40B4-BE49-F238E27FC236}">
                <a16:creationId xmlns:a16="http://schemas.microsoft.com/office/drawing/2014/main" id="{8780F3BC-11F0-C82C-5E9B-19BA664AA5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e517b0695a_0_10:notes">
            <a:extLst>
              <a:ext uri="{FF2B5EF4-FFF2-40B4-BE49-F238E27FC236}">
                <a16:creationId xmlns:a16="http://schemas.microsoft.com/office/drawing/2014/main" id="{B786D496-B3EB-8827-C4E9-0613E8FC788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2316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a:extLst>
            <a:ext uri="{FF2B5EF4-FFF2-40B4-BE49-F238E27FC236}">
              <a16:creationId xmlns:a16="http://schemas.microsoft.com/office/drawing/2014/main" id="{7CFC46FC-D4A1-66A8-5335-77D28951CC17}"/>
            </a:ext>
          </a:extLst>
        </p:cNvPr>
        <p:cNvGrpSpPr/>
        <p:nvPr/>
      </p:nvGrpSpPr>
      <p:grpSpPr>
        <a:xfrm>
          <a:off x="0" y="0"/>
          <a:ext cx="0" cy="0"/>
          <a:chOff x="0" y="0"/>
          <a:chExt cx="0" cy="0"/>
        </a:xfrm>
      </p:grpSpPr>
      <p:sp>
        <p:nvSpPr>
          <p:cNvPr id="1765" name="Google Shape;1765;ge517b0695a_0_10:notes">
            <a:extLst>
              <a:ext uri="{FF2B5EF4-FFF2-40B4-BE49-F238E27FC236}">
                <a16:creationId xmlns:a16="http://schemas.microsoft.com/office/drawing/2014/main" id="{05936746-6C0B-37D3-685E-CE88DB7E5C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e517b0695a_0_10:notes">
            <a:extLst>
              <a:ext uri="{FF2B5EF4-FFF2-40B4-BE49-F238E27FC236}">
                <a16:creationId xmlns:a16="http://schemas.microsoft.com/office/drawing/2014/main" id="{A9E455F7-A0BA-F0DC-99D8-B9FA99AAF05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1992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a:extLst>
            <a:ext uri="{FF2B5EF4-FFF2-40B4-BE49-F238E27FC236}">
              <a16:creationId xmlns:a16="http://schemas.microsoft.com/office/drawing/2014/main" id="{FFEDE3E9-260F-E429-B539-9A09F2C05BF7}"/>
            </a:ext>
          </a:extLst>
        </p:cNvPr>
        <p:cNvGrpSpPr/>
        <p:nvPr/>
      </p:nvGrpSpPr>
      <p:grpSpPr>
        <a:xfrm>
          <a:off x="0" y="0"/>
          <a:ext cx="0" cy="0"/>
          <a:chOff x="0" y="0"/>
          <a:chExt cx="0" cy="0"/>
        </a:xfrm>
      </p:grpSpPr>
      <p:sp>
        <p:nvSpPr>
          <p:cNvPr id="1765" name="Google Shape;1765;ge517b0695a_0_10:notes">
            <a:extLst>
              <a:ext uri="{FF2B5EF4-FFF2-40B4-BE49-F238E27FC236}">
                <a16:creationId xmlns:a16="http://schemas.microsoft.com/office/drawing/2014/main" id="{2F4546C3-2BBC-B59B-0B37-D9F1AAA4BD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e517b0695a_0_10:notes">
            <a:extLst>
              <a:ext uri="{FF2B5EF4-FFF2-40B4-BE49-F238E27FC236}">
                <a16:creationId xmlns:a16="http://schemas.microsoft.com/office/drawing/2014/main" id="{F44EBE29-0F62-1B4A-94D4-6C3F07BA77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6531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a:extLst>
            <a:ext uri="{FF2B5EF4-FFF2-40B4-BE49-F238E27FC236}">
              <a16:creationId xmlns:a16="http://schemas.microsoft.com/office/drawing/2014/main" id="{27AC6714-3382-DA27-AE1E-DE32E7B2CAEF}"/>
            </a:ext>
          </a:extLst>
        </p:cNvPr>
        <p:cNvGrpSpPr/>
        <p:nvPr/>
      </p:nvGrpSpPr>
      <p:grpSpPr>
        <a:xfrm>
          <a:off x="0" y="0"/>
          <a:ext cx="0" cy="0"/>
          <a:chOff x="0" y="0"/>
          <a:chExt cx="0" cy="0"/>
        </a:xfrm>
      </p:grpSpPr>
      <p:sp>
        <p:nvSpPr>
          <p:cNvPr id="1765" name="Google Shape;1765;ge517b0695a_0_10:notes">
            <a:extLst>
              <a:ext uri="{FF2B5EF4-FFF2-40B4-BE49-F238E27FC236}">
                <a16:creationId xmlns:a16="http://schemas.microsoft.com/office/drawing/2014/main" id="{F16AECC8-66D2-419A-70A1-35285D32BBF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e517b0695a_0_10:notes">
            <a:extLst>
              <a:ext uri="{FF2B5EF4-FFF2-40B4-BE49-F238E27FC236}">
                <a16:creationId xmlns:a16="http://schemas.microsoft.com/office/drawing/2014/main" id="{31A8C90D-BED9-FA88-836E-5C1848AA2C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3623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a:extLst>
            <a:ext uri="{FF2B5EF4-FFF2-40B4-BE49-F238E27FC236}">
              <a16:creationId xmlns:a16="http://schemas.microsoft.com/office/drawing/2014/main" id="{D91A2BA2-9D00-FA15-9FB6-B067BC3690E2}"/>
            </a:ext>
          </a:extLst>
        </p:cNvPr>
        <p:cNvGrpSpPr/>
        <p:nvPr/>
      </p:nvGrpSpPr>
      <p:grpSpPr>
        <a:xfrm>
          <a:off x="0" y="0"/>
          <a:ext cx="0" cy="0"/>
          <a:chOff x="0" y="0"/>
          <a:chExt cx="0" cy="0"/>
        </a:xfrm>
      </p:grpSpPr>
      <p:sp>
        <p:nvSpPr>
          <p:cNvPr id="1765" name="Google Shape;1765;ge517b0695a_0_10:notes">
            <a:extLst>
              <a:ext uri="{FF2B5EF4-FFF2-40B4-BE49-F238E27FC236}">
                <a16:creationId xmlns:a16="http://schemas.microsoft.com/office/drawing/2014/main" id="{F22F53B1-BDE7-DDC3-E7AB-0B0593CF78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e517b0695a_0_10:notes">
            <a:extLst>
              <a:ext uri="{FF2B5EF4-FFF2-40B4-BE49-F238E27FC236}">
                <a16:creationId xmlns:a16="http://schemas.microsoft.com/office/drawing/2014/main" id="{BC64D148-ED9C-3B81-36BD-BB0478F33A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1125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a:extLst>
            <a:ext uri="{FF2B5EF4-FFF2-40B4-BE49-F238E27FC236}">
              <a16:creationId xmlns:a16="http://schemas.microsoft.com/office/drawing/2014/main" id="{ABBDAF64-C212-2960-DABB-23CD428E90A7}"/>
            </a:ext>
          </a:extLst>
        </p:cNvPr>
        <p:cNvGrpSpPr/>
        <p:nvPr/>
      </p:nvGrpSpPr>
      <p:grpSpPr>
        <a:xfrm>
          <a:off x="0" y="0"/>
          <a:ext cx="0" cy="0"/>
          <a:chOff x="0" y="0"/>
          <a:chExt cx="0" cy="0"/>
        </a:xfrm>
      </p:grpSpPr>
      <p:sp>
        <p:nvSpPr>
          <p:cNvPr id="1765" name="Google Shape;1765;ge517b0695a_0_10:notes">
            <a:extLst>
              <a:ext uri="{FF2B5EF4-FFF2-40B4-BE49-F238E27FC236}">
                <a16:creationId xmlns:a16="http://schemas.microsoft.com/office/drawing/2014/main" id="{3B3755F4-0808-735F-BEF8-E170BB8F0B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e517b0695a_0_10:notes">
            <a:extLst>
              <a:ext uri="{FF2B5EF4-FFF2-40B4-BE49-F238E27FC236}">
                <a16:creationId xmlns:a16="http://schemas.microsoft.com/office/drawing/2014/main" id="{4663E163-8AF7-F84D-10DB-F208E0C066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9557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a:extLst>
            <a:ext uri="{FF2B5EF4-FFF2-40B4-BE49-F238E27FC236}">
              <a16:creationId xmlns:a16="http://schemas.microsoft.com/office/drawing/2014/main" id="{029DFDC3-2862-035A-05D9-ED0F36F356F4}"/>
            </a:ext>
          </a:extLst>
        </p:cNvPr>
        <p:cNvGrpSpPr/>
        <p:nvPr/>
      </p:nvGrpSpPr>
      <p:grpSpPr>
        <a:xfrm>
          <a:off x="0" y="0"/>
          <a:ext cx="0" cy="0"/>
          <a:chOff x="0" y="0"/>
          <a:chExt cx="0" cy="0"/>
        </a:xfrm>
      </p:grpSpPr>
      <p:sp>
        <p:nvSpPr>
          <p:cNvPr id="1765" name="Google Shape;1765;ge517b0695a_0_10:notes">
            <a:extLst>
              <a:ext uri="{FF2B5EF4-FFF2-40B4-BE49-F238E27FC236}">
                <a16:creationId xmlns:a16="http://schemas.microsoft.com/office/drawing/2014/main" id="{D459ADD6-1763-49B8-4CB1-93A261F98D2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e517b0695a_0_10:notes">
            <a:extLst>
              <a:ext uri="{FF2B5EF4-FFF2-40B4-BE49-F238E27FC236}">
                <a16:creationId xmlns:a16="http://schemas.microsoft.com/office/drawing/2014/main" id="{4131184E-C324-E2FF-3EA8-F7ED4D8452F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89284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a:extLst>
            <a:ext uri="{FF2B5EF4-FFF2-40B4-BE49-F238E27FC236}">
              <a16:creationId xmlns:a16="http://schemas.microsoft.com/office/drawing/2014/main" id="{D8616ABC-B22F-BC77-1E93-C40D766896CF}"/>
            </a:ext>
          </a:extLst>
        </p:cNvPr>
        <p:cNvGrpSpPr/>
        <p:nvPr/>
      </p:nvGrpSpPr>
      <p:grpSpPr>
        <a:xfrm>
          <a:off x="0" y="0"/>
          <a:ext cx="0" cy="0"/>
          <a:chOff x="0" y="0"/>
          <a:chExt cx="0" cy="0"/>
        </a:xfrm>
      </p:grpSpPr>
      <p:sp>
        <p:nvSpPr>
          <p:cNvPr id="1765" name="Google Shape;1765;ge517b0695a_0_10:notes">
            <a:extLst>
              <a:ext uri="{FF2B5EF4-FFF2-40B4-BE49-F238E27FC236}">
                <a16:creationId xmlns:a16="http://schemas.microsoft.com/office/drawing/2014/main" id="{1964BB3A-65E4-C21A-17D8-A674283103E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e517b0695a_0_10:notes">
            <a:extLst>
              <a:ext uri="{FF2B5EF4-FFF2-40B4-BE49-F238E27FC236}">
                <a16:creationId xmlns:a16="http://schemas.microsoft.com/office/drawing/2014/main" id="{E689BE66-99C8-0C79-AF19-C4731DF8CF1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0640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e5b699c7c4_0_7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e5b699c7c4_0_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a:extLst>
            <a:ext uri="{FF2B5EF4-FFF2-40B4-BE49-F238E27FC236}">
              <a16:creationId xmlns:a16="http://schemas.microsoft.com/office/drawing/2014/main" id="{7EAB43A4-679D-E8BA-D86E-B0D422A9E1C4}"/>
            </a:ext>
          </a:extLst>
        </p:cNvPr>
        <p:cNvGrpSpPr/>
        <p:nvPr/>
      </p:nvGrpSpPr>
      <p:grpSpPr>
        <a:xfrm>
          <a:off x="0" y="0"/>
          <a:ext cx="0" cy="0"/>
          <a:chOff x="0" y="0"/>
          <a:chExt cx="0" cy="0"/>
        </a:xfrm>
      </p:grpSpPr>
      <p:sp>
        <p:nvSpPr>
          <p:cNvPr id="1765" name="Google Shape;1765;ge517b0695a_0_10:notes">
            <a:extLst>
              <a:ext uri="{FF2B5EF4-FFF2-40B4-BE49-F238E27FC236}">
                <a16:creationId xmlns:a16="http://schemas.microsoft.com/office/drawing/2014/main" id="{636943E2-806F-7BDF-FB61-CFBA5B9790C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e517b0695a_0_10:notes">
            <a:extLst>
              <a:ext uri="{FF2B5EF4-FFF2-40B4-BE49-F238E27FC236}">
                <a16:creationId xmlns:a16="http://schemas.microsoft.com/office/drawing/2014/main" id="{39C22AD2-4F43-9F44-7BD9-FC604FD7AD3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22569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a:extLst>
            <a:ext uri="{FF2B5EF4-FFF2-40B4-BE49-F238E27FC236}">
              <a16:creationId xmlns:a16="http://schemas.microsoft.com/office/drawing/2014/main" id="{40616524-ECA1-EFE2-051F-5919716AE2D2}"/>
            </a:ext>
          </a:extLst>
        </p:cNvPr>
        <p:cNvGrpSpPr/>
        <p:nvPr/>
      </p:nvGrpSpPr>
      <p:grpSpPr>
        <a:xfrm>
          <a:off x="0" y="0"/>
          <a:ext cx="0" cy="0"/>
          <a:chOff x="0" y="0"/>
          <a:chExt cx="0" cy="0"/>
        </a:xfrm>
      </p:grpSpPr>
      <p:sp>
        <p:nvSpPr>
          <p:cNvPr id="1765" name="Google Shape;1765;ge517b0695a_0_10:notes">
            <a:extLst>
              <a:ext uri="{FF2B5EF4-FFF2-40B4-BE49-F238E27FC236}">
                <a16:creationId xmlns:a16="http://schemas.microsoft.com/office/drawing/2014/main" id="{D981FA93-560E-D4E5-485A-BCA26FEF961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e517b0695a_0_10:notes">
            <a:extLst>
              <a:ext uri="{FF2B5EF4-FFF2-40B4-BE49-F238E27FC236}">
                <a16:creationId xmlns:a16="http://schemas.microsoft.com/office/drawing/2014/main" id="{715006C8-387A-B358-A5CF-58225B59A04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5792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a:extLst>
            <a:ext uri="{FF2B5EF4-FFF2-40B4-BE49-F238E27FC236}">
              <a16:creationId xmlns:a16="http://schemas.microsoft.com/office/drawing/2014/main" id="{21178672-1DD7-117F-A069-272E877E491A}"/>
            </a:ext>
          </a:extLst>
        </p:cNvPr>
        <p:cNvGrpSpPr/>
        <p:nvPr/>
      </p:nvGrpSpPr>
      <p:grpSpPr>
        <a:xfrm>
          <a:off x="0" y="0"/>
          <a:ext cx="0" cy="0"/>
          <a:chOff x="0" y="0"/>
          <a:chExt cx="0" cy="0"/>
        </a:xfrm>
      </p:grpSpPr>
      <p:sp>
        <p:nvSpPr>
          <p:cNvPr id="1765" name="Google Shape;1765;ge517b0695a_0_10:notes">
            <a:extLst>
              <a:ext uri="{FF2B5EF4-FFF2-40B4-BE49-F238E27FC236}">
                <a16:creationId xmlns:a16="http://schemas.microsoft.com/office/drawing/2014/main" id="{AD59BDC4-C162-6F25-BA61-793F9B7EE5B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e517b0695a_0_10:notes">
            <a:extLst>
              <a:ext uri="{FF2B5EF4-FFF2-40B4-BE49-F238E27FC236}">
                <a16:creationId xmlns:a16="http://schemas.microsoft.com/office/drawing/2014/main" id="{D6287E64-EC63-193D-A34D-F808429643F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38403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a:extLst>
            <a:ext uri="{FF2B5EF4-FFF2-40B4-BE49-F238E27FC236}">
              <a16:creationId xmlns:a16="http://schemas.microsoft.com/office/drawing/2014/main" id="{D105D5EB-A4E9-80DD-6728-C8F6D8781202}"/>
            </a:ext>
          </a:extLst>
        </p:cNvPr>
        <p:cNvGrpSpPr/>
        <p:nvPr/>
      </p:nvGrpSpPr>
      <p:grpSpPr>
        <a:xfrm>
          <a:off x="0" y="0"/>
          <a:ext cx="0" cy="0"/>
          <a:chOff x="0" y="0"/>
          <a:chExt cx="0" cy="0"/>
        </a:xfrm>
      </p:grpSpPr>
      <p:sp>
        <p:nvSpPr>
          <p:cNvPr id="1765" name="Google Shape;1765;ge517b0695a_0_10:notes">
            <a:extLst>
              <a:ext uri="{FF2B5EF4-FFF2-40B4-BE49-F238E27FC236}">
                <a16:creationId xmlns:a16="http://schemas.microsoft.com/office/drawing/2014/main" id="{704811D7-C724-4CF5-92E8-579AC15C0A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e517b0695a_0_10:notes">
            <a:extLst>
              <a:ext uri="{FF2B5EF4-FFF2-40B4-BE49-F238E27FC236}">
                <a16:creationId xmlns:a16="http://schemas.microsoft.com/office/drawing/2014/main" id="{85A72514-B294-2DD8-5477-F99CD72C9E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4676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a:extLst>
            <a:ext uri="{FF2B5EF4-FFF2-40B4-BE49-F238E27FC236}">
              <a16:creationId xmlns:a16="http://schemas.microsoft.com/office/drawing/2014/main" id="{FD64478E-AA46-68DA-DF0F-72DBF2577609}"/>
            </a:ext>
          </a:extLst>
        </p:cNvPr>
        <p:cNvGrpSpPr/>
        <p:nvPr/>
      </p:nvGrpSpPr>
      <p:grpSpPr>
        <a:xfrm>
          <a:off x="0" y="0"/>
          <a:ext cx="0" cy="0"/>
          <a:chOff x="0" y="0"/>
          <a:chExt cx="0" cy="0"/>
        </a:xfrm>
      </p:grpSpPr>
      <p:sp>
        <p:nvSpPr>
          <p:cNvPr id="1765" name="Google Shape;1765;ge517b0695a_0_10:notes">
            <a:extLst>
              <a:ext uri="{FF2B5EF4-FFF2-40B4-BE49-F238E27FC236}">
                <a16:creationId xmlns:a16="http://schemas.microsoft.com/office/drawing/2014/main" id="{AE112CEA-D7D9-447C-8D17-2518439525E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e517b0695a_0_10:notes">
            <a:extLst>
              <a:ext uri="{FF2B5EF4-FFF2-40B4-BE49-F238E27FC236}">
                <a16:creationId xmlns:a16="http://schemas.microsoft.com/office/drawing/2014/main" id="{DD787F44-3C06-B97B-D81B-A2001B33EE3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1316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a:extLst>
            <a:ext uri="{FF2B5EF4-FFF2-40B4-BE49-F238E27FC236}">
              <a16:creationId xmlns:a16="http://schemas.microsoft.com/office/drawing/2014/main" id="{3320FC99-72EB-D46D-1B34-735E03B9FF60}"/>
            </a:ext>
          </a:extLst>
        </p:cNvPr>
        <p:cNvGrpSpPr/>
        <p:nvPr/>
      </p:nvGrpSpPr>
      <p:grpSpPr>
        <a:xfrm>
          <a:off x="0" y="0"/>
          <a:ext cx="0" cy="0"/>
          <a:chOff x="0" y="0"/>
          <a:chExt cx="0" cy="0"/>
        </a:xfrm>
      </p:grpSpPr>
      <p:sp>
        <p:nvSpPr>
          <p:cNvPr id="1765" name="Google Shape;1765;ge517b0695a_0_10:notes">
            <a:extLst>
              <a:ext uri="{FF2B5EF4-FFF2-40B4-BE49-F238E27FC236}">
                <a16:creationId xmlns:a16="http://schemas.microsoft.com/office/drawing/2014/main" id="{16F59E65-CB4D-2364-EBBB-1EB69DAA95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e517b0695a_0_10:notes">
            <a:extLst>
              <a:ext uri="{FF2B5EF4-FFF2-40B4-BE49-F238E27FC236}">
                <a16:creationId xmlns:a16="http://schemas.microsoft.com/office/drawing/2014/main" id="{65BC5F97-C599-3F28-93A9-2A31CD4680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333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a:extLst>
            <a:ext uri="{FF2B5EF4-FFF2-40B4-BE49-F238E27FC236}">
              <a16:creationId xmlns:a16="http://schemas.microsoft.com/office/drawing/2014/main" id="{FFEE1F6B-F1EE-68F2-83D1-5EB4206A8D70}"/>
            </a:ext>
          </a:extLst>
        </p:cNvPr>
        <p:cNvGrpSpPr/>
        <p:nvPr/>
      </p:nvGrpSpPr>
      <p:grpSpPr>
        <a:xfrm>
          <a:off x="0" y="0"/>
          <a:ext cx="0" cy="0"/>
          <a:chOff x="0" y="0"/>
          <a:chExt cx="0" cy="0"/>
        </a:xfrm>
      </p:grpSpPr>
      <p:sp>
        <p:nvSpPr>
          <p:cNvPr id="1765" name="Google Shape;1765;ge517b0695a_0_10:notes">
            <a:extLst>
              <a:ext uri="{FF2B5EF4-FFF2-40B4-BE49-F238E27FC236}">
                <a16:creationId xmlns:a16="http://schemas.microsoft.com/office/drawing/2014/main" id="{131C3E01-A662-A07E-F541-408F901FDAC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e517b0695a_0_10:notes">
            <a:extLst>
              <a:ext uri="{FF2B5EF4-FFF2-40B4-BE49-F238E27FC236}">
                <a16:creationId xmlns:a16="http://schemas.microsoft.com/office/drawing/2014/main" id="{35C12703-4E9A-12DF-A89F-CD8F16ECF79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27868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p:cNvGrpSpPr/>
        <p:nvPr/>
      </p:nvGrpSpPr>
      <p:grpSpPr>
        <a:xfrm>
          <a:off x="0" y="0"/>
          <a:ext cx="0" cy="0"/>
          <a:chOff x="0" y="0"/>
          <a:chExt cx="0" cy="0"/>
        </a:xfrm>
      </p:grpSpPr>
      <p:sp>
        <p:nvSpPr>
          <p:cNvPr id="1754" name="Google Shape;1754;ge517b0695a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e517b0695a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9999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e4fac4823e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e4fac4823e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a:extLst>
            <a:ext uri="{FF2B5EF4-FFF2-40B4-BE49-F238E27FC236}">
              <a16:creationId xmlns:a16="http://schemas.microsoft.com/office/drawing/2014/main" id="{E032F441-1717-F500-A1BA-6A41EC627583}"/>
            </a:ext>
          </a:extLst>
        </p:cNvPr>
        <p:cNvGrpSpPr/>
        <p:nvPr/>
      </p:nvGrpSpPr>
      <p:grpSpPr>
        <a:xfrm>
          <a:off x="0" y="0"/>
          <a:ext cx="0" cy="0"/>
          <a:chOff x="0" y="0"/>
          <a:chExt cx="0" cy="0"/>
        </a:xfrm>
      </p:grpSpPr>
      <p:sp>
        <p:nvSpPr>
          <p:cNvPr id="1765" name="Google Shape;1765;ge517b0695a_0_10:notes">
            <a:extLst>
              <a:ext uri="{FF2B5EF4-FFF2-40B4-BE49-F238E27FC236}">
                <a16:creationId xmlns:a16="http://schemas.microsoft.com/office/drawing/2014/main" id="{3CE3DA7A-AF8D-783A-36EB-AF87A1FB0C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e517b0695a_0_10:notes">
            <a:extLst>
              <a:ext uri="{FF2B5EF4-FFF2-40B4-BE49-F238E27FC236}">
                <a16:creationId xmlns:a16="http://schemas.microsoft.com/office/drawing/2014/main" id="{CB227D0A-32A2-B83D-7D70-1E00BC181B6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5056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a:extLst>
            <a:ext uri="{FF2B5EF4-FFF2-40B4-BE49-F238E27FC236}">
              <a16:creationId xmlns:a16="http://schemas.microsoft.com/office/drawing/2014/main" id="{89C40391-B262-6A8D-DF70-CDD96C09F712}"/>
            </a:ext>
          </a:extLst>
        </p:cNvPr>
        <p:cNvGrpSpPr/>
        <p:nvPr/>
      </p:nvGrpSpPr>
      <p:grpSpPr>
        <a:xfrm>
          <a:off x="0" y="0"/>
          <a:ext cx="0" cy="0"/>
          <a:chOff x="0" y="0"/>
          <a:chExt cx="0" cy="0"/>
        </a:xfrm>
      </p:grpSpPr>
      <p:sp>
        <p:nvSpPr>
          <p:cNvPr id="1765" name="Google Shape;1765;ge517b0695a_0_10:notes">
            <a:extLst>
              <a:ext uri="{FF2B5EF4-FFF2-40B4-BE49-F238E27FC236}">
                <a16:creationId xmlns:a16="http://schemas.microsoft.com/office/drawing/2014/main" id="{A58AFF2A-EF18-4E35-CB82-B654BC2F65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e517b0695a_0_10:notes">
            <a:extLst>
              <a:ext uri="{FF2B5EF4-FFF2-40B4-BE49-F238E27FC236}">
                <a16:creationId xmlns:a16="http://schemas.microsoft.com/office/drawing/2014/main" id="{FF1EB920-5291-6C02-CAB1-2E97A37865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4906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a:extLst>
            <a:ext uri="{FF2B5EF4-FFF2-40B4-BE49-F238E27FC236}">
              <a16:creationId xmlns:a16="http://schemas.microsoft.com/office/drawing/2014/main" id="{EBBA10AA-F6F5-350A-E343-7552C2710046}"/>
            </a:ext>
          </a:extLst>
        </p:cNvPr>
        <p:cNvGrpSpPr/>
        <p:nvPr/>
      </p:nvGrpSpPr>
      <p:grpSpPr>
        <a:xfrm>
          <a:off x="0" y="0"/>
          <a:ext cx="0" cy="0"/>
          <a:chOff x="0" y="0"/>
          <a:chExt cx="0" cy="0"/>
        </a:xfrm>
      </p:grpSpPr>
      <p:sp>
        <p:nvSpPr>
          <p:cNvPr id="1765" name="Google Shape;1765;ge517b0695a_0_10:notes">
            <a:extLst>
              <a:ext uri="{FF2B5EF4-FFF2-40B4-BE49-F238E27FC236}">
                <a16:creationId xmlns:a16="http://schemas.microsoft.com/office/drawing/2014/main" id="{86D32A5F-EDB9-E445-E459-75A5567D92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e517b0695a_0_10:notes">
            <a:extLst>
              <a:ext uri="{FF2B5EF4-FFF2-40B4-BE49-F238E27FC236}">
                <a16:creationId xmlns:a16="http://schemas.microsoft.com/office/drawing/2014/main" id="{08899F25-0A04-AD02-2F4C-45836750904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777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a:extLst>
            <a:ext uri="{FF2B5EF4-FFF2-40B4-BE49-F238E27FC236}">
              <a16:creationId xmlns:a16="http://schemas.microsoft.com/office/drawing/2014/main" id="{1F455028-8CC6-3ED8-11E4-6AC7353DC2E5}"/>
            </a:ext>
          </a:extLst>
        </p:cNvPr>
        <p:cNvGrpSpPr/>
        <p:nvPr/>
      </p:nvGrpSpPr>
      <p:grpSpPr>
        <a:xfrm>
          <a:off x="0" y="0"/>
          <a:ext cx="0" cy="0"/>
          <a:chOff x="0" y="0"/>
          <a:chExt cx="0" cy="0"/>
        </a:xfrm>
      </p:grpSpPr>
      <p:sp>
        <p:nvSpPr>
          <p:cNvPr id="1765" name="Google Shape;1765;ge517b0695a_0_10:notes">
            <a:extLst>
              <a:ext uri="{FF2B5EF4-FFF2-40B4-BE49-F238E27FC236}">
                <a16:creationId xmlns:a16="http://schemas.microsoft.com/office/drawing/2014/main" id="{BBFCAF18-C8F6-82EB-9D7C-4AC2D57744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e517b0695a_0_10:notes">
            <a:extLst>
              <a:ext uri="{FF2B5EF4-FFF2-40B4-BE49-F238E27FC236}">
                <a16:creationId xmlns:a16="http://schemas.microsoft.com/office/drawing/2014/main" id="{7EF3F7ED-4BEF-2E26-FF0A-C01EF7BA2A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8400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a:extLst>
            <a:ext uri="{FF2B5EF4-FFF2-40B4-BE49-F238E27FC236}">
              <a16:creationId xmlns:a16="http://schemas.microsoft.com/office/drawing/2014/main" id="{536E0CAC-C5D7-1AEA-D350-5996E56DE143}"/>
            </a:ext>
          </a:extLst>
        </p:cNvPr>
        <p:cNvGrpSpPr/>
        <p:nvPr/>
      </p:nvGrpSpPr>
      <p:grpSpPr>
        <a:xfrm>
          <a:off x="0" y="0"/>
          <a:ext cx="0" cy="0"/>
          <a:chOff x="0" y="0"/>
          <a:chExt cx="0" cy="0"/>
        </a:xfrm>
      </p:grpSpPr>
      <p:sp>
        <p:nvSpPr>
          <p:cNvPr id="1765" name="Google Shape;1765;ge517b0695a_0_10:notes">
            <a:extLst>
              <a:ext uri="{FF2B5EF4-FFF2-40B4-BE49-F238E27FC236}">
                <a16:creationId xmlns:a16="http://schemas.microsoft.com/office/drawing/2014/main" id="{6E74639B-2796-64CE-E933-04519CC599C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e517b0695a_0_10:notes">
            <a:extLst>
              <a:ext uri="{FF2B5EF4-FFF2-40B4-BE49-F238E27FC236}">
                <a16:creationId xmlns:a16="http://schemas.microsoft.com/office/drawing/2014/main" id="{1D91CAC9-EE5F-0784-406B-BA7ADBB1181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6877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a:extLst>
            <a:ext uri="{FF2B5EF4-FFF2-40B4-BE49-F238E27FC236}">
              <a16:creationId xmlns:a16="http://schemas.microsoft.com/office/drawing/2014/main" id="{886171A2-51B8-685F-656F-6E5DAD683C33}"/>
            </a:ext>
          </a:extLst>
        </p:cNvPr>
        <p:cNvGrpSpPr/>
        <p:nvPr/>
      </p:nvGrpSpPr>
      <p:grpSpPr>
        <a:xfrm>
          <a:off x="0" y="0"/>
          <a:ext cx="0" cy="0"/>
          <a:chOff x="0" y="0"/>
          <a:chExt cx="0" cy="0"/>
        </a:xfrm>
      </p:grpSpPr>
      <p:sp>
        <p:nvSpPr>
          <p:cNvPr id="1765" name="Google Shape;1765;ge517b0695a_0_10:notes">
            <a:extLst>
              <a:ext uri="{FF2B5EF4-FFF2-40B4-BE49-F238E27FC236}">
                <a16:creationId xmlns:a16="http://schemas.microsoft.com/office/drawing/2014/main" id="{972DC70B-91B4-4B21-87E0-107968C3153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e517b0695a_0_10:notes">
            <a:extLst>
              <a:ext uri="{FF2B5EF4-FFF2-40B4-BE49-F238E27FC236}">
                <a16:creationId xmlns:a16="http://schemas.microsoft.com/office/drawing/2014/main" id="{431CC09A-88F5-6F27-3EA9-1C9664216B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6680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6125626">
            <a:off x="3888833" y="3933664"/>
            <a:ext cx="1366340" cy="2635959"/>
          </a:xfrm>
          <a:custGeom>
            <a:avLst/>
            <a:gdLst/>
            <a:ahLst/>
            <a:cxnLst/>
            <a:rect l="l" t="t" r="r" b="b"/>
            <a:pathLst>
              <a:path w="22585" h="43573" extrusionOk="0">
                <a:moveTo>
                  <a:pt x="16439" y="1"/>
                </a:moveTo>
                <a:cubicBezTo>
                  <a:pt x="16380" y="1"/>
                  <a:pt x="16321" y="2"/>
                  <a:pt x="16262" y="5"/>
                </a:cubicBezTo>
                <a:cubicBezTo>
                  <a:pt x="6992" y="1008"/>
                  <a:pt x="1" y="8059"/>
                  <a:pt x="1733" y="17634"/>
                </a:cubicBezTo>
                <a:cubicBezTo>
                  <a:pt x="2402" y="21342"/>
                  <a:pt x="4317" y="24655"/>
                  <a:pt x="5837" y="28060"/>
                </a:cubicBezTo>
                <a:cubicBezTo>
                  <a:pt x="6627" y="29823"/>
                  <a:pt x="7356" y="31616"/>
                  <a:pt x="7782" y="33470"/>
                </a:cubicBezTo>
                <a:cubicBezTo>
                  <a:pt x="8238" y="35567"/>
                  <a:pt x="7934" y="37452"/>
                  <a:pt x="8086" y="39489"/>
                </a:cubicBezTo>
                <a:cubicBezTo>
                  <a:pt x="8147" y="40492"/>
                  <a:pt x="8451" y="41464"/>
                  <a:pt x="9089" y="42224"/>
                </a:cubicBezTo>
                <a:cubicBezTo>
                  <a:pt x="9697" y="42984"/>
                  <a:pt x="10670" y="43501"/>
                  <a:pt x="11642" y="43562"/>
                </a:cubicBezTo>
                <a:cubicBezTo>
                  <a:pt x="11727" y="43569"/>
                  <a:pt x="11814" y="43572"/>
                  <a:pt x="11901" y="43572"/>
                </a:cubicBezTo>
                <a:cubicBezTo>
                  <a:pt x="13677" y="43572"/>
                  <a:pt x="15802" y="42134"/>
                  <a:pt x="16961" y="40917"/>
                </a:cubicBezTo>
                <a:cubicBezTo>
                  <a:pt x="19636" y="38090"/>
                  <a:pt x="20913" y="34017"/>
                  <a:pt x="21673" y="30309"/>
                </a:cubicBezTo>
                <a:cubicBezTo>
                  <a:pt x="22585" y="25810"/>
                  <a:pt x="21521" y="21342"/>
                  <a:pt x="18755" y="17756"/>
                </a:cubicBezTo>
                <a:cubicBezTo>
                  <a:pt x="17569" y="16236"/>
                  <a:pt x="15624" y="14807"/>
                  <a:pt x="16232" y="12649"/>
                </a:cubicBezTo>
                <a:cubicBezTo>
                  <a:pt x="16931" y="10278"/>
                  <a:pt x="20092" y="9701"/>
                  <a:pt x="20913" y="7269"/>
                </a:cubicBezTo>
                <a:cubicBezTo>
                  <a:pt x="22549" y="2718"/>
                  <a:pt x="19149" y="1"/>
                  <a:pt x="16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7698275" y="3849158"/>
            <a:ext cx="1981800" cy="1792144"/>
          </a:xfrm>
          <a:custGeom>
            <a:avLst/>
            <a:gdLst/>
            <a:ahLst/>
            <a:cxnLst/>
            <a:rect l="l" t="t" r="r" b="b"/>
            <a:pathLst>
              <a:path w="36385" h="32903" extrusionOk="0">
                <a:moveTo>
                  <a:pt x="26124" y="1"/>
                </a:moveTo>
                <a:cubicBezTo>
                  <a:pt x="24564" y="1"/>
                  <a:pt x="23010" y="418"/>
                  <a:pt x="21703" y="1305"/>
                </a:cubicBezTo>
                <a:cubicBezTo>
                  <a:pt x="19058" y="3067"/>
                  <a:pt x="18967" y="6988"/>
                  <a:pt x="16262" y="8873"/>
                </a:cubicBezTo>
                <a:cubicBezTo>
                  <a:pt x="14438" y="10150"/>
                  <a:pt x="12371" y="10089"/>
                  <a:pt x="10305" y="10636"/>
                </a:cubicBezTo>
                <a:cubicBezTo>
                  <a:pt x="8238" y="11153"/>
                  <a:pt x="6353" y="12186"/>
                  <a:pt x="4803" y="13645"/>
                </a:cubicBezTo>
                <a:cubicBezTo>
                  <a:pt x="1672" y="16533"/>
                  <a:pt x="0" y="21153"/>
                  <a:pt x="1399" y="25287"/>
                </a:cubicBezTo>
                <a:cubicBezTo>
                  <a:pt x="1915" y="26624"/>
                  <a:pt x="2736" y="27931"/>
                  <a:pt x="3769" y="28995"/>
                </a:cubicBezTo>
                <a:cubicBezTo>
                  <a:pt x="4104" y="29329"/>
                  <a:pt x="4469" y="29633"/>
                  <a:pt x="4833" y="29937"/>
                </a:cubicBezTo>
                <a:cubicBezTo>
                  <a:pt x="7427" y="32012"/>
                  <a:pt x="10803" y="32902"/>
                  <a:pt x="14163" y="32902"/>
                </a:cubicBezTo>
                <a:cubicBezTo>
                  <a:pt x="14938" y="32902"/>
                  <a:pt x="15712" y="32855"/>
                  <a:pt x="16475" y="32764"/>
                </a:cubicBezTo>
                <a:cubicBezTo>
                  <a:pt x="24955" y="31761"/>
                  <a:pt x="32615" y="25408"/>
                  <a:pt x="35168" y="17293"/>
                </a:cubicBezTo>
                <a:cubicBezTo>
                  <a:pt x="36080" y="14375"/>
                  <a:pt x="36384" y="11213"/>
                  <a:pt x="35655" y="8295"/>
                </a:cubicBezTo>
                <a:cubicBezTo>
                  <a:pt x="34925" y="5317"/>
                  <a:pt x="33071" y="2581"/>
                  <a:pt x="30396" y="1092"/>
                </a:cubicBezTo>
                <a:cubicBezTo>
                  <a:pt x="29105" y="380"/>
                  <a:pt x="27612" y="1"/>
                  <a:pt x="261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445925" y="3916625"/>
            <a:ext cx="2204102" cy="1752610"/>
          </a:xfrm>
          <a:custGeom>
            <a:avLst/>
            <a:gdLst/>
            <a:ahLst/>
            <a:cxnLst/>
            <a:rect l="l" t="t" r="r" b="b"/>
            <a:pathLst>
              <a:path w="43497" h="34587" extrusionOk="0">
                <a:moveTo>
                  <a:pt x="30526" y="1"/>
                </a:moveTo>
                <a:cubicBezTo>
                  <a:pt x="23486" y="1"/>
                  <a:pt x="19694" y="5659"/>
                  <a:pt x="19149" y="12068"/>
                </a:cubicBezTo>
                <a:cubicBezTo>
                  <a:pt x="18845" y="15868"/>
                  <a:pt x="19575" y="20002"/>
                  <a:pt x="15836" y="22342"/>
                </a:cubicBezTo>
                <a:cubicBezTo>
                  <a:pt x="13374" y="23862"/>
                  <a:pt x="10456" y="24166"/>
                  <a:pt x="7690" y="24774"/>
                </a:cubicBezTo>
                <a:cubicBezTo>
                  <a:pt x="5593" y="25230"/>
                  <a:pt x="2097" y="25898"/>
                  <a:pt x="790" y="27844"/>
                </a:cubicBezTo>
                <a:cubicBezTo>
                  <a:pt x="152" y="28816"/>
                  <a:pt x="0" y="30154"/>
                  <a:pt x="426" y="31309"/>
                </a:cubicBezTo>
                <a:cubicBezTo>
                  <a:pt x="912" y="32616"/>
                  <a:pt x="2128" y="33589"/>
                  <a:pt x="3465" y="34075"/>
                </a:cubicBezTo>
                <a:cubicBezTo>
                  <a:pt x="4449" y="34437"/>
                  <a:pt x="5425" y="34587"/>
                  <a:pt x="6392" y="34587"/>
                </a:cubicBezTo>
                <a:cubicBezTo>
                  <a:pt x="9488" y="34587"/>
                  <a:pt x="12500" y="33050"/>
                  <a:pt x="15441" y="32008"/>
                </a:cubicBezTo>
                <a:cubicBezTo>
                  <a:pt x="18541" y="30914"/>
                  <a:pt x="22007" y="29759"/>
                  <a:pt x="25320" y="29455"/>
                </a:cubicBezTo>
                <a:cubicBezTo>
                  <a:pt x="25669" y="29425"/>
                  <a:pt x="26018" y="29413"/>
                  <a:pt x="26368" y="29413"/>
                </a:cubicBezTo>
                <a:cubicBezTo>
                  <a:pt x="28384" y="29413"/>
                  <a:pt x="30411" y="29829"/>
                  <a:pt x="32429" y="29829"/>
                </a:cubicBezTo>
                <a:cubicBezTo>
                  <a:pt x="32958" y="29829"/>
                  <a:pt x="33486" y="29800"/>
                  <a:pt x="34013" y="29728"/>
                </a:cubicBezTo>
                <a:cubicBezTo>
                  <a:pt x="36840" y="29364"/>
                  <a:pt x="39697" y="28148"/>
                  <a:pt x="41460" y="25868"/>
                </a:cubicBezTo>
                <a:cubicBezTo>
                  <a:pt x="43192" y="23588"/>
                  <a:pt x="43496" y="20093"/>
                  <a:pt x="41703" y="17844"/>
                </a:cubicBezTo>
                <a:cubicBezTo>
                  <a:pt x="40183" y="15929"/>
                  <a:pt x="37812" y="16081"/>
                  <a:pt x="36080" y="14652"/>
                </a:cubicBezTo>
                <a:cubicBezTo>
                  <a:pt x="34438" y="13254"/>
                  <a:pt x="35229" y="10761"/>
                  <a:pt x="36323" y="9302"/>
                </a:cubicBezTo>
                <a:cubicBezTo>
                  <a:pt x="36931" y="8421"/>
                  <a:pt x="37660" y="7570"/>
                  <a:pt x="37964" y="6597"/>
                </a:cubicBezTo>
                <a:cubicBezTo>
                  <a:pt x="38572" y="4652"/>
                  <a:pt x="36961" y="2463"/>
                  <a:pt x="35411" y="1430"/>
                </a:cubicBezTo>
                <a:cubicBezTo>
                  <a:pt x="34803" y="913"/>
                  <a:pt x="34013" y="549"/>
                  <a:pt x="33162" y="336"/>
                </a:cubicBezTo>
                <a:cubicBezTo>
                  <a:pt x="32341" y="93"/>
                  <a:pt x="31460" y="1"/>
                  <a:pt x="30639" y="1"/>
                </a:cubicBezTo>
                <a:cubicBezTo>
                  <a:pt x="30601" y="1"/>
                  <a:pt x="30564" y="1"/>
                  <a:pt x="305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14000" y="1447325"/>
            <a:ext cx="914925" cy="938900"/>
          </a:xfrm>
          <a:custGeom>
            <a:avLst/>
            <a:gdLst/>
            <a:ahLst/>
            <a:cxnLst/>
            <a:rect l="l" t="t" r="r" b="b"/>
            <a:pathLst>
              <a:path w="36597" h="37556" extrusionOk="0">
                <a:moveTo>
                  <a:pt x="13620" y="0"/>
                </a:moveTo>
                <a:cubicBezTo>
                  <a:pt x="13392" y="0"/>
                  <a:pt x="13167" y="9"/>
                  <a:pt x="12949" y="28"/>
                </a:cubicBezTo>
                <a:cubicBezTo>
                  <a:pt x="12493" y="119"/>
                  <a:pt x="11976" y="180"/>
                  <a:pt x="11459" y="301"/>
                </a:cubicBezTo>
                <a:cubicBezTo>
                  <a:pt x="9848" y="727"/>
                  <a:pt x="8329" y="1639"/>
                  <a:pt x="7052" y="2763"/>
                </a:cubicBezTo>
                <a:cubicBezTo>
                  <a:pt x="3526" y="5955"/>
                  <a:pt x="1641" y="10484"/>
                  <a:pt x="912" y="15104"/>
                </a:cubicBezTo>
                <a:cubicBezTo>
                  <a:pt x="182" y="19967"/>
                  <a:pt x="0" y="24527"/>
                  <a:pt x="2645" y="28843"/>
                </a:cubicBezTo>
                <a:cubicBezTo>
                  <a:pt x="4894" y="32429"/>
                  <a:pt x="8389" y="35287"/>
                  <a:pt x="12402" y="36654"/>
                </a:cubicBezTo>
                <a:cubicBezTo>
                  <a:pt x="14211" y="37263"/>
                  <a:pt x="16130" y="37555"/>
                  <a:pt x="18062" y="37555"/>
                </a:cubicBezTo>
                <a:cubicBezTo>
                  <a:pt x="23755" y="37555"/>
                  <a:pt x="29560" y="35016"/>
                  <a:pt x="33010" y="30545"/>
                </a:cubicBezTo>
                <a:cubicBezTo>
                  <a:pt x="35472" y="27384"/>
                  <a:pt x="36597" y="23068"/>
                  <a:pt x="35320" y="19207"/>
                </a:cubicBezTo>
                <a:cubicBezTo>
                  <a:pt x="34074" y="15256"/>
                  <a:pt x="30852" y="13341"/>
                  <a:pt x="27022" y="12611"/>
                </a:cubicBezTo>
                <a:cubicBezTo>
                  <a:pt x="24803" y="12186"/>
                  <a:pt x="22037" y="12034"/>
                  <a:pt x="20365" y="10362"/>
                </a:cubicBezTo>
                <a:cubicBezTo>
                  <a:pt x="19484" y="9481"/>
                  <a:pt x="19180" y="8387"/>
                  <a:pt x="19210" y="7171"/>
                </a:cubicBezTo>
                <a:cubicBezTo>
                  <a:pt x="19271" y="5408"/>
                  <a:pt x="19301" y="3219"/>
                  <a:pt x="18146" y="1821"/>
                </a:cubicBezTo>
                <a:cubicBezTo>
                  <a:pt x="17130" y="510"/>
                  <a:pt x="15289" y="0"/>
                  <a:pt x="136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083799" y="-149175"/>
            <a:ext cx="1160823" cy="3031729"/>
          </a:xfrm>
          <a:custGeom>
            <a:avLst/>
            <a:gdLst/>
            <a:ahLst/>
            <a:cxnLst/>
            <a:rect l="l" t="t" r="r" b="b"/>
            <a:pathLst>
              <a:path w="25746" h="67241" extrusionOk="0">
                <a:moveTo>
                  <a:pt x="6016" y="1"/>
                </a:moveTo>
                <a:cubicBezTo>
                  <a:pt x="5895" y="1"/>
                  <a:pt x="5774" y="10"/>
                  <a:pt x="5654" y="35"/>
                </a:cubicBezTo>
                <a:cubicBezTo>
                  <a:pt x="2006" y="826"/>
                  <a:pt x="213" y="5993"/>
                  <a:pt x="152" y="9215"/>
                </a:cubicBezTo>
                <a:cubicBezTo>
                  <a:pt x="0" y="14504"/>
                  <a:pt x="3192" y="17938"/>
                  <a:pt x="7326" y="20613"/>
                </a:cubicBezTo>
                <a:cubicBezTo>
                  <a:pt x="9788" y="22224"/>
                  <a:pt x="12371" y="23774"/>
                  <a:pt x="14469" y="25902"/>
                </a:cubicBezTo>
                <a:cubicBezTo>
                  <a:pt x="17326" y="28759"/>
                  <a:pt x="18663" y="32437"/>
                  <a:pt x="17812" y="36480"/>
                </a:cubicBezTo>
                <a:cubicBezTo>
                  <a:pt x="17083" y="39884"/>
                  <a:pt x="15168" y="42832"/>
                  <a:pt x="13739" y="45933"/>
                </a:cubicBezTo>
                <a:cubicBezTo>
                  <a:pt x="12341" y="49003"/>
                  <a:pt x="12007" y="52559"/>
                  <a:pt x="12797" y="55842"/>
                </a:cubicBezTo>
                <a:cubicBezTo>
                  <a:pt x="13678" y="59489"/>
                  <a:pt x="16080" y="63562"/>
                  <a:pt x="19605" y="65173"/>
                </a:cubicBezTo>
                <a:cubicBezTo>
                  <a:pt x="20548" y="65568"/>
                  <a:pt x="23223" y="66419"/>
                  <a:pt x="23679" y="67240"/>
                </a:cubicBezTo>
                <a:lnTo>
                  <a:pt x="25745" y="35"/>
                </a:lnTo>
                <a:lnTo>
                  <a:pt x="6961" y="35"/>
                </a:lnTo>
                <a:cubicBezTo>
                  <a:pt x="6908" y="39"/>
                  <a:pt x="6855" y="41"/>
                  <a:pt x="6803" y="41"/>
                </a:cubicBezTo>
                <a:cubicBezTo>
                  <a:pt x="6533" y="41"/>
                  <a:pt x="6273" y="1"/>
                  <a:pt x="60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1025" y="-126487"/>
            <a:ext cx="3245238" cy="969400"/>
          </a:xfrm>
          <a:custGeom>
            <a:avLst/>
            <a:gdLst/>
            <a:ahLst/>
            <a:cxnLst/>
            <a:rect l="l" t="t" r="r" b="b"/>
            <a:pathLst>
              <a:path w="79273" h="23680" extrusionOk="0">
                <a:moveTo>
                  <a:pt x="79272" y="0"/>
                </a:moveTo>
                <a:lnTo>
                  <a:pt x="78567" y="439"/>
                </a:lnTo>
                <a:lnTo>
                  <a:pt x="78567" y="439"/>
                </a:lnTo>
                <a:cubicBezTo>
                  <a:pt x="78815" y="292"/>
                  <a:pt x="79052" y="146"/>
                  <a:pt x="79272" y="0"/>
                </a:cubicBezTo>
                <a:close/>
                <a:moveTo>
                  <a:pt x="78567" y="439"/>
                </a:moveTo>
                <a:cubicBezTo>
                  <a:pt x="77313" y="1187"/>
                  <a:pt x="75789" y="1969"/>
                  <a:pt x="74774" y="2858"/>
                </a:cubicBezTo>
                <a:lnTo>
                  <a:pt x="122" y="2736"/>
                </a:lnTo>
                <a:lnTo>
                  <a:pt x="122" y="14986"/>
                </a:lnTo>
                <a:cubicBezTo>
                  <a:pt x="122" y="15198"/>
                  <a:pt x="0" y="15320"/>
                  <a:pt x="0" y="15593"/>
                </a:cubicBezTo>
                <a:cubicBezTo>
                  <a:pt x="1338" y="16323"/>
                  <a:pt x="2584" y="17752"/>
                  <a:pt x="3830" y="18663"/>
                </a:cubicBezTo>
                <a:cubicBezTo>
                  <a:pt x="8601" y="22143"/>
                  <a:pt x="14357" y="23680"/>
                  <a:pt x="20188" y="23680"/>
                </a:cubicBezTo>
                <a:cubicBezTo>
                  <a:pt x="20672" y="23680"/>
                  <a:pt x="21157" y="23669"/>
                  <a:pt x="21642" y="23648"/>
                </a:cubicBezTo>
                <a:cubicBezTo>
                  <a:pt x="27691" y="23375"/>
                  <a:pt x="33709" y="20821"/>
                  <a:pt x="38907" y="17873"/>
                </a:cubicBezTo>
                <a:cubicBezTo>
                  <a:pt x="46931" y="13375"/>
                  <a:pt x="56354" y="12250"/>
                  <a:pt x="65351" y="12098"/>
                </a:cubicBezTo>
                <a:cubicBezTo>
                  <a:pt x="67813" y="12068"/>
                  <a:pt x="70306" y="11946"/>
                  <a:pt x="72616" y="11095"/>
                </a:cubicBezTo>
                <a:cubicBezTo>
                  <a:pt x="77388" y="9393"/>
                  <a:pt x="78513" y="5593"/>
                  <a:pt x="79151" y="1004"/>
                </a:cubicBezTo>
                <a:lnTo>
                  <a:pt x="77662" y="1004"/>
                </a:lnTo>
                <a:lnTo>
                  <a:pt x="78567" y="43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250802" y="-523287"/>
            <a:ext cx="2978300" cy="1209075"/>
          </a:xfrm>
          <a:custGeom>
            <a:avLst/>
            <a:gdLst/>
            <a:ahLst/>
            <a:cxnLst/>
            <a:rect l="l" t="t" r="r" b="b"/>
            <a:pathLst>
              <a:path w="119132" h="48363" extrusionOk="0">
                <a:moveTo>
                  <a:pt x="451" y="15026"/>
                </a:moveTo>
                <a:cubicBezTo>
                  <a:pt x="5857" y="23134"/>
                  <a:pt x="-4548" y="37699"/>
                  <a:pt x="2737" y="44172"/>
                </a:cubicBezTo>
                <a:cubicBezTo>
                  <a:pt x="10423" y="51002"/>
                  <a:pt x="37860" y="42442"/>
                  <a:pt x="31883" y="34076"/>
                </a:cubicBezTo>
                <a:cubicBezTo>
                  <a:pt x="29633" y="30926"/>
                  <a:pt x="22735" y="37844"/>
                  <a:pt x="23120" y="41696"/>
                </a:cubicBezTo>
                <a:cubicBezTo>
                  <a:pt x="23511" y="45604"/>
                  <a:pt x="28908" y="48363"/>
                  <a:pt x="32836" y="48363"/>
                </a:cubicBezTo>
                <a:cubicBezTo>
                  <a:pt x="38381" y="48363"/>
                  <a:pt x="41998" y="41911"/>
                  <a:pt x="45599" y="37695"/>
                </a:cubicBezTo>
                <a:cubicBezTo>
                  <a:pt x="55022" y="26663"/>
                  <a:pt x="64245" y="14275"/>
                  <a:pt x="77222" y="7787"/>
                </a:cubicBezTo>
                <a:cubicBezTo>
                  <a:pt x="89717" y="1540"/>
                  <a:pt x="119132" y="-5993"/>
                  <a:pt x="119132" y="7977"/>
                </a:cubicBezTo>
              </a:path>
            </a:pathLst>
          </a:custGeom>
          <a:noFill/>
          <a:ln w="19050" cap="flat" cmpd="sng">
            <a:solidFill>
              <a:schemeClr val="accent5"/>
            </a:solidFill>
            <a:prstDash val="solid"/>
            <a:round/>
            <a:headEnd type="none" w="med" len="med"/>
            <a:tailEnd type="none" w="med" len="med"/>
          </a:ln>
        </p:spPr>
      </p:sp>
      <p:sp>
        <p:nvSpPr>
          <p:cNvPr id="16" name="Google Shape;16;p2"/>
          <p:cNvSpPr/>
          <p:nvPr/>
        </p:nvSpPr>
        <p:spPr>
          <a:xfrm>
            <a:off x="6809980" y="3548050"/>
            <a:ext cx="2795700" cy="1595450"/>
          </a:xfrm>
          <a:custGeom>
            <a:avLst/>
            <a:gdLst/>
            <a:ahLst/>
            <a:cxnLst/>
            <a:rect l="l" t="t" r="r" b="b"/>
            <a:pathLst>
              <a:path w="111828" h="63818" extrusionOk="0">
                <a:moveTo>
                  <a:pt x="1731" y="63818"/>
                </a:moveTo>
                <a:cubicBezTo>
                  <a:pt x="-712" y="58927"/>
                  <a:pt x="-539" y="51984"/>
                  <a:pt x="2493" y="47435"/>
                </a:cubicBezTo>
                <a:cubicBezTo>
                  <a:pt x="6245" y="41807"/>
                  <a:pt x="14494" y="37108"/>
                  <a:pt x="20972" y="39053"/>
                </a:cubicBezTo>
                <a:cubicBezTo>
                  <a:pt x="25964" y="40552"/>
                  <a:pt x="31146" y="50541"/>
                  <a:pt x="26877" y="53531"/>
                </a:cubicBezTo>
                <a:cubicBezTo>
                  <a:pt x="24140" y="55447"/>
                  <a:pt x="19058" y="54616"/>
                  <a:pt x="16971" y="52007"/>
                </a:cubicBezTo>
                <a:cubicBezTo>
                  <a:pt x="14923" y="49447"/>
                  <a:pt x="16086" y="44514"/>
                  <a:pt x="18495" y="42291"/>
                </a:cubicBezTo>
                <a:cubicBezTo>
                  <a:pt x="25607" y="35727"/>
                  <a:pt x="38413" y="43107"/>
                  <a:pt x="47070" y="47435"/>
                </a:cubicBezTo>
                <a:cubicBezTo>
                  <a:pt x="57792" y="52795"/>
                  <a:pt x="71496" y="54415"/>
                  <a:pt x="82884" y="50673"/>
                </a:cubicBezTo>
                <a:cubicBezTo>
                  <a:pt x="93258" y="47264"/>
                  <a:pt x="104562" y="41701"/>
                  <a:pt x="109935" y="32195"/>
                </a:cubicBezTo>
                <a:cubicBezTo>
                  <a:pt x="115549" y="22263"/>
                  <a:pt x="107441" y="6847"/>
                  <a:pt x="98315" y="0"/>
                </a:cubicBezTo>
              </a:path>
            </a:pathLst>
          </a:custGeom>
          <a:noFill/>
          <a:ln w="19050" cap="flat" cmpd="sng">
            <a:solidFill>
              <a:schemeClr val="accent1"/>
            </a:solidFill>
            <a:prstDash val="solid"/>
            <a:round/>
            <a:headEnd type="none" w="med" len="med"/>
            <a:tailEnd type="none" w="med" len="med"/>
          </a:ln>
        </p:spPr>
      </p:sp>
      <p:sp>
        <p:nvSpPr>
          <p:cNvPr id="17" name="Google Shape;17;p2"/>
          <p:cNvSpPr/>
          <p:nvPr/>
        </p:nvSpPr>
        <p:spPr>
          <a:xfrm>
            <a:off x="-58700" y="2911178"/>
            <a:ext cx="1309505" cy="2785932"/>
          </a:xfrm>
          <a:custGeom>
            <a:avLst/>
            <a:gdLst/>
            <a:ahLst/>
            <a:cxnLst/>
            <a:rect l="l" t="t" r="r" b="b"/>
            <a:pathLst>
              <a:path w="31945" h="67962" extrusionOk="0">
                <a:moveTo>
                  <a:pt x="20003" y="2882"/>
                </a:moveTo>
                <a:cubicBezTo>
                  <a:pt x="20038" y="2953"/>
                  <a:pt x="20062" y="3049"/>
                  <a:pt x="20086" y="3120"/>
                </a:cubicBezTo>
                <a:cubicBezTo>
                  <a:pt x="20253" y="4251"/>
                  <a:pt x="20419" y="5394"/>
                  <a:pt x="20419" y="6561"/>
                </a:cubicBezTo>
                <a:cubicBezTo>
                  <a:pt x="20419" y="7609"/>
                  <a:pt x="20122" y="8585"/>
                  <a:pt x="19562" y="9478"/>
                </a:cubicBezTo>
                <a:cubicBezTo>
                  <a:pt x="18610" y="10978"/>
                  <a:pt x="17657" y="12478"/>
                  <a:pt x="16705" y="13967"/>
                </a:cubicBezTo>
                <a:cubicBezTo>
                  <a:pt x="16621" y="14086"/>
                  <a:pt x="16538" y="14205"/>
                  <a:pt x="16467" y="14324"/>
                </a:cubicBezTo>
                <a:cubicBezTo>
                  <a:pt x="16455" y="14312"/>
                  <a:pt x="16431" y="14312"/>
                  <a:pt x="16419" y="14288"/>
                </a:cubicBezTo>
                <a:lnTo>
                  <a:pt x="17169" y="12800"/>
                </a:lnTo>
                <a:cubicBezTo>
                  <a:pt x="18133" y="10823"/>
                  <a:pt x="18931" y="8787"/>
                  <a:pt x="19467" y="6644"/>
                </a:cubicBezTo>
                <a:cubicBezTo>
                  <a:pt x="19765" y="5454"/>
                  <a:pt x="19967" y="4263"/>
                  <a:pt x="19967" y="3049"/>
                </a:cubicBezTo>
                <a:cubicBezTo>
                  <a:pt x="19967" y="3001"/>
                  <a:pt x="19967" y="2941"/>
                  <a:pt x="20003" y="2882"/>
                </a:cubicBezTo>
                <a:close/>
                <a:moveTo>
                  <a:pt x="16967" y="2811"/>
                </a:moveTo>
                <a:cubicBezTo>
                  <a:pt x="16979" y="2822"/>
                  <a:pt x="17002" y="2822"/>
                  <a:pt x="17014" y="2834"/>
                </a:cubicBezTo>
                <a:cubicBezTo>
                  <a:pt x="16895" y="3072"/>
                  <a:pt x="16764" y="3299"/>
                  <a:pt x="16621" y="3501"/>
                </a:cubicBezTo>
                <a:cubicBezTo>
                  <a:pt x="15907" y="4870"/>
                  <a:pt x="15407" y="6347"/>
                  <a:pt x="15050" y="7847"/>
                </a:cubicBezTo>
                <a:cubicBezTo>
                  <a:pt x="14752" y="9085"/>
                  <a:pt x="14538" y="10323"/>
                  <a:pt x="14454" y="11585"/>
                </a:cubicBezTo>
                <a:cubicBezTo>
                  <a:pt x="14383" y="12693"/>
                  <a:pt x="14383" y="13800"/>
                  <a:pt x="14335" y="14907"/>
                </a:cubicBezTo>
                <a:cubicBezTo>
                  <a:pt x="14335" y="14955"/>
                  <a:pt x="14335" y="14991"/>
                  <a:pt x="14288" y="15038"/>
                </a:cubicBezTo>
                <a:cubicBezTo>
                  <a:pt x="14264" y="14931"/>
                  <a:pt x="14216" y="14836"/>
                  <a:pt x="14204" y="14729"/>
                </a:cubicBezTo>
                <a:cubicBezTo>
                  <a:pt x="14085" y="13800"/>
                  <a:pt x="13990" y="12871"/>
                  <a:pt x="13859" y="11943"/>
                </a:cubicBezTo>
                <a:cubicBezTo>
                  <a:pt x="13597" y="10050"/>
                  <a:pt x="13859" y="8252"/>
                  <a:pt x="14633" y="6513"/>
                </a:cubicBezTo>
                <a:cubicBezTo>
                  <a:pt x="15216" y="5227"/>
                  <a:pt x="15978" y="4073"/>
                  <a:pt x="16824" y="2965"/>
                </a:cubicBezTo>
                <a:cubicBezTo>
                  <a:pt x="16871" y="2906"/>
                  <a:pt x="16931" y="2870"/>
                  <a:pt x="16967" y="2811"/>
                </a:cubicBezTo>
                <a:close/>
                <a:moveTo>
                  <a:pt x="25830" y="16217"/>
                </a:moveTo>
                <a:lnTo>
                  <a:pt x="25830" y="16217"/>
                </a:lnTo>
                <a:cubicBezTo>
                  <a:pt x="25830" y="16227"/>
                  <a:pt x="25831" y="16236"/>
                  <a:pt x="25831" y="16246"/>
                </a:cubicBezTo>
                <a:lnTo>
                  <a:pt x="25831" y="16246"/>
                </a:lnTo>
                <a:cubicBezTo>
                  <a:pt x="25831" y="16236"/>
                  <a:pt x="25830" y="16227"/>
                  <a:pt x="25830" y="16217"/>
                </a:cubicBezTo>
                <a:close/>
                <a:moveTo>
                  <a:pt x="18872" y="667"/>
                </a:moveTo>
                <a:lnTo>
                  <a:pt x="18907" y="691"/>
                </a:lnTo>
                <a:cubicBezTo>
                  <a:pt x="18693" y="1048"/>
                  <a:pt x="18479" y="1417"/>
                  <a:pt x="18253" y="1775"/>
                </a:cubicBezTo>
                <a:cubicBezTo>
                  <a:pt x="17586" y="2965"/>
                  <a:pt x="17050" y="4204"/>
                  <a:pt x="16586" y="5489"/>
                </a:cubicBezTo>
                <a:cubicBezTo>
                  <a:pt x="16121" y="6740"/>
                  <a:pt x="15764" y="8014"/>
                  <a:pt x="15466" y="9311"/>
                </a:cubicBezTo>
                <a:cubicBezTo>
                  <a:pt x="15157" y="10692"/>
                  <a:pt x="14907" y="12074"/>
                  <a:pt x="14752" y="13490"/>
                </a:cubicBezTo>
                <a:cubicBezTo>
                  <a:pt x="14669" y="14395"/>
                  <a:pt x="14609" y="15324"/>
                  <a:pt x="14526" y="16229"/>
                </a:cubicBezTo>
                <a:cubicBezTo>
                  <a:pt x="14526" y="16336"/>
                  <a:pt x="14514" y="16419"/>
                  <a:pt x="14454" y="16526"/>
                </a:cubicBezTo>
                <a:cubicBezTo>
                  <a:pt x="14443" y="16348"/>
                  <a:pt x="14407" y="16181"/>
                  <a:pt x="14407" y="16026"/>
                </a:cubicBezTo>
                <a:cubicBezTo>
                  <a:pt x="14407" y="14836"/>
                  <a:pt x="14395" y="13645"/>
                  <a:pt x="14454" y="12455"/>
                </a:cubicBezTo>
                <a:cubicBezTo>
                  <a:pt x="14573" y="10442"/>
                  <a:pt x="14883" y="8478"/>
                  <a:pt x="15478" y="6537"/>
                </a:cubicBezTo>
                <a:cubicBezTo>
                  <a:pt x="15883" y="5251"/>
                  <a:pt x="16407" y="4013"/>
                  <a:pt x="17086" y="2834"/>
                </a:cubicBezTo>
                <a:cubicBezTo>
                  <a:pt x="17550" y="2049"/>
                  <a:pt x="18157" y="1358"/>
                  <a:pt x="18800" y="703"/>
                </a:cubicBezTo>
                <a:cubicBezTo>
                  <a:pt x="18836" y="691"/>
                  <a:pt x="18848" y="679"/>
                  <a:pt x="18872" y="667"/>
                </a:cubicBezTo>
                <a:close/>
                <a:moveTo>
                  <a:pt x="19526" y="751"/>
                </a:moveTo>
                <a:cubicBezTo>
                  <a:pt x="19574" y="882"/>
                  <a:pt x="19610" y="1025"/>
                  <a:pt x="19646" y="1156"/>
                </a:cubicBezTo>
                <a:cubicBezTo>
                  <a:pt x="19967" y="2239"/>
                  <a:pt x="19931" y="3346"/>
                  <a:pt x="19800" y="4454"/>
                </a:cubicBezTo>
                <a:cubicBezTo>
                  <a:pt x="19550" y="6585"/>
                  <a:pt x="18895" y="8597"/>
                  <a:pt x="18086" y="10561"/>
                </a:cubicBezTo>
                <a:cubicBezTo>
                  <a:pt x="17240" y="12609"/>
                  <a:pt x="16228" y="14598"/>
                  <a:pt x="15097" y="16515"/>
                </a:cubicBezTo>
                <a:lnTo>
                  <a:pt x="15002" y="16646"/>
                </a:lnTo>
                <a:cubicBezTo>
                  <a:pt x="14990" y="16646"/>
                  <a:pt x="14978" y="16634"/>
                  <a:pt x="14966" y="16634"/>
                </a:cubicBezTo>
                <a:lnTo>
                  <a:pt x="15097" y="16276"/>
                </a:lnTo>
                <a:cubicBezTo>
                  <a:pt x="16228" y="13490"/>
                  <a:pt x="17252" y="10681"/>
                  <a:pt x="18122" y="7787"/>
                </a:cubicBezTo>
                <a:cubicBezTo>
                  <a:pt x="18622" y="6085"/>
                  <a:pt x="19074" y="4358"/>
                  <a:pt x="19324" y="2584"/>
                </a:cubicBezTo>
                <a:cubicBezTo>
                  <a:pt x="19407" y="2037"/>
                  <a:pt x="19431" y="1477"/>
                  <a:pt x="19467" y="929"/>
                </a:cubicBezTo>
                <a:cubicBezTo>
                  <a:pt x="19467" y="870"/>
                  <a:pt x="19491" y="810"/>
                  <a:pt x="19491" y="751"/>
                </a:cubicBezTo>
                <a:close/>
                <a:moveTo>
                  <a:pt x="19193" y="441"/>
                </a:moveTo>
                <a:cubicBezTo>
                  <a:pt x="19205" y="453"/>
                  <a:pt x="19217" y="453"/>
                  <a:pt x="19229" y="465"/>
                </a:cubicBezTo>
                <a:cubicBezTo>
                  <a:pt x="17562" y="5859"/>
                  <a:pt x="15836" y="11240"/>
                  <a:pt x="14609" y="16765"/>
                </a:cubicBezTo>
                <a:cubicBezTo>
                  <a:pt x="14609" y="16646"/>
                  <a:pt x="14585" y="16526"/>
                  <a:pt x="14609" y="16407"/>
                </a:cubicBezTo>
                <a:cubicBezTo>
                  <a:pt x="14740" y="15026"/>
                  <a:pt x="14835" y="13645"/>
                  <a:pt x="15026" y="12252"/>
                </a:cubicBezTo>
                <a:cubicBezTo>
                  <a:pt x="15216" y="10681"/>
                  <a:pt x="15574" y="9133"/>
                  <a:pt x="16002" y="7597"/>
                </a:cubicBezTo>
                <a:cubicBezTo>
                  <a:pt x="16586" y="5561"/>
                  <a:pt x="17324" y="3596"/>
                  <a:pt x="18372" y="1739"/>
                </a:cubicBezTo>
                <a:cubicBezTo>
                  <a:pt x="18598" y="1346"/>
                  <a:pt x="18836" y="977"/>
                  <a:pt x="19074" y="584"/>
                </a:cubicBezTo>
                <a:cubicBezTo>
                  <a:pt x="19110" y="525"/>
                  <a:pt x="19145" y="489"/>
                  <a:pt x="19193" y="441"/>
                </a:cubicBezTo>
                <a:close/>
                <a:moveTo>
                  <a:pt x="19336" y="405"/>
                </a:moveTo>
                <a:cubicBezTo>
                  <a:pt x="19348" y="429"/>
                  <a:pt x="19384" y="429"/>
                  <a:pt x="19396" y="429"/>
                </a:cubicBezTo>
                <a:cubicBezTo>
                  <a:pt x="19396" y="489"/>
                  <a:pt x="19407" y="560"/>
                  <a:pt x="19407" y="620"/>
                </a:cubicBezTo>
                <a:cubicBezTo>
                  <a:pt x="19396" y="1798"/>
                  <a:pt x="19217" y="2965"/>
                  <a:pt x="18979" y="4132"/>
                </a:cubicBezTo>
                <a:cubicBezTo>
                  <a:pt x="18300" y="7406"/>
                  <a:pt x="17217" y="10550"/>
                  <a:pt x="16050" y="13669"/>
                </a:cubicBezTo>
                <a:cubicBezTo>
                  <a:pt x="15657" y="14717"/>
                  <a:pt x="15240" y="15741"/>
                  <a:pt x="14835" y="16765"/>
                </a:cubicBezTo>
                <a:cubicBezTo>
                  <a:pt x="14812" y="16812"/>
                  <a:pt x="14800" y="16860"/>
                  <a:pt x="14764" y="16896"/>
                </a:cubicBezTo>
                <a:cubicBezTo>
                  <a:pt x="14752" y="16896"/>
                  <a:pt x="14740" y="16884"/>
                  <a:pt x="14728" y="16884"/>
                </a:cubicBezTo>
                <a:cubicBezTo>
                  <a:pt x="14728" y="16836"/>
                  <a:pt x="14704" y="16800"/>
                  <a:pt x="14740" y="16753"/>
                </a:cubicBezTo>
                <a:cubicBezTo>
                  <a:pt x="15085" y="15312"/>
                  <a:pt x="15395" y="13848"/>
                  <a:pt x="15776" y="12419"/>
                </a:cubicBezTo>
                <a:cubicBezTo>
                  <a:pt x="16395" y="10157"/>
                  <a:pt x="17050" y="7894"/>
                  <a:pt x="17717" y="5644"/>
                </a:cubicBezTo>
                <a:cubicBezTo>
                  <a:pt x="18193" y="4037"/>
                  <a:pt x="18717" y="2453"/>
                  <a:pt x="19205" y="846"/>
                </a:cubicBezTo>
                <a:cubicBezTo>
                  <a:pt x="19253" y="691"/>
                  <a:pt x="19288" y="560"/>
                  <a:pt x="19336" y="405"/>
                </a:cubicBezTo>
                <a:close/>
                <a:moveTo>
                  <a:pt x="3394" y="12431"/>
                </a:moveTo>
                <a:cubicBezTo>
                  <a:pt x="3679" y="12586"/>
                  <a:pt x="3953" y="12717"/>
                  <a:pt x="4215" y="12859"/>
                </a:cubicBezTo>
                <a:cubicBezTo>
                  <a:pt x="5596" y="13609"/>
                  <a:pt x="6894" y="14491"/>
                  <a:pt x="7977" y="15634"/>
                </a:cubicBezTo>
                <a:cubicBezTo>
                  <a:pt x="8942" y="16657"/>
                  <a:pt x="9656" y="17848"/>
                  <a:pt x="10097" y="19205"/>
                </a:cubicBezTo>
                <a:lnTo>
                  <a:pt x="10990" y="21837"/>
                </a:lnTo>
                <a:cubicBezTo>
                  <a:pt x="11049" y="21991"/>
                  <a:pt x="11085" y="22146"/>
                  <a:pt x="11133" y="22313"/>
                </a:cubicBezTo>
                <a:cubicBezTo>
                  <a:pt x="11121" y="22313"/>
                  <a:pt x="11109" y="22325"/>
                  <a:pt x="11085" y="22325"/>
                </a:cubicBezTo>
                <a:cubicBezTo>
                  <a:pt x="10906" y="21991"/>
                  <a:pt x="10752" y="21634"/>
                  <a:pt x="10573" y="21289"/>
                </a:cubicBezTo>
                <a:cubicBezTo>
                  <a:pt x="9287" y="18741"/>
                  <a:pt x="7727" y="16396"/>
                  <a:pt x="5668" y="14383"/>
                </a:cubicBezTo>
                <a:cubicBezTo>
                  <a:pt x="5001" y="13729"/>
                  <a:pt x="4310" y="13133"/>
                  <a:pt x="3524" y="12609"/>
                </a:cubicBezTo>
                <a:cubicBezTo>
                  <a:pt x="3477" y="12574"/>
                  <a:pt x="3429" y="12526"/>
                  <a:pt x="3370" y="12478"/>
                </a:cubicBezTo>
                <a:cubicBezTo>
                  <a:pt x="3382" y="12466"/>
                  <a:pt x="3382" y="12455"/>
                  <a:pt x="3394" y="12431"/>
                </a:cubicBezTo>
                <a:close/>
                <a:moveTo>
                  <a:pt x="762" y="13848"/>
                </a:moveTo>
                <a:cubicBezTo>
                  <a:pt x="798" y="13943"/>
                  <a:pt x="834" y="14026"/>
                  <a:pt x="881" y="14098"/>
                </a:cubicBezTo>
                <a:cubicBezTo>
                  <a:pt x="1643" y="15574"/>
                  <a:pt x="2655" y="16872"/>
                  <a:pt x="3786" y="18074"/>
                </a:cubicBezTo>
                <a:cubicBezTo>
                  <a:pt x="5299" y="19694"/>
                  <a:pt x="6989" y="21110"/>
                  <a:pt x="8751" y="22432"/>
                </a:cubicBezTo>
                <a:cubicBezTo>
                  <a:pt x="8811" y="22480"/>
                  <a:pt x="8858" y="22527"/>
                  <a:pt x="8906" y="22599"/>
                </a:cubicBezTo>
                <a:cubicBezTo>
                  <a:pt x="8799" y="22539"/>
                  <a:pt x="8692" y="22492"/>
                  <a:pt x="8585" y="22432"/>
                </a:cubicBezTo>
                <a:cubicBezTo>
                  <a:pt x="7061" y="21479"/>
                  <a:pt x="5525" y="20563"/>
                  <a:pt x="4013" y="19598"/>
                </a:cubicBezTo>
                <a:cubicBezTo>
                  <a:pt x="3370" y="19193"/>
                  <a:pt x="2786" y="18729"/>
                  <a:pt x="2370" y="18086"/>
                </a:cubicBezTo>
                <a:cubicBezTo>
                  <a:pt x="2000" y="17515"/>
                  <a:pt x="1703" y="16896"/>
                  <a:pt x="1465" y="16265"/>
                </a:cubicBezTo>
                <a:cubicBezTo>
                  <a:pt x="1215" y="15562"/>
                  <a:pt x="988" y="14848"/>
                  <a:pt x="750" y="14133"/>
                </a:cubicBezTo>
                <a:cubicBezTo>
                  <a:pt x="715" y="14062"/>
                  <a:pt x="715" y="13955"/>
                  <a:pt x="703" y="13860"/>
                </a:cubicBezTo>
                <a:cubicBezTo>
                  <a:pt x="738" y="13860"/>
                  <a:pt x="750" y="13848"/>
                  <a:pt x="762" y="13848"/>
                </a:cubicBezTo>
                <a:close/>
                <a:moveTo>
                  <a:pt x="774" y="11359"/>
                </a:moveTo>
                <a:lnTo>
                  <a:pt x="774" y="11359"/>
                </a:lnTo>
                <a:cubicBezTo>
                  <a:pt x="846" y="11395"/>
                  <a:pt x="941" y="11407"/>
                  <a:pt x="1012" y="11443"/>
                </a:cubicBezTo>
                <a:cubicBezTo>
                  <a:pt x="2977" y="12085"/>
                  <a:pt x="4537" y="13324"/>
                  <a:pt x="5953" y="14764"/>
                </a:cubicBezTo>
                <a:cubicBezTo>
                  <a:pt x="7346" y="16169"/>
                  <a:pt x="8477" y="17765"/>
                  <a:pt x="9478" y="19444"/>
                </a:cubicBezTo>
                <a:cubicBezTo>
                  <a:pt x="10240" y="20729"/>
                  <a:pt x="10894" y="22051"/>
                  <a:pt x="11490" y="23408"/>
                </a:cubicBezTo>
                <a:cubicBezTo>
                  <a:pt x="11537" y="23492"/>
                  <a:pt x="11561" y="23599"/>
                  <a:pt x="11597" y="23706"/>
                </a:cubicBezTo>
                <a:cubicBezTo>
                  <a:pt x="11585" y="23706"/>
                  <a:pt x="11573" y="23718"/>
                  <a:pt x="11549" y="23718"/>
                </a:cubicBezTo>
                <a:cubicBezTo>
                  <a:pt x="8847" y="18836"/>
                  <a:pt x="5525" y="14491"/>
                  <a:pt x="774" y="11359"/>
                </a:cubicBezTo>
                <a:close/>
                <a:moveTo>
                  <a:pt x="405" y="11264"/>
                </a:moveTo>
                <a:cubicBezTo>
                  <a:pt x="703" y="11454"/>
                  <a:pt x="1012" y="11645"/>
                  <a:pt x="1322" y="11835"/>
                </a:cubicBezTo>
                <a:cubicBezTo>
                  <a:pt x="3632" y="13407"/>
                  <a:pt x="5572" y="15336"/>
                  <a:pt x="7323" y="17479"/>
                </a:cubicBezTo>
                <a:cubicBezTo>
                  <a:pt x="8573" y="19015"/>
                  <a:pt x="9692" y="20646"/>
                  <a:pt x="10704" y="22349"/>
                </a:cubicBezTo>
                <a:cubicBezTo>
                  <a:pt x="10990" y="22837"/>
                  <a:pt x="11264" y="23349"/>
                  <a:pt x="11549" y="23849"/>
                </a:cubicBezTo>
                <a:cubicBezTo>
                  <a:pt x="11585" y="23885"/>
                  <a:pt x="11585" y="23944"/>
                  <a:pt x="11585" y="23980"/>
                </a:cubicBezTo>
                <a:cubicBezTo>
                  <a:pt x="8085" y="19551"/>
                  <a:pt x="4203" y="15455"/>
                  <a:pt x="357" y="11312"/>
                </a:cubicBezTo>
                <a:cubicBezTo>
                  <a:pt x="369" y="11288"/>
                  <a:pt x="393" y="11276"/>
                  <a:pt x="405" y="11264"/>
                </a:cubicBezTo>
                <a:close/>
                <a:moveTo>
                  <a:pt x="226" y="11693"/>
                </a:moveTo>
                <a:cubicBezTo>
                  <a:pt x="250" y="11716"/>
                  <a:pt x="286" y="11740"/>
                  <a:pt x="310" y="11776"/>
                </a:cubicBezTo>
                <a:cubicBezTo>
                  <a:pt x="869" y="12943"/>
                  <a:pt x="1643" y="13955"/>
                  <a:pt x="2429" y="14967"/>
                </a:cubicBezTo>
                <a:cubicBezTo>
                  <a:pt x="4322" y="17360"/>
                  <a:pt x="6453" y="19539"/>
                  <a:pt x="8644" y="21646"/>
                </a:cubicBezTo>
                <a:cubicBezTo>
                  <a:pt x="9454" y="22420"/>
                  <a:pt x="10275" y="23158"/>
                  <a:pt x="11085" y="23908"/>
                </a:cubicBezTo>
                <a:cubicBezTo>
                  <a:pt x="11156" y="23956"/>
                  <a:pt x="11216" y="23968"/>
                  <a:pt x="11264" y="24004"/>
                </a:cubicBezTo>
                <a:cubicBezTo>
                  <a:pt x="11240" y="24016"/>
                  <a:pt x="11228" y="24039"/>
                  <a:pt x="11192" y="24075"/>
                </a:cubicBezTo>
                <a:cubicBezTo>
                  <a:pt x="11121" y="24039"/>
                  <a:pt x="11049" y="24004"/>
                  <a:pt x="10990" y="23956"/>
                </a:cubicBezTo>
                <a:cubicBezTo>
                  <a:pt x="9037" y="22646"/>
                  <a:pt x="7192" y="21229"/>
                  <a:pt x="5465" y="19658"/>
                </a:cubicBezTo>
                <a:cubicBezTo>
                  <a:pt x="4120" y="18408"/>
                  <a:pt x="2882" y="17074"/>
                  <a:pt x="1834" y="15562"/>
                </a:cubicBezTo>
                <a:cubicBezTo>
                  <a:pt x="1346" y="14848"/>
                  <a:pt x="893" y="14121"/>
                  <a:pt x="596" y="13300"/>
                </a:cubicBezTo>
                <a:cubicBezTo>
                  <a:pt x="417" y="12800"/>
                  <a:pt x="334" y="12300"/>
                  <a:pt x="215" y="11788"/>
                </a:cubicBezTo>
                <a:cubicBezTo>
                  <a:pt x="203" y="11764"/>
                  <a:pt x="215" y="11740"/>
                  <a:pt x="226" y="11693"/>
                </a:cubicBezTo>
                <a:close/>
                <a:moveTo>
                  <a:pt x="167" y="11300"/>
                </a:moveTo>
                <a:lnTo>
                  <a:pt x="167" y="11300"/>
                </a:lnTo>
                <a:cubicBezTo>
                  <a:pt x="881" y="11633"/>
                  <a:pt x="11311" y="23444"/>
                  <a:pt x="11514" y="24158"/>
                </a:cubicBezTo>
                <a:cubicBezTo>
                  <a:pt x="11466" y="24135"/>
                  <a:pt x="11418" y="24123"/>
                  <a:pt x="11395" y="24087"/>
                </a:cubicBezTo>
                <a:cubicBezTo>
                  <a:pt x="9620" y="22456"/>
                  <a:pt x="7858" y="20813"/>
                  <a:pt x="6191" y="19086"/>
                </a:cubicBezTo>
                <a:cubicBezTo>
                  <a:pt x="4679" y="17527"/>
                  <a:pt x="3215" y="15919"/>
                  <a:pt x="1905" y="14157"/>
                </a:cubicBezTo>
                <a:cubicBezTo>
                  <a:pt x="1286" y="13312"/>
                  <a:pt x="703" y="12455"/>
                  <a:pt x="262" y="11514"/>
                </a:cubicBezTo>
                <a:cubicBezTo>
                  <a:pt x="226" y="11466"/>
                  <a:pt x="215" y="11407"/>
                  <a:pt x="167" y="11300"/>
                </a:cubicBezTo>
                <a:close/>
                <a:moveTo>
                  <a:pt x="23643" y="24435"/>
                </a:moveTo>
                <a:cubicBezTo>
                  <a:pt x="22404" y="25671"/>
                  <a:pt x="21138" y="26899"/>
                  <a:pt x="19897" y="28134"/>
                </a:cubicBezTo>
                <a:lnTo>
                  <a:pt x="19897" y="28134"/>
                </a:lnTo>
                <a:cubicBezTo>
                  <a:pt x="19904" y="28130"/>
                  <a:pt x="19911" y="28126"/>
                  <a:pt x="19919" y="28123"/>
                </a:cubicBezTo>
                <a:cubicBezTo>
                  <a:pt x="21134" y="26921"/>
                  <a:pt x="22372" y="25706"/>
                  <a:pt x="23598" y="24480"/>
                </a:cubicBezTo>
                <a:cubicBezTo>
                  <a:pt x="23613" y="24465"/>
                  <a:pt x="23628" y="24450"/>
                  <a:pt x="23643" y="24435"/>
                </a:cubicBezTo>
                <a:close/>
                <a:moveTo>
                  <a:pt x="22884" y="17050"/>
                </a:moveTo>
                <a:lnTo>
                  <a:pt x="22884" y="17050"/>
                </a:lnTo>
                <a:cubicBezTo>
                  <a:pt x="19979" y="20289"/>
                  <a:pt x="18526" y="24218"/>
                  <a:pt x="17598" y="28433"/>
                </a:cubicBezTo>
                <a:cubicBezTo>
                  <a:pt x="17562" y="28361"/>
                  <a:pt x="17550" y="28314"/>
                  <a:pt x="17538" y="28266"/>
                </a:cubicBezTo>
                <a:cubicBezTo>
                  <a:pt x="17669" y="26921"/>
                  <a:pt x="17776" y="25551"/>
                  <a:pt x="17967" y="24194"/>
                </a:cubicBezTo>
                <a:cubicBezTo>
                  <a:pt x="18157" y="22884"/>
                  <a:pt x="18705" y="21694"/>
                  <a:pt x="19455" y="20587"/>
                </a:cubicBezTo>
                <a:cubicBezTo>
                  <a:pt x="20360" y="19253"/>
                  <a:pt x="21491" y="18146"/>
                  <a:pt x="22729" y="17122"/>
                </a:cubicBezTo>
                <a:cubicBezTo>
                  <a:pt x="22777" y="17098"/>
                  <a:pt x="22825" y="17062"/>
                  <a:pt x="22884" y="17050"/>
                </a:cubicBezTo>
                <a:close/>
                <a:moveTo>
                  <a:pt x="25158" y="15384"/>
                </a:moveTo>
                <a:cubicBezTo>
                  <a:pt x="25158" y="15395"/>
                  <a:pt x="25170" y="15395"/>
                  <a:pt x="25170" y="15407"/>
                </a:cubicBezTo>
                <a:cubicBezTo>
                  <a:pt x="25146" y="15455"/>
                  <a:pt x="25122" y="15479"/>
                  <a:pt x="25099" y="15503"/>
                </a:cubicBezTo>
                <a:cubicBezTo>
                  <a:pt x="23503" y="17110"/>
                  <a:pt x="22229" y="18943"/>
                  <a:pt x="21110" y="20908"/>
                </a:cubicBezTo>
                <a:cubicBezTo>
                  <a:pt x="19824" y="23170"/>
                  <a:pt x="18812" y="25551"/>
                  <a:pt x="18026" y="28016"/>
                </a:cubicBezTo>
                <a:cubicBezTo>
                  <a:pt x="17848" y="28588"/>
                  <a:pt x="17681" y="29159"/>
                  <a:pt x="17514" y="29731"/>
                </a:cubicBezTo>
                <a:cubicBezTo>
                  <a:pt x="17502" y="29802"/>
                  <a:pt x="17479" y="29873"/>
                  <a:pt x="17407" y="29933"/>
                </a:cubicBezTo>
                <a:cubicBezTo>
                  <a:pt x="17419" y="29861"/>
                  <a:pt x="17419" y="29790"/>
                  <a:pt x="17431" y="29719"/>
                </a:cubicBezTo>
                <a:cubicBezTo>
                  <a:pt x="17955" y="26718"/>
                  <a:pt x="18800" y="23837"/>
                  <a:pt x="20181" y="21122"/>
                </a:cubicBezTo>
                <a:cubicBezTo>
                  <a:pt x="21003" y="19515"/>
                  <a:pt x="22015" y="18050"/>
                  <a:pt x="23301" y="16765"/>
                </a:cubicBezTo>
                <a:cubicBezTo>
                  <a:pt x="23837" y="16241"/>
                  <a:pt x="24444" y="15848"/>
                  <a:pt x="25063" y="15431"/>
                </a:cubicBezTo>
                <a:cubicBezTo>
                  <a:pt x="25099" y="15395"/>
                  <a:pt x="25122" y="15395"/>
                  <a:pt x="25158" y="15384"/>
                </a:cubicBezTo>
                <a:close/>
                <a:moveTo>
                  <a:pt x="25515" y="15217"/>
                </a:moveTo>
                <a:lnTo>
                  <a:pt x="25515" y="15217"/>
                </a:lnTo>
                <a:cubicBezTo>
                  <a:pt x="22741" y="20170"/>
                  <a:pt x="19884" y="25051"/>
                  <a:pt x="17502" y="30171"/>
                </a:cubicBezTo>
                <a:cubicBezTo>
                  <a:pt x="17491" y="30171"/>
                  <a:pt x="17479" y="30159"/>
                  <a:pt x="17467" y="30159"/>
                </a:cubicBezTo>
                <a:cubicBezTo>
                  <a:pt x="17514" y="29933"/>
                  <a:pt x="17598" y="29695"/>
                  <a:pt x="17657" y="29480"/>
                </a:cubicBezTo>
                <a:cubicBezTo>
                  <a:pt x="18169" y="27647"/>
                  <a:pt x="18800" y="25861"/>
                  <a:pt x="19574" y="24123"/>
                </a:cubicBezTo>
                <a:cubicBezTo>
                  <a:pt x="20824" y="21277"/>
                  <a:pt x="22372" y="18622"/>
                  <a:pt x="24444" y="16288"/>
                </a:cubicBezTo>
                <a:cubicBezTo>
                  <a:pt x="24753" y="15943"/>
                  <a:pt x="25075" y="15622"/>
                  <a:pt x="25408" y="15288"/>
                </a:cubicBezTo>
                <a:cubicBezTo>
                  <a:pt x="25444" y="15264"/>
                  <a:pt x="25480" y="15253"/>
                  <a:pt x="25515" y="15217"/>
                </a:cubicBezTo>
                <a:close/>
                <a:moveTo>
                  <a:pt x="25831" y="16246"/>
                </a:moveTo>
                <a:cubicBezTo>
                  <a:pt x="25845" y="17511"/>
                  <a:pt x="25489" y="18711"/>
                  <a:pt x="25027" y="19872"/>
                </a:cubicBezTo>
                <a:cubicBezTo>
                  <a:pt x="24134" y="22122"/>
                  <a:pt x="22825" y="24146"/>
                  <a:pt x="21372" y="26063"/>
                </a:cubicBezTo>
                <a:cubicBezTo>
                  <a:pt x="20324" y="27468"/>
                  <a:pt x="19193" y="28802"/>
                  <a:pt x="17979" y="30088"/>
                </a:cubicBezTo>
                <a:cubicBezTo>
                  <a:pt x="17960" y="30106"/>
                  <a:pt x="17949" y="30139"/>
                  <a:pt x="17928" y="30175"/>
                </a:cubicBezTo>
                <a:lnTo>
                  <a:pt x="17928" y="30175"/>
                </a:lnTo>
                <a:cubicBezTo>
                  <a:pt x="18499" y="29578"/>
                  <a:pt x="19059" y="28982"/>
                  <a:pt x="19646" y="28385"/>
                </a:cubicBezTo>
                <a:cubicBezTo>
                  <a:pt x="19729" y="28301"/>
                  <a:pt x="19813" y="28218"/>
                  <a:pt x="19897" y="28134"/>
                </a:cubicBezTo>
                <a:lnTo>
                  <a:pt x="19897" y="28134"/>
                </a:lnTo>
                <a:cubicBezTo>
                  <a:pt x="19872" y="28150"/>
                  <a:pt x="19852" y="28173"/>
                  <a:pt x="19824" y="28183"/>
                </a:cubicBezTo>
                <a:cubicBezTo>
                  <a:pt x="19824" y="28171"/>
                  <a:pt x="19812" y="28171"/>
                  <a:pt x="19800" y="28147"/>
                </a:cubicBezTo>
                <a:cubicBezTo>
                  <a:pt x="20003" y="27885"/>
                  <a:pt x="20229" y="27611"/>
                  <a:pt x="20443" y="27373"/>
                </a:cubicBezTo>
                <a:cubicBezTo>
                  <a:pt x="21705" y="25825"/>
                  <a:pt x="22860" y="24206"/>
                  <a:pt x="23848" y="22468"/>
                </a:cubicBezTo>
                <a:cubicBezTo>
                  <a:pt x="24622" y="21098"/>
                  <a:pt x="25277" y="19682"/>
                  <a:pt x="25658" y="18146"/>
                </a:cubicBezTo>
                <a:cubicBezTo>
                  <a:pt x="25682" y="18039"/>
                  <a:pt x="25706" y="17955"/>
                  <a:pt x="25765" y="17848"/>
                </a:cubicBezTo>
                <a:cubicBezTo>
                  <a:pt x="25765" y="17896"/>
                  <a:pt x="25801" y="17955"/>
                  <a:pt x="25801" y="18015"/>
                </a:cubicBezTo>
                <a:cubicBezTo>
                  <a:pt x="25742" y="18789"/>
                  <a:pt x="25694" y="19574"/>
                  <a:pt x="25587" y="20348"/>
                </a:cubicBezTo>
                <a:cubicBezTo>
                  <a:pt x="25480" y="21241"/>
                  <a:pt x="25289" y="22111"/>
                  <a:pt x="24860" y="22896"/>
                </a:cubicBezTo>
                <a:cubicBezTo>
                  <a:pt x="24537" y="23473"/>
                  <a:pt x="24103" y="23972"/>
                  <a:pt x="23643" y="24435"/>
                </a:cubicBezTo>
                <a:lnTo>
                  <a:pt x="23643" y="24435"/>
                </a:lnTo>
                <a:cubicBezTo>
                  <a:pt x="23691" y="24387"/>
                  <a:pt x="23740" y="24338"/>
                  <a:pt x="23789" y="24289"/>
                </a:cubicBezTo>
                <a:cubicBezTo>
                  <a:pt x="24527" y="23539"/>
                  <a:pt x="25134" y="22682"/>
                  <a:pt x="25396" y="21610"/>
                </a:cubicBezTo>
                <a:cubicBezTo>
                  <a:pt x="25670" y="20420"/>
                  <a:pt x="25813" y="19217"/>
                  <a:pt x="25837" y="18003"/>
                </a:cubicBezTo>
                <a:cubicBezTo>
                  <a:pt x="25844" y="17415"/>
                  <a:pt x="25839" y="16831"/>
                  <a:pt x="25831" y="16246"/>
                </a:cubicBezTo>
                <a:close/>
                <a:moveTo>
                  <a:pt x="25658" y="15217"/>
                </a:moveTo>
                <a:cubicBezTo>
                  <a:pt x="25682" y="15229"/>
                  <a:pt x="25706" y="15229"/>
                  <a:pt x="25718" y="15253"/>
                </a:cubicBezTo>
                <a:cubicBezTo>
                  <a:pt x="25706" y="15312"/>
                  <a:pt x="25706" y="15384"/>
                  <a:pt x="25694" y="15431"/>
                </a:cubicBezTo>
                <a:cubicBezTo>
                  <a:pt x="25420" y="16562"/>
                  <a:pt x="25003" y="17634"/>
                  <a:pt x="24527" y="18682"/>
                </a:cubicBezTo>
                <a:cubicBezTo>
                  <a:pt x="23396" y="21218"/>
                  <a:pt x="22015" y="23611"/>
                  <a:pt x="20527" y="25932"/>
                </a:cubicBezTo>
                <a:cubicBezTo>
                  <a:pt x="19634" y="27349"/>
                  <a:pt x="18681" y="28718"/>
                  <a:pt x="17764" y="30112"/>
                </a:cubicBezTo>
                <a:lnTo>
                  <a:pt x="17621" y="30290"/>
                </a:lnTo>
                <a:cubicBezTo>
                  <a:pt x="17610" y="30290"/>
                  <a:pt x="17598" y="30278"/>
                  <a:pt x="17586" y="30278"/>
                </a:cubicBezTo>
                <a:cubicBezTo>
                  <a:pt x="17610" y="30219"/>
                  <a:pt x="17621" y="30147"/>
                  <a:pt x="17657" y="30088"/>
                </a:cubicBezTo>
                <a:cubicBezTo>
                  <a:pt x="18133" y="29076"/>
                  <a:pt x="18598" y="28052"/>
                  <a:pt x="19110" y="27064"/>
                </a:cubicBezTo>
                <a:cubicBezTo>
                  <a:pt x="20491" y="24444"/>
                  <a:pt x="21932" y="21837"/>
                  <a:pt x="23360" y="19241"/>
                </a:cubicBezTo>
                <a:cubicBezTo>
                  <a:pt x="24075" y="17943"/>
                  <a:pt x="24813" y="16657"/>
                  <a:pt x="25563" y="15384"/>
                </a:cubicBezTo>
                <a:cubicBezTo>
                  <a:pt x="25587" y="15324"/>
                  <a:pt x="25634" y="15276"/>
                  <a:pt x="25658" y="15217"/>
                </a:cubicBezTo>
                <a:close/>
                <a:moveTo>
                  <a:pt x="4489" y="30100"/>
                </a:moveTo>
                <a:cubicBezTo>
                  <a:pt x="4751" y="30231"/>
                  <a:pt x="5013" y="30350"/>
                  <a:pt x="5287" y="30469"/>
                </a:cubicBezTo>
                <a:cubicBezTo>
                  <a:pt x="6596" y="31124"/>
                  <a:pt x="7835" y="31897"/>
                  <a:pt x="8906" y="32898"/>
                </a:cubicBezTo>
                <a:cubicBezTo>
                  <a:pt x="10001" y="33921"/>
                  <a:pt x="10835" y="35148"/>
                  <a:pt x="11347" y="36565"/>
                </a:cubicBezTo>
                <a:cubicBezTo>
                  <a:pt x="11668" y="37470"/>
                  <a:pt x="12014" y="38363"/>
                  <a:pt x="12335" y="39267"/>
                </a:cubicBezTo>
                <a:cubicBezTo>
                  <a:pt x="12383" y="39422"/>
                  <a:pt x="12442" y="39553"/>
                  <a:pt x="12490" y="39696"/>
                </a:cubicBezTo>
                <a:cubicBezTo>
                  <a:pt x="12478" y="39696"/>
                  <a:pt x="12454" y="39720"/>
                  <a:pt x="12442" y="39720"/>
                </a:cubicBezTo>
                <a:cubicBezTo>
                  <a:pt x="12371" y="39613"/>
                  <a:pt x="12311" y="39506"/>
                  <a:pt x="12252" y="39386"/>
                </a:cubicBezTo>
                <a:cubicBezTo>
                  <a:pt x="11180" y="37279"/>
                  <a:pt x="9882" y="35279"/>
                  <a:pt x="8311" y="33493"/>
                </a:cubicBezTo>
                <a:cubicBezTo>
                  <a:pt x="7227" y="32255"/>
                  <a:pt x="6013" y="31147"/>
                  <a:pt x="4620" y="30266"/>
                </a:cubicBezTo>
                <a:cubicBezTo>
                  <a:pt x="4560" y="30231"/>
                  <a:pt x="4513" y="30195"/>
                  <a:pt x="4453" y="30147"/>
                </a:cubicBezTo>
                <a:cubicBezTo>
                  <a:pt x="4465" y="30135"/>
                  <a:pt x="4465" y="30112"/>
                  <a:pt x="4489" y="30100"/>
                </a:cubicBezTo>
                <a:close/>
                <a:moveTo>
                  <a:pt x="1881" y="31600"/>
                </a:moveTo>
                <a:cubicBezTo>
                  <a:pt x="2084" y="31957"/>
                  <a:pt x="2286" y="32314"/>
                  <a:pt x="2524" y="32636"/>
                </a:cubicBezTo>
                <a:cubicBezTo>
                  <a:pt x="3227" y="33767"/>
                  <a:pt x="4108" y="34755"/>
                  <a:pt x="5048" y="35707"/>
                </a:cubicBezTo>
                <a:cubicBezTo>
                  <a:pt x="6572" y="37243"/>
                  <a:pt x="8239" y="38589"/>
                  <a:pt x="9990" y="39815"/>
                </a:cubicBezTo>
                <a:cubicBezTo>
                  <a:pt x="10061" y="39875"/>
                  <a:pt x="10121" y="39934"/>
                  <a:pt x="10180" y="40029"/>
                </a:cubicBezTo>
                <a:cubicBezTo>
                  <a:pt x="10156" y="40029"/>
                  <a:pt x="10121" y="40029"/>
                  <a:pt x="10109" y="40017"/>
                </a:cubicBezTo>
                <a:cubicBezTo>
                  <a:pt x="8549" y="39125"/>
                  <a:pt x="6989" y="38243"/>
                  <a:pt x="5441" y="37315"/>
                </a:cubicBezTo>
                <a:cubicBezTo>
                  <a:pt x="4739" y="36922"/>
                  <a:pt x="4084" y="36446"/>
                  <a:pt x="3608" y="35755"/>
                </a:cubicBezTo>
                <a:cubicBezTo>
                  <a:pt x="3143" y="35088"/>
                  <a:pt x="2786" y="34374"/>
                  <a:pt x="2501" y="33612"/>
                </a:cubicBezTo>
                <a:cubicBezTo>
                  <a:pt x="2262" y="33017"/>
                  <a:pt x="2072" y="32409"/>
                  <a:pt x="1870" y="31802"/>
                </a:cubicBezTo>
                <a:cubicBezTo>
                  <a:pt x="1846" y="31743"/>
                  <a:pt x="1846" y="31659"/>
                  <a:pt x="1834" y="31600"/>
                </a:cubicBezTo>
                <a:close/>
                <a:moveTo>
                  <a:pt x="1786" y="29076"/>
                </a:moveTo>
                <a:cubicBezTo>
                  <a:pt x="1917" y="29123"/>
                  <a:pt x="2036" y="29147"/>
                  <a:pt x="2179" y="29195"/>
                </a:cubicBezTo>
                <a:cubicBezTo>
                  <a:pt x="3989" y="29754"/>
                  <a:pt x="5477" y="30850"/>
                  <a:pt x="6846" y="32112"/>
                </a:cubicBezTo>
                <a:cubicBezTo>
                  <a:pt x="8311" y="33469"/>
                  <a:pt x="9525" y="35017"/>
                  <a:pt x="10597" y="36660"/>
                </a:cubicBezTo>
                <a:cubicBezTo>
                  <a:pt x="11454" y="37958"/>
                  <a:pt x="12180" y="39315"/>
                  <a:pt x="12835" y="40708"/>
                </a:cubicBezTo>
                <a:cubicBezTo>
                  <a:pt x="12907" y="40863"/>
                  <a:pt x="12978" y="41030"/>
                  <a:pt x="13049" y="41184"/>
                </a:cubicBezTo>
                <a:cubicBezTo>
                  <a:pt x="13038" y="41208"/>
                  <a:pt x="13026" y="41208"/>
                  <a:pt x="13014" y="41220"/>
                </a:cubicBezTo>
                <a:cubicBezTo>
                  <a:pt x="12883" y="41006"/>
                  <a:pt x="12752" y="40815"/>
                  <a:pt x="12597" y="40613"/>
                </a:cubicBezTo>
                <a:cubicBezTo>
                  <a:pt x="10883" y="37731"/>
                  <a:pt x="8870" y="35100"/>
                  <a:pt x="6477" y="32767"/>
                </a:cubicBezTo>
                <a:cubicBezTo>
                  <a:pt x="5096" y="31409"/>
                  <a:pt x="3608" y="30207"/>
                  <a:pt x="1917" y="29219"/>
                </a:cubicBezTo>
                <a:cubicBezTo>
                  <a:pt x="1858" y="29195"/>
                  <a:pt x="1822" y="29147"/>
                  <a:pt x="1786" y="29076"/>
                </a:cubicBezTo>
                <a:close/>
                <a:moveTo>
                  <a:pt x="1429" y="29040"/>
                </a:moveTo>
                <a:lnTo>
                  <a:pt x="1429" y="29040"/>
                </a:lnTo>
                <a:cubicBezTo>
                  <a:pt x="1489" y="29076"/>
                  <a:pt x="1536" y="29076"/>
                  <a:pt x="1584" y="29099"/>
                </a:cubicBezTo>
                <a:cubicBezTo>
                  <a:pt x="3013" y="29921"/>
                  <a:pt x="4334" y="30909"/>
                  <a:pt x="5572" y="32005"/>
                </a:cubicBezTo>
                <a:cubicBezTo>
                  <a:pt x="8085" y="34255"/>
                  <a:pt x="10180" y="36862"/>
                  <a:pt x="11990" y="39696"/>
                </a:cubicBezTo>
                <a:cubicBezTo>
                  <a:pt x="12311" y="40208"/>
                  <a:pt x="12609" y="40708"/>
                  <a:pt x="12919" y="41232"/>
                </a:cubicBezTo>
                <a:lnTo>
                  <a:pt x="13014" y="41411"/>
                </a:lnTo>
                <a:cubicBezTo>
                  <a:pt x="9370" y="37077"/>
                  <a:pt x="5358" y="33112"/>
                  <a:pt x="1429" y="29040"/>
                </a:cubicBezTo>
                <a:close/>
                <a:moveTo>
                  <a:pt x="1286" y="29385"/>
                </a:moveTo>
                <a:cubicBezTo>
                  <a:pt x="1369" y="29564"/>
                  <a:pt x="1465" y="29719"/>
                  <a:pt x="1536" y="29873"/>
                </a:cubicBezTo>
                <a:cubicBezTo>
                  <a:pt x="2310" y="31159"/>
                  <a:pt x="3227" y="32302"/>
                  <a:pt x="4215" y="33421"/>
                </a:cubicBezTo>
                <a:cubicBezTo>
                  <a:pt x="6680" y="36207"/>
                  <a:pt x="9406" y="38708"/>
                  <a:pt x="12216" y="41125"/>
                </a:cubicBezTo>
                <a:cubicBezTo>
                  <a:pt x="12359" y="41232"/>
                  <a:pt x="12478" y="41351"/>
                  <a:pt x="12609" y="41458"/>
                </a:cubicBezTo>
                <a:cubicBezTo>
                  <a:pt x="12597" y="41470"/>
                  <a:pt x="12597" y="41482"/>
                  <a:pt x="12573" y="41506"/>
                </a:cubicBezTo>
                <a:cubicBezTo>
                  <a:pt x="12538" y="41470"/>
                  <a:pt x="12478" y="41458"/>
                  <a:pt x="12430" y="41422"/>
                </a:cubicBezTo>
                <a:cubicBezTo>
                  <a:pt x="10668" y="40327"/>
                  <a:pt x="8989" y="39136"/>
                  <a:pt x="7394" y="37815"/>
                </a:cubicBezTo>
                <a:cubicBezTo>
                  <a:pt x="5894" y="36565"/>
                  <a:pt x="4477" y="35219"/>
                  <a:pt x="3286" y="33660"/>
                </a:cubicBezTo>
                <a:cubicBezTo>
                  <a:pt x="2620" y="32767"/>
                  <a:pt x="2000" y="31826"/>
                  <a:pt x="1608" y="30766"/>
                </a:cubicBezTo>
                <a:cubicBezTo>
                  <a:pt x="1465" y="30350"/>
                  <a:pt x="1369" y="29909"/>
                  <a:pt x="1250" y="29480"/>
                </a:cubicBezTo>
                <a:cubicBezTo>
                  <a:pt x="1250" y="29457"/>
                  <a:pt x="1274" y="29445"/>
                  <a:pt x="1286" y="29385"/>
                </a:cubicBezTo>
                <a:close/>
                <a:moveTo>
                  <a:pt x="1298" y="29064"/>
                </a:moveTo>
                <a:cubicBezTo>
                  <a:pt x="5299" y="33136"/>
                  <a:pt x="9347" y="37160"/>
                  <a:pt x="13002" y="41565"/>
                </a:cubicBezTo>
                <a:lnTo>
                  <a:pt x="12954" y="41601"/>
                </a:lnTo>
                <a:cubicBezTo>
                  <a:pt x="12907" y="41577"/>
                  <a:pt x="12847" y="41541"/>
                  <a:pt x="12799" y="41506"/>
                </a:cubicBezTo>
                <a:cubicBezTo>
                  <a:pt x="10597" y="39613"/>
                  <a:pt x="8430" y="37672"/>
                  <a:pt x="6394" y="35612"/>
                </a:cubicBezTo>
                <a:cubicBezTo>
                  <a:pt x="5060" y="34255"/>
                  <a:pt x="3775" y="32874"/>
                  <a:pt x="2655" y="31338"/>
                </a:cubicBezTo>
                <a:cubicBezTo>
                  <a:pt x="2155" y="30671"/>
                  <a:pt x="1739" y="29933"/>
                  <a:pt x="1298" y="29242"/>
                </a:cubicBezTo>
                <a:cubicBezTo>
                  <a:pt x="1274" y="29207"/>
                  <a:pt x="1250" y="29147"/>
                  <a:pt x="1238" y="29099"/>
                </a:cubicBezTo>
                <a:cubicBezTo>
                  <a:pt x="1250" y="29088"/>
                  <a:pt x="1286" y="29076"/>
                  <a:pt x="1298" y="29064"/>
                </a:cubicBezTo>
                <a:close/>
                <a:moveTo>
                  <a:pt x="25980" y="32683"/>
                </a:moveTo>
                <a:cubicBezTo>
                  <a:pt x="26051" y="33064"/>
                  <a:pt x="26123" y="33445"/>
                  <a:pt x="26194" y="33826"/>
                </a:cubicBezTo>
                <a:cubicBezTo>
                  <a:pt x="26373" y="34755"/>
                  <a:pt x="26492" y="35707"/>
                  <a:pt x="26480" y="36660"/>
                </a:cubicBezTo>
                <a:cubicBezTo>
                  <a:pt x="26480" y="37458"/>
                  <a:pt x="26289" y="38172"/>
                  <a:pt x="25944" y="38863"/>
                </a:cubicBezTo>
                <a:cubicBezTo>
                  <a:pt x="25265" y="40256"/>
                  <a:pt x="24444" y="41565"/>
                  <a:pt x="23634" y="42887"/>
                </a:cubicBezTo>
                <a:cubicBezTo>
                  <a:pt x="23396" y="43268"/>
                  <a:pt x="23182" y="43649"/>
                  <a:pt x="22944" y="44030"/>
                </a:cubicBezTo>
                <a:cubicBezTo>
                  <a:pt x="22908" y="44101"/>
                  <a:pt x="22860" y="44161"/>
                  <a:pt x="22825" y="44220"/>
                </a:cubicBezTo>
                <a:cubicBezTo>
                  <a:pt x="22801" y="44208"/>
                  <a:pt x="22789" y="44208"/>
                  <a:pt x="22777" y="44197"/>
                </a:cubicBezTo>
                <a:cubicBezTo>
                  <a:pt x="22825" y="44089"/>
                  <a:pt x="22860" y="43982"/>
                  <a:pt x="22896" y="43875"/>
                </a:cubicBezTo>
                <a:cubicBezTo>
                  <a:pt x="23932" y="41708"/>
                  <a:pt x="24801" y="39470"/>
                  <a:pt x="25384" y="37136"/>
                </a:cubicBezTo>
                <a:cubicBezTo>
                  <a:pt x="25646" y="35981"/>
                  <a:pt x="25861" y="34814"/>
                  <a:pt x="25896" y="33624"/>
                </a:cubicBezTo>
                <a:cubicBezTo>
                  <a:pt x="25920" y="33421"/>
                  <a:pt x="25896" y="33195"/>
                  <a:pt x="25896" y="32969"/>
                </a:cubicBezTo>
                <a:cubicBezTo>
                  <a:pt x="25896" y="32886"/>
                  <a:pt x="25920" y="32778"/>
                  <a:pt x="25920" y="32683"/>
                </a:cubicBezTo>
                <a:close/>
                <a:moveTo>
                  <a:pt x="22908" y="32731"/>
                </a:moveTo>
                <a:cubicBezTo>
                  <a:pt x="22920" y="32755"/>
                  <a:pt x="22944" y="32755"/>
                  <a:pt x="22955" y="32767"/>
                </a:cubicBezTo>
                <a:cubicBezTo>
                  <a:pt x="22908" y="32874"/>
                  <a:pt x="22848" y="32969"/>
                  <a:pt x="22801" y="33076"/>
                </a:cubicBezTo>
                <a:cubicBezTo>
                  <a:pt x="22086" y="34445"/>
                  <a:pt x="21610" y="35886"/>
                  <a:pt x="21289" y="37398"/>
                </a:cubicBezTo>
                <a:cubicBezTo>
                  <a:pt x="20991" y="38732"/>
                  <a:pt x="20800" y="40101"/>
                  <a:pt x="20741" y="41470"/>
                </a:cubicBezTo>
                <a:cubicBezTo>
                  <a:pt x="20693" y="42423"/>
                  <a:pt x="20693" y="43375"/>
                  <a:pt x="20681" y="44328"/>
                </a:cubicBezTo>
                <a:lnTo>
                  <a:pt x="20681" y="44982"/>
                </a:lnTo>
                <a:cubicBezTo>
                  <a:pt x="20646" y="44923"/>
                  <a:pt x="20622" y="44899"/>
                  <a:pt x="20622" y="44863"/>
                </a:cubicBezTo>
                <a:cubicBezTo>
                  <a:pt x="20408" y="43530"/>
                  <a:pt x="20146" y="42196"/>
                  <a:pt x="20003" y="40863"/>
                </a:cubicBezTo>
                <a:cubicBezTo>
                  <a:pt x="19812" y="38946"/>
                  <a:pt x="20348" y="37160"/>
                  <a:pt x="21193" y="35457"/>
                </a:cubicBezTo>
                <a:cubicBezTo>
                  <a:pt x="21646" y="34564"/>
                  <a:pt x="22193" y="33719"/>
                  <a:pt x="22777" y="32898"/>
                </a:cubicBezTo>
                <a:cubicBezTo>
                  <a:pt x="22825" y="32838"/>
                  <a:pt x="22860" y="32790"/>
                  <a:pt x="22908" y="32731"/>
                </a:cubicBezTo>
                <a:close/>
                <a:moveTo>
                  <a:pt x="24765" y="30540"/>
                </a:moveTo>
                <a:cubicBezTo>
                  <a:pt x="24753" y="30588"/>
                  <a:pt x="24741" y="30635"/>
                  <a:pt x="24730" y="30659"/>
                </a:cubicBezTo>
                <a:cubicBezTo>
                  <a:pt x="23872" y="32076"/>
                  <a:pt x="23253" y="33576"/>
                  <a:pt x="22729" y="35148"/>
                </a:cubicBezTo>
                <a:cubicBezTo>
                  <a:pt x="22098" y="36993"/>
                  <a:pt x="21670" y="38886"/>
                  <a:pt x="21396" y="40815"/>
                </a:cubicBezTo>
                <a:cubicBezTo>
                  <a:pt x="21170" y="42256"/>
                  <a:pt x="21039" y="43720"/>
                  <a:pt x="20979" y="45173"/>
                </a:cubicBezTo>
                <a:cubicBezTo>
                  <a:pt x="20955" y="45590"/>
                  <a:pt x="20955" y="46030"/>
                  <a:pt x="20943" y="46447"/>
                </a:cubicBezTo>
                <a:cubicBezTo>
                  <a:pt x="20943" y="46471"/>
                  <a:pt x="20931" y="46506"/>
                  <a:pt x="20931" y="46530"/>
                </a:cubicBezTo>
                <a:lnTo>
                  <a:pt x="20884" y="46530"/>
                </a:lnTo>
                <a:cubicBezTo>
                  <a:pt x="20872" y="46411"/>
                  <a:pt x="20836" y="46292"/>
                  <a:pt x="20836" y="46185"/>
                </a:cubicBezTo>
                <a:cubicBezTo>
                  <a:pt x="20812" y="44875"/>
                  <a:pt x="20717" y="43554"/>
                  <a:pt x="20765" y="42244"/>
                </a:cubicBezTo>
                <a:cubicBezTo>
                  <a:pt x="20836" y="39648"/>
                  <a:pt x="21241" y="37124"/>
                  <a:pt x="22158" y="34683"/>
                </a:cubicBezTo>
                <a:cubicBezTo>
                  <a:pt x="22551" y="33683"/>
                  <a:pt x="22991" y="32719"/>
                  <a:pt x="23634" y="31838"/>
                </a:cubicBezTo>
                <a:cubicBezTo>
                  <a:pt x="23944" y="31397"/>
                  <a:pt x="24337" y="31004"/>
                  <a:pt x="24682" y="30588"/>
                </a:cubicBezTo>
                <a:cubicBezTo>
                  <a:pt x="24694" y="30564"/>
                  <a:pt x="24730" y="30540"/>
                  <a:pt x="24765" y="30540"/>
                </a:cubicBezTo>
                <a:close/>
                <a:moveTo>
                  <a:pt x="25408" y="30552"/>
                </a:moveTo>
                <a:cubicBezTo>
                  <a:pt x="25456" y="30707"/>
                  <a:pt x="25503" y="30850"/>
                  <a:pt x="25539" y="30993"/>
                </a:cubicBezTo>
                <a:cubicBezTo>
                  <a:pt x="25884" y="32016"/>
                  <a:pt x="25896" y="33064"/>
                  <a:pt x="25813" y="34124"/>
                </a:cubicBezTo>
                <a:cubicBezTo>
                  <a:pt x="25599" y="36839"/>
                  <a:pt x="24753" y="39398"/>
                  <a:pt x="23706" y="41899"/>
                </a:cubicBezTo>
                <a:cubicBezTo>
                  <a:pt x="23075" y="43482"/>
                  <a:pt x="22324" y="44994"/>
                  <a:pt x="21503" y="46483"/>
                </a:cubicBezTo>
                <a:cubicBezTo>
                  <a:pt x="21491" y="46530"/>
                  <a:pt x="21467" y="46578"/>
                  <a:pt x="21431" y="46625"/>
                </a:cubicBezTo>
                <a:cubicBezTo>
                  <a:pt x="21420" y="46625"/>
                  <a:pt x="21408" y="46602"/>
                  <a:pt x="21396" y="46602"/>
                </a:cubicBezTo>
                <a:cubicBezTo>
                  <a:pt x="21408" y="46542"/>
                  <a:pt x="21420" y="46471"/>
                  <a:pt x="21431" y="46375"/>
                </a:cubicBezTo>
                <a:cubicBezTo>
                  <a:pt x="22074" y="44506"/>
                  <a:pt x="22729" y="42625"/>
                  <a:pt x="23336" y="40744"/>
                </a:cubicBezTo>
                <a:cubicBezTo>
                  <a:pt x="23932" y="38898"/>
                  <a:pt x="24432" y="37005"/>
                  <a:pt x="24813" y="35100"/>
                </a:cubicBezTo>
                <a:cubicBezTo>
                  <a:pt x="25075" y="33826"/>
                  <a:pt x="25289" y="32528"/>
                  <a:pt x="25337" y="31207"/>
                </a:cubicBezTo>
                <a:cubicBezTo>
                  <a:pt x="25349" y="31004"/>
                  <a:pt x="25349" y="30814"/>
                  <a:pt x="25361" y="30623"/>
                </a:cubicBezTo>
                <a:cubicBezTo>
                  <a:pt x="25361" y="30612"/>
                  <a:pt x="25372" y="30588"/>
                  <a:pt x="25408" y="30552"/>
                </a:cubicBezTo>
                <a:close/>
                <a:moveTo>
                  <a:pt x="25075" y="30290"/>
                </a:moveTo>
                <a:cubicBezTo>
                  <a:pt x="25063" y="30338"/>
                  <a:pt x="25075" y="30385"/>
                  <a:pt x="25063" y="30433"/>
                </a:cubicBezTo>
                <a:cubicBezTo>
                  <a:pt x="24515" y="32469"/>
                  <a:pt x="23944" y="34505"/>
                  <a:pt x="23408" y="36541"/>
                </a:cubicBezTo>
                <a:cubicBezTo>
                  <a:pt x="22991" y="38089"/>
                  <a:pt x="22598" y="39660"/>
                  <a:pt x="22241" y="41220"/>
                </a:cubicBezTo>
                <a:cubicBezTo>
                  <a:pt x="21848" y="42935"/>
                  <a:pt x="21503" y="44625"/>
                  <a:pt x="21158" y="46340"/>
                </a:cubicBezTo>
                <a:cubicBezTo>
                  <a:pt x="21122" y="46483"/>
                  <a:pt x="21110" y="46637"/>
                  <a:pt x="21074" y="46780"/>
                </a:cubicBezTo>
                <a:lnTo>
                  <a:pt x="21039" y="46780"/>
                </a:lnTo>
                <a:cubicBezTo>
                  <a:pt x="21039" y="46423"/>
                  <a:pt x="21015" y="46066"/>
                  <a:pt x="21039" y="45709"/>
                </a:cubicBezTo>
                <a:cubicBezTo>
                  <a:pt x="21098" y="44720"/>
                  <a:pt x="21158" y="43708"/>
                  <a:pt x="21241" y="42708"/>
                </a:cubicBezTo>
                <a:cubicBezTo>
                  <a:pt x="21360" y="41327"/>
                  <a:pt x="21586" y="39958"/>
                  <a:pt x="21884" y="38589"/>
                </a:cubicBezTo>
                <a:cubicBezTo>
                  <a:pt x="22301" y="36648"/>
                  <a:pt x="22836" y="34755"/>
                  <a:pt x="23658" y="32957"/>
                </a:cubicBezTo>
                <a:cubicBezTo>
                  <a:pt x="24039" y="32076"/>
                  <a:pt x="24515" y="31231"/>
                  <a:pt x="24968" y="30385"/>
                </a:cubicBezTo>
                <a:cubicBezTo>
                  <a:pt x="24991" y="30350"/>
                  <a:pt x="25027" y="30326"/>
                  <a:pt x="25075" y="30290"/>
                </a:cubicBezTo>
                <a:close/>
                <a:moveTo>
                  <a:pt x="25265" y="30254"/>
                </a:moveTo>
                <a:cubicBezTo>
                  <a:pt x="25277" y="30326"/>
                  <a:pt x="25289" y="30385"/>
                  <a:pt x="25289" y="30457"/>
                </a:cubicBezTo>
                <a:cubicBezTo>
                  <a:pt x="25325" y="31647"/>
                  <a:pt x="25182" y="32826"/>
                  <a:pt x="24980" y="33993"/>
                </a:cubicBezTo>
                <a:cubicBezTo>
                  <a:pt x="24551" y="36517"/>
                  <a:pt x="23896" y="38970"/>
                  <a:pt x="23098" y="41387"/>
                </a:cubicBezTo>
                <a:cubicBezTo>
                  <a:pt x="22527" y="43149"/>
                  <a:pt x="21896" y="44923"/>
                  <a:pt x="21289" y="46697"/>
                </a:cubicBezTo>
                <a:cubicBezTo>
                  <a:pt x="21253" y="46768"/>
                  <a:pt x="21229" y="46828"/>
                  <a:pt x="21193" y="46887"/>
                </a:cubicBezTo>
                <a:cubicBezTo>
                  <a:pt x="21170" y="46887"/>
                  <a:pt x="21158" y="46875"/>
                  <a:pt x="21122" y="46875"/>
                </a:cubicBezTo>
                <a:cubicBezTo>
                  <a:pt x="22134" y="41232"/>
                  <a:pt x="23694" y="35743"/>
                  <a:pt x="25182" y="30254"/>
                </a:cubicBezTo>
                <a:close/>
                <a:moveTo>
                  <a:pt x="6465" y="46173"/>
                </a:moveTo>
                <a:cubicBezTo>
                  <a:pt x="6751" y="46221"/>
                  <a:pt x="7025" y="46268"/>
                  <a:pt x="7334" y="46304"/>
                </a:cubicBezTo>
                <a:cubicBezTo>
                  <a:pt x="8406" y="46483"/>
                  <a:pt x="9466" y="46756"/>
                  <a:pt x="10490" y="47137"/>
                </a:cubicBezTo>
                <a:cubicBezTo>
                  <a:pt x="12323" y="47840"/>
                  <a:pt x="13823" y="48935"/>
                  <a:pt x="14990" y="50531"/>
                </a:cubicBezTo>
                <a:cubicBezTo>
                  <a:pt x="15586" y="51364"/>
                  <a:pt x="16228" y="52186"/>
                  <a:pt x="16836" y="53007"/>
                </a:cubicBezTo>
                <a:cubicBezTo>
                  <a:pt x="16848" y="53031"/>
                  <a:pt x="16859" y="53055"/>
                  <a:pt x="16848" y="53114"/>
                </a:cubicBezTo>
                <a:cubicBezTo>
                  <a:pt x="16764" y="53019"/>
                  <a:pt x="16669" y="52948"/>
                  <a:pt x="16586" y="52852"/>
                </a:cubicBezTo>
                <a:cubicBezTo>
                  <a:pt x="14776" y="50983"/>
                  <a:pt x="12799" y="49328"/>
                  <a:pt x="10549" y="48018"/>
                </a:cubicBezTo>
                <a:cubicBezTo>
                  <a:pt x="9323" y="47292"/>
                  <a:pt x="8025" y="46697"/>
                  <a:pt x="6644" y="46304"/>
                </a:cubicBezTo>
                <a:cubicBezTo>
                  <a:pt x="6561" y="46292"/>
                  <a:pt x="6501" y="46268"/>
                  <a:pt x="6453" y="46233"/>
                </a:cubicBezTo>
                <a:cubicBezTo>
                  <a:pt x="6453" y="46209"/>
                  <a:pt x="6465" y="46185"/>
                  <a:pt x="6465" y="46173"/>
                </a:cubicBezTo>
                <a:close/>
                <a:moveTo>
                  <a:pt x="4263" y="48304"/>
                </a:moveTo>
                <a:lnTo>
                  <a:pt x="4263" y="48304"/>
                </a:lnTo>
                <a:cubicBezTo>
                  <a:pt x="4334" y="48364"/>
                  <a:pt x="4394" y="48411"/>
                  <a:pt x="4453" y="48471"/>
                </a:cubicBezTo>
                <a:cubicBezTo>
                  <a:pt x="5525" y="49566"/>
                  <a:pt x="6787" y="50412"/>
                  <a:pt x="8132" y="51174"/>
                </a:cubicBezTo>
                <a:cubicBezTo>
                  <a:pt x="10144" y="52305"/>
                  <a:pt x="12252" y="53186"/>
                  <a:pt x="14443" y="53900"/>
                </a:cubicBezTo>
                <a:lnTo>
                  <a:pt x="14752" y="54031"/>
                </a:lnTo>
                <a:cubicBezTo>
                  <a:pt x="14752" y="54043"/>
                  <a:pt x="14740" y="54055"/>
                  <a:pt x="14740" y="54079"/>
                </a:cubicBezTo>
                <a:cubicBezTo>
                  <a:pt x="14431" y="53995"/>
                  <a:pt x="14097" y="53936"/>
                  <a:pt x="13788" y="53864"/>
                </a:cubicBezTo>
                <a:cubicBezTo>
                  <a:pt x="12680" y="53614"/>
                  <a:pt x="11585" y="53376"/>
                  <a:pt x="10478" y="53102"/>
                </a:cubicBezTo>
                <a:cubicBezTo>
                  <a:pt x="9799" y="52948"/>
                  <a:pt x="9132" y="52733"/>
                  <a:pt x="8454" y="52531"/>
                </a:cubicBezTo>
                <a:cubicBezTo>
                  <a:pt x="7668" y="52269"/>
                  <a:pt x="7025" y="51769"/>
                  <a:pt x="6465" y="51186"/>
                </a:cubicBezTo>
                <a:cubicBezTo>
                  <a:pt x="5632" y="50340"/>
                  <a:pt x="4929" y="49376"/>
                  <a:pt x="4275" y="48388"/>
                </a:cubicBezTo>
                <a:cubicBezTo>
                  <a:pt x="4275" y="48388"/>
                  <a:pt x="4275" y="48376"/>
                  <a:pt x="4263" y="48304"/>
                </a:cubicBezTo>
                <a:close/>
                <a:moveTo>
                  <a:pt x="3977" y="45947"/>
                </a:moveTo>
                <a:cubicBezTo>
                  <a:pt x="4798" y="45982"/>
                  <a:pt x="5596" y="46066"/>
                  <a:pt x="6394" y="46292"/>
                </a:cubicBezTo>
                <a:cubicBezTo>
                  <a:pt x="7620" y="46649"/>
                  <a:pt x="8811" y="47137"/>
                  <a:pt x="9942" y="47768"/>
                </a:cubicBezTo>
                <a:cubicBezTo>
                  <a:pt x="12264" y="49030"/>
                  <a:pt x="14288" y="50674"/>
                  <a:pt x="16133" y="52531"/>
                </a:cubicBezTo>
                <a:cubicBezTo>
                  <a:pt x="16621" y="53007"/>
                  <a:pt x="17086" y="53507"/>
                  <a:pt x="17550" y="54019"/>
                </a:cubicBezTo>
                <a:cubicBezTo>
                  <a:pt x="17645" y="54091"/>
                  <a:pt x="17705" y="54198"/>
                  <a:pt x="17776" y="54281"/>
                </a:cubicBezTo>
                <a:lnTo>
                  <a:pt x="17741" y="54317"/>
                </a:lnTo>
                <a:lnTo>
                  <a:pt x="17383" y="54007"/>
                </a:lnTo>
                <a:cubicBezTo>
                  <a:pt x="14669" y="51471"/>
                  <a:pt x="11668" y="49328"/>
                  <a:pt x="8311" y="47721"/>
                </a:cubicBezTo>
                <a:cubicBezTo>
                  <a:pt x="6799" y="47006"/>
                  <a:pt x="5263" y="46411"/>
                  <a:pt x="3632" y="46042"/>
                </a:cubicBezTo>
                <a:cubicBezTo>
                  <a:pt x="3620" y="46042"/>
                  <a:pt x="3608" y="46030"/>
                  <a:pt x="3596" y="46006"/>
                </a:cubicBezTo>
                <a:lnTo>
                  <a:pt x="3596" y="45971"/>
                </a:lnTo>
                <a:cubicBezTo>
                  <a:pt x="3727" y="45971"/>
                  <a:pt x="3858" y="45971"/>
                  <a:pt x="3977" y="45947"/>
                </a:cubicBezTo>
                <a:close/>
                <a:moveTo>
                  <a:pt x="3191" y="46006"/>
                </a:moveTo>
                <a:cubicBezTo>
                  <a:pt x="3394" y="46066"/>
                  <a:pt x="3608" y="46102"/>
                  <a:pt x="3798" y="46149"/>
                </a:cubicBezTo>
                <a:cubicBezTo>
                  <a:pt x="6311" y="46780"/>
                  <a:pt x="8656" y="47876"/>
                  <a:pt x="10871" y="49197"/>
                </a:cubicBezTo>
                <a:cubicBezTo>
                  <a:pt x="12883" y="50388"/>
                  <a:pt x="14752" y="51769"/>
                  <a:pt x="16514" y="53317"/>
                </a:cubicBezTo>
                <a:cubicBezTo>
                  <a:pt x="16907" y="53674"/>
                  <a:pt x="17312" y="54043"/>
                  <a:pt x="17717" y="54400"/>
                </a:cubicBezTo>
                <a:cubicBezTo>
                  <a:pt x="17764" y="54448"/>
                  <a:pt x="17800" y="54495"/>
                  <a:pt x="17836" y="54555"/>
                </a:cubicBezTo>
                <a:cubicBezTo>
                  <a:pt x="13097" y="51447"/>
                  <a:pt x="8108" y="48780"/>
                  <a:pt x="3155" y="46066"/>
                </a:cubicBezTo>
                <a:cubicBezTo>
                  <a:pt x="3179" y="46054"/>
                  <a:pt x="3179" y="46030"/>
                  <a:pt x="3191" y="46006"/>
                </a:cubicBezTo>
                <a:close/>
                <a:moveTo>
                  <a:pt x="3096" y="46411"/>
                </a:moveTo>
                <a:lnTo>
                  <a:pt x="3096" y="46411"/>
                </a:lnTo>
                <a:cubicBezTo>
                  <a:pt x="3179" y="46483"/>
                  <a:pt x="3215" y="46506"/>
                  <a:pt x="3263" y="46542"/>
                </a:cubicBezTo>
                <a:cubicBezTo>
                  <a:pt x="4406" y="47661"/>
                  <a:pt x="5727" y="48554"/>
                  <a:pt x="7096" y="49400"/>
                </a:cubicBezTo>
                <a:cubicBezTo>
                  <a:pt x="10061" y="51233"/>
                  <a:pt x="13169" y="52733"/>
                  <a:pt x="16324" y="54162"/>
                </a:cubicBezTo>
                <a:cubicBezTo>
                  <a:pt x="16657" y="54317"/>
                  <a:pt x="16979" y="54448"/>
                  <a:pt x="17312" y="54603"/>
                </a:cubicBezTo>
                <a:cubicBezTo>
                  <a:pt x="17371" y="54626"/>
                  <a:pt x="17419" y="54662"/>
                  <a:pt x="17467" y="54686"/>
                </a:cubicBezTo>
                <a:cubicBezTo>
                  <a:pt x="17467" y="54698"/>
                  <a:pt x="17443" y="54722"/>
                  <a:pt x="17443" y="54734"/>
                </a:cubicBezTo>
                <a:cubicBezTo>
                  <a:pt x="17205" y="54662"/>
                  <a:pt x="16955" y="54603"/>
                  <a:pt x="16705" y="54519"/>
                </a:cubicBezTo>
                <a:cubicBezTo>
                  <a:pt x="14383" y="53853"/>
                  <a:pt x="12121" y="53055"/>
                  <a:pt x="9942" y="52019"/>
                </a:cubicBezTo>
                <a:cubicBezTo>
                  <a:pt x="8347" y="51281"/>
                  <a:pt x="6834" y="50400"/>
                  <a:pt x="5465" y="49281"/>
                </a:cubicBezTo>
                <a:cubicBezTo>
                  <a:pt x="4810" y="48745"/>
                  <a:pt x="4203" y="48173"/>
                  <a:pt x="3703" y="47471"/>
                </a:cubicBezTo>
                <a:cubicBezTo>
                  <a:pt x="3501" y="47173"/>
                  <a:pt x="3334" y="46864"/>
                  <a:pt x="3143" y="46542"/>
                </a:cubicBezTo>
                <a:cubicBezTo>
                  <a:pt x="3132" y="46518"/>
                  <a:pt x="3132" y="46483"/>
                  <a:pt x="3096" y="46411"/>
                </a:cubicBezTo>
                <a:close/>
                <a:moveTo>
                  <a:pt x="3036" y="46102"/>
                </a:moveTo>
                <a:cubicBezTo>
                  <a:pt x="5751" y="47554"/>
                  <a:pt x="8442" y="49030"/>
                  <a:pt x="11109" y="50578"/>
                </a:cubicBezTo>
                <a:cubicBezTo>
                  <a:pt x="13395" y="51888"/>
                  <a:pt x="15681" y="53198"/>
                  <a:pt x="17836" y="54698"/>
                </a:cubicBezTo>
                <a:cubicBezTo>
                  <a:pt x="17824" y="54722"/>
                  <a:pt x="17824" y="54734"/>
                  <a:pt x="17800" y="54745"/>
                </a:cubicBezTo>
                <a:cubicBezTo>
                  <a:pt x="17776" y="54734"/>
                  <a:pt x="17729" y="54734"/>
                  <a:pt x="17705" y="54722"/>
                </a:cubicBezTo>
                <a:cubicBezTo>
                  <a:pt x="15681" y="53769"/>
                  <a:pt x="13633" y="52840"/>
                  <a:pt x="11633" y="51840"/>
                </a:cubicBezTo>
                <a:cubicBezTo>
                  <a:pt x="9525" y="50805"/>
                  <a:pt x="7489" y="49662"/>
                  <a:pt x="5572" y="48316"/>
                </a:cubicBezTo>
                <a:cubicBezTo>
                  <a:pt x="4691" y="47709"/>
                  <a:pt x="3846" y="47054"/>
                  <a:pt x="3096" y="46280"/>
                </a:cubicBezTo>
                <a:cubicBezTo>
                  <a:pt x="3060" y="46233"/>
                  <a:pt x="3024" y="46209"/>
                  <a:pt x="3001" y="46161"/>
                </a:cubicBezTo>
                <a:cubicBezTo>
                  <a:pt x="3013" y="46125"/>
                  <a:pt x="3024" y="46113"/>
                  <a:pt x="3036" y="46102"/>
                </a:cubicBezTo>
                <a:close/>
                <a:moveTo>
                  <a:pt x="19396" y="1"/>
                </a:moveTo>
                <a:cubicBezTo>
                  <a:pt x="19336" y="60"/>
                  <a:pt x="19288" y="96"/>
                  <a:pt x="19241" y="144"/>
                </a:cubicBezTo>
                <a:cubicBezTo>
                  <a:pt x="18562" y="882"/>
                  <a:pt x="17860" y="1608"/>
                  <a:pt x="17205" y="2382"/>
                </a:cubicBezTo>
                <a:cubicBezTo>
                  <a:pt x="16050" y="3739"/>
                  <a:pt x="15074" y="5216"/>
                  <a:pt x="14407" y="6882"/>
                </a:cubicBezTo>
                <a:cubicBezTo>
                  <a:pt x="13883" y="8216"/>
                  <a:pt x="13585" y="9609"/>
                  <a:pt x="13740" y="11038"/>
                </a:cubicBezTo>
                <a:cubicBezTo>
                  <a:pt x="13907" y="12717"/>
                  <a:pt x="14157" y="14383"/>
                  <a:pt x="14347" y="16062"/>
                </a:cubicBezTo>
                <a:cubicBezTo>
                  <a:pt x="14419" y="16717"/>
                  <a:pt x="14478" y="17384"/>
                  <a:pt x="14478" y="18039"/>
                </a:cubicBezTo>
                <a:cubicBezTo>
                  <a:pt x="14502" y="18848"/>
                  <a:pt x="14419" y="19634"/>
                  <a:pt x="14407" y="20444"/>
                </a:cubicBezTo>
                <a:cubicBezTo>
                  <a:pt x="14395" y="21456"/>
                  <a:pt x="14395" y="22468"/>
                  <a:pt x="14395" y="23480"/>
                </a:cubicBezTo>
                <a:cubicBezTo>
                  <a:pt x="14395" y="24194"/>
                  <a:pt x="14395" y="24885"/>
                  <a:pt x="14419" y="25599"/>
                </a:cubicBezTo>
                <a:cubicBezTo>
                  <a:pt x="14466" y="26778"/>
                  <a:pt x="14526" y="27945"/>
                  <a:pt x="14573" y="29111"/>
                </a:cubicBezTo>
                <a:cubicBezTo>
                  <a:pt x="14573" y="29171"/>
                  <a:pt x="14562" y="29230"/>
                  <a:pt x="14562" y="29290"/>
                </a:cubicBezTo>
                <a:lnTo>
                  <a:pt x="14514" y="29290"/>
                </a:lnTo>
                <a:cubicBezTo>
                  <a:pt x="14466" y="29219"/>
                  <a:pt x="14443" y="29135"/>
                  <a:pt x="14407" y="29040"/>
                </a:cubicBezTo>
                <a:cubicBezTo>
                  <a:pt x="13966" y="27956"/>
                  <a:pt x="13383" y="26933"/>
                  <a:pt x="12799" y="25921"/>
                </a:cubicBezTo>
                <a:cubicBezTo>
                  <a:pt x="12573" y="25528"/>
                  <a:pt x="12323" y="25170"/>
                  <a:pt x="12145" y="24766"/>
                </a:cubicBezTo>
                <a:cubicBezTo>
                  <a:pt x="11847" y="24087"/>
                  <a:pt x="11597" y="23384"/>
                  <a:pt x="11359" y="22682"/>
                </a:cubicBezTo>
                <a:cubicBezTo>
                  <a:pt x="11002" y="21658"/>
                  <a:pt x="10668" y="20634"/>
                  <a:pt x="10335" y="19610"/>
                </a:cubicBezTo>
                <a:cubicBezTo>
                  <a:pt x="10049" y="18777"/>
                  <a:pt x="9751" y="17943"/>
                  <a:pt x="9287" y="17181"/>
                </a:cubicBezTo>
                <a:cubicBezTo>
                  <a:pt x="8370" y="15681"/>
                  <a:pt x="7084" y="14526"/>
                  <a:pt x="5632" y="13574"/>
                </a:cubicBezTo>
                <a:cubicBezTo>
                  <a:pt x="4132" y="12609"/>
                  <a:pt x="2501" y="11883"/>
                  <a:pt x="822" y="11252"/>
                </a:cubicBezTo>
                <a:cubicBezTo>
                  <a:pt x="572" y="11157"/>
                  <a:pt x="298" y="11073"/>
                  <a:pt x="0" y="10978"/>
                </a:cubicBezTo>
                <a:lnTo>
                  <a:pt x="0" y="10978"/>
                </a:lnTo>
                <a:cubicBezTo>
                  <a:pt x="24" y="11097"/>
                  <a:pt x="24" y="11181"/>
                  <a:pt x="36" y="11276"/>
                </a:cubicBezTo>
                <a:cubicBezTo>
                  <a:pt x="155" y="11883"/>
                  <a:pt x="286" y="12478"/>
                  <a:pt x="417" y="13086"/>
                </a:cubicBezTo>
                <a:cubicBezTo>
                  <a:pt x="738" y="14455"/>
                  <a:pt x="1131" y="15800"/>
                  <a:pt x="1727" y="17074"/>
                </a:cubicBezTo>
                <a:cubicBezTo>
                  <a:pt x="2131" y="17943"/>
                  <a:pt x="2655" y="18729"/>
                  <a:pt x="3453" y="19265"/>
                </a:cubicBezTo>
                <a:cubicBezTo>
                  <a:pt x="4429" y="19908"/>
                  <a:pt x="5382" y="20539"/>
                  <a:pt x="6358" y="21158"/>
                </a:cubicBezTo>
                <a:cubicBezTo>
                  <a:pt x="8001" y="22170"/>
                  <a:pt x="9680" y="23075"/>
                  <a:pt x="11252" y="24170"/>
                </a:cubicBezTo>
                <a:cubicBezTo>
                  <a:pt x="11597" y="24397"/>
                  <a:pt x="11942" y="24635"/>
                  <a:pt x="12168" y="24992"/>
                </a:cubicBezTo>
                <a:cubicBezTo>
                  <a:pt x="12883" y="26135"/>
                  <a:pt x="13561" y="27314"/>
                  <a:pt x="14133" y="28552"/>
                </a:cubicBezTo>
                <a:cubicBezTo>
                  <a:pt x="14407" y="29171"/>
                  <a:pt x="14669" y="29814"/>
                  <a:pt x="14669" y="30516"/>
                </a:cubicBezTo>
                <a:cubicBezTo>
                  <a:pt x="14669" y="30838"/>
                  <a:pt x="14704" y="31183"/>
                  <a:pt x="14740" y="31516"/>
                </a:cubicBezTo>
                <a:cubicBezTo>
                  <a:pt x="14859" y="32671"/>
                  <a:pt x="14943" y="33850"/>
                  <a:pt x="15109" y="35005"/>
                </a:cubicBezTo>
                <a:cubicBezTo>
                  <a:pt x="15335" y="36636"/>
                  <a:pt x="15574" y="38255"/>
                  <a:pt x="15836" y="39863"/>
                </a:cubicBezTo>
                <a:cubicBezTo>
                  <a:pt x="16014" y="40958"/>
                  <a:pt x="16252" y="42065"/>
                  <a:pt x="16514" y="43149"/>
                </a:cubicBezTo>
                <a:cubicBezTo>
                  <a:pt x="16895" y="44851"/>
                  <a:pt x="17348" y="46542"/>
                  <a:pt x="17895" y="48197"/>
                </a:cubicBezTo>
                <a:cubicBezTo>
                  <a:pt x="17943" y="48316"/>
                  <a:pt x="17955" y="48423"/>
                  <a:pt x="18002" y="48566"/>
                </a:cubicBezTo>
                <a:cubicBezTo>
                  <a:pt x="17955" y="48519"/>
                  <a:pt x="17943" y="48519"/>
                  <a:pt x="17919" y="48507"/>
                </a:cubicBezTo>
                <a:cubicBezTo>
                  <a:pt x="17860" y="48388"/>
                  <a:pt x="17788" y="48280"/>
                  <a:pt x="17729" y="48161"/>
                </a:cubicBezTo>
                <a:cubicBezTo>
                  <a:pt x="16776" y="46542"/>
                  <a:pt x="15693" y="45030"/>
                  <a:pt x="14562" y="43542"/>
                </a:cubicBezTo>
                <a:cubicBezTo>
                  <a:pt x="13990" y="42804"/>
                  <a:pt x="13442" y="42065"/>
                  <a:pt x="13133" y="41172"/>
                </a:cubicBezTo>
                <a:cubicBezTo>
                  <a:pt x="12942" y="40589"/>
                  <a:pt x="12716" y="40041"/>
                  <a:pt x="12502" y="39470"/>
                </a:cubicBezTo>
                <a:cubicBezTo>
                  <a:pt x="12133" y="38458"/>
                  <a:pt x="11764" y="37434"/>
                  <a:pt x="11395" y="36422"/>
                </a:cubicBezTo>
                <a:cubicBezTo>
                  <a:pt x="10990" y="35350"/>
                  <a:pt x="10406" y="34386"/>
                  <a:pt x="9644" y="33517"/>
                </a:cubicBezTo>
                <a:cubicBezTo>
                  <a:pt x="8608" y="32362"/>
                  <a:pt x="7358" y="31469"/>
                  <a:pt x="5989" y="30743"/>
                </a:cubicBezTo>
                <a:cubicBezTo>
                  <a:pt x="4501" y="29933"/>
                  <a:pt x="2941" y="29326"/>
                  <a:pt x="1310" y="28814"/>
                </a:cubicBezTo>
                <a:cubicBezTo>
                  <a:pt x="1227" y="28790"/>
                  <a:pt x="1155" y="28778"/>
                  <a:pt x="1048" y="28742"/>
                </a:cubicBezTo>
                <a:lnTo>
                  <a:pt x="1048" y="28742"/>
                </a:lnTo>
                <a:cubicBezTo>
                  <a:pt x="1060" y="28849"/>
                  <a:pt x="1072" y="28921"/>
                  <a:pt x="1096" y="28992"/>
                </a:cubicBezTo>
                <a:cubicBezTo>
                  <a:pt x="1286" y="29778"/>
                  <a:pt x="1465" y="30552"/>
                  <a:pt x="1667" y="31314"/>
                </a:cubicBezTo>
                <a:cubicBezTo>
                  <a:pt x="2000" y="32540"/>
                  <a:pt x="2417" y="33719"/>
                  <a:pt x="2977" y="34838"/>
                </a:cubicBezTo>
                <a:cubicBezTo>
                  <a:pt x="3370" y="35624"/>
                  <a:pt x="3846" y="36338"/>
                  <a:pt x="4584" y="36827"/>
                </a:cubicBezTo>
                <a:cubicBezTo>
                  <a:pt x="5572" y="37446"/>
                  <a:pt x="6549" y="38065"/>
                  <a:pt x="7549" y="38660"/>
                </a:cubicBezTo>
                <a:cubicBezTo>
                  <a:pt x="9263" y="39648"/>
                  <a:pt x="10990" y="40637"/>
                  <a:pt x="12704" y="41637"/>
                </a:cubicBezTo>
                <a:cubicBezTo>
                  <a:pt x="13014" y="41815"/>
                  <a:pt x="13323" y="42042"/>
                  <a:pt x="13538" y="42315"/>
                </a:cubicBezTo>
                <a:cubicBezTo>
                  <a:pt x="14395" y="43435"/>
                  <a:pt x="15228" y="44554"/>
                  <a:pt x="16026" y="45697"/>
                </a:cubicBezTo>
                <a:cubicBezTo>
                  <a:pt x="17086" y="47185"/>
                  <a:pt x="18086" y="48685"/>
                  <a:pt x="18693" y="50447"/>
                </a:cubicBezTo>
                <a:cubicBezTo>
                  <a:pt x="19145" y="51709"/>
                  <a:pt x="19681" y="52924"/>
                  <a:pt x="20229" y="54150"/>
                </a:cubicBezTo>
                <a:cubicBezTo>
                  <a:pt x="20955" y="55805"/>
                  <a:pt x="21824" y="57377"/>
                  <a:pt x="22813" y="58877"/>
                </a:cubicBezTo>
                <a:lnTo>
                  <a:pt x="22908" y="59056"/>
                </a:lnTo>
                <a:cubicBezTo>
                  <a:pt x="22836" y="59056"/>
                  <a:pt x="22789" y="59020"/>
                  <a:pt x="22753" y="58984"/>
                </a:cubicBezTo>
                <a:cubicBezTo>
                  <a:pt x="21717" y="57853"/>
                  <a:pt x="20598" y="56793"/>
                  <a:pt x="19407" y="55829"/>
                </a:cubicBezTo>
                <a:cubicBezTo>
                  <a:pt x="18800" y="55329"/>
                  <a:pt x="18264" y="54757"/>
                  <a:pt x="17788" y="54138"/>
                </a:cubicBezTo>
                <a:cubicBezTo>
                  <a:pt x="16895" y="52971"/>
                  <a:pt x="16026" y="51793"/>
                  <a:pt x="15157" y="50626"/>
                </a:cubicBezTo>
                <a:cubicBezTo>
                  <a:pt x="14347" y="49554"/>
                  <a:pt x="13442" y="48614"/>
                  <a:pt x="12276" y="47923"/>
                </a:cubicBezTo>
                <a:cubicBezTo>
                  <a:pt x="10644" y="46947"/>
                  <a:pt x="8858" y="46423"/>
                  <a:pt x="6977" y="46173"/>
                </a:cubicBezTo>
                <a:cubicBezTo>
                  <a:pt x="5953" y="46042"/>
                  <a:pt x="4918" y="45959"/>
                  <a:pt x="3882" y="45887"/>
                </a:cubicBezTo>
                <a:cubicBezTo>
                  <a:pt x="3759" y="45879"/>
                  <a:pt x="3634" y="45877"/>
                  <a:pt x="3509" y="45877"/>
                </a:cubicBezTo>
                <a:cubicBezTo>
                  <a:pt x="3257" y="45877"/>
                  <a:pt x="3001" y="45887"/>
                  <a:pt x="2739" y="45887"/>
                </a:cubicBezTo>
                <a:cubicBezTo>
                  <a:pt x="2774" y="45947"/>
                  <a:pt x="2786" y="46006"/>
                  <a:pt x="2810" y="46054"/>
                </a:cubicBezTo>
                <a:cubicBezTo>
                  <a:pt x="3644" y="47578"/>
                  <a:pt x="4560" y="49042"/>
                  <a:pt x="5668" y="50388"/>
                </a:cubicBezTo>
                <a:cubicBezTo>
                  <a:pt x="6096" y="50876"/>
                  <a:pt x="6561" y="51340"/>
                  <a:pt x="7049" y="51781"/>
                </a:cubicBezTo>
                <a:cubicBezTo>
                  <a:pt x="7727" y="52424"/>
                  <a:pt x="8608" y="52674"/>
                  <a:pt x="9478" y="52900"/>
                </a:cubicBezTo>
                <a:cubicBezTo>
                  <a:pt x="11252" y="53341"/>
                  <a:pt x="13038" y="53733"/>
                  <a:pt x="14812" y="54150"/>
                </a:cubicBezTo>
                <a:cubicBezTo>
                  <a:pt x="15812" y="54388"/>
                  <a:pt x="16800" y="54638"/>
                  <a:pt x="17788" y="54912"/>
                </a:cubicBezTo>
                <a:cubicBezTo>
                  <a:pt x="18074" y="54996"/>
                  <a:pt x="18383" y="55103"/>
                  <a:pt x="18622" y="55293"/>
                </a:cubicBezTo>
                <a:cubicBezTo>
                  <a:pt x="20765" y="57008"/>
                  <a:pt x="22729" y="58889"/>
                  <a:pt x="24372" y="61115"/>
                </a:cubicBezTo>
                <a:cubicBezTo>
                  <a:pt x="25992" y="63354"/>
                  <a:pt x="27956" y="65259"/>
                  <a:pt x="30206" y="66878"/>
                </a:cubicBezTo>
                <a:cubicBezTo>
                  <a:pt x="30718" y="67247"/>
                  <a:pt x="31278" y="67604"/>
                  <a:pt x="31814" y="67961"/>
                </a:cubicBezTo>
                <a:cubicBezTo>
                  <a:pt x="31873" y="67961"/>
                  <a:pt x="31909" y="67961"/>
                  <a:pt x="31945" y="67926"/>
                </a:cubicBezTo>
                <a:cubicBezTo>
                  <a:pt x="31909" y="67902"/>
                  <a:pt x="31873" y="67878"/>
                  <a:pt x="31838" y="67854"/>
                </a:cubicBezTo>
                <a:cubicBezTo>
                  <a:pt x="29992" y="66735"/>
                  <a:pt x="28325" y="65390"/>
                  <a:pt x="26813" y="63842"/>
                </a:cubicBezTo>
                <a:cubicBezTo>
                  <a:pt x="25277" y="62294"/>
                  <a:pt x="23956" y="60591"/>
                  <a:pt x="22777" y="58758"/>
                </a:cubicBezTo>
                <a:cubicBezTo>
                  <a:pt x="22384" y="58186"/>
                  <a:pt x="22051" y="57591"/>
                  <a:pt x="21824" y="56936"/>
                </a:cubicBezTo>
                <a:cubicBezTo>
                  <a:pt x="21348" y="55543"/>
                  <a:pt x="21122" y="54114"/>
                  <a:pt x="21015" y="52662"/>
                </a:cubicBezTo>
                <a:cubicBezTo>
                  <a:pt x="20920" y="51162"/>
                  <a:pt x="20896" y="49673"/>
                  <a:pt x="20991" y="48161"/>
                </a:cubicBezTo>
                <a:cubicBezTo>
                  <a:pt x="21003" y="47828"/>
                  <a:pt x="21062" y="47506"/>
                  <a:pt x="21217" y="47209"/>
                </a:cubicBezTo>
                <a:cubicBezTo>
                  <a:pt x="21527" y="46602"/>
                  <a:pt x="21824" y="45994"/>
                  <a:pt x="22170" y="45411"/>
                </a:cubicBezTo>
                <a:cubicBezTo>
                  <a:pt x="23063" y="43911"/>
                  <a:pt x="23979" y="42423"/>
                  <a:pt x="24872" y="40922"/>
                </a:cubicBezTo>
                <a:cubicBezTo>
                  <a:pt x="25230" y="40327"/>
                  <a:pt x="25539" y="39696"/>
                  <a:pt x="25884" y="39089"/>
                </a:cubicBezTo>
                <a:cubicBezTo>
                  <a:pt x="26492" y="38017"/>
                  <a:pt x="26635" y="36874"/>
                  <a:pt x="26527" y="35684"/>
                </a:cubicBezTo>
                <a:cubicBezTo>
                  <a:pt x="26373" y="33921"/>
                  <a:pt x="25968" y="32207"/>
                  <a:pt x="25480" y="30528"/>
                </a:cubicBezTo>
                <a:cubicBezTo>
                  <a:pt x="25420" y="30290"/>
                  <a:pt x="25349" y="30076"/>
                  <a:pt x="25265" y="29802"/>
                </a:cubicBezTo>
                <a:cubicBezTo>
                  <a:pt x="25182" y="29861"/>
                  <a:pt x="25134" y="29909"/>
                  <a:pt x="25099" y="29957"/>
                </a:cubicBezTo>
                <a:cubicBezTo>
                  <a:pt x="24682" y="30409"/>
                  <a:pt x="24253" y="30874"/>
                  <a:pt x="23848" y="31350"/>
                </a:cubicBezTo>
                <a:cubicBezTo>
                  <a:pt x="22694" y="32731"/>
                  <a:pt x="21670" y="34172"/>
                  <a:pt x="20908" y="35815"/>
                </a:cubicBezTo>
                <a:cubicBezTo>
                  <a:pt x="20074" y="37612"/>
                  <a:pt x="19681" y="39494"/>
                  <a:pt x="19991" y="41482"/>
                </a:cubicBezTo>
                <a:cubicBezTo>
                  <a:pt x="20193" y="42887"/>
                  <a:pt x="20455" y="44280"/>
                  <a:pt x="20658" y="45685"/>
                </a:cubicBezTo>
                <a:cubicBezTo>
                  <a:pt x="20789" y="46542"/>
                  <a:pt x="20943" y="47387"/>
                  <a:pt x="20896" y="48268"/>
                </a:cubicBezTo>
                <a:cubicBezTo>
                  <a:pt x="20824" y="49828"/>
                  <a:pt x="20824" y="51400"/>
                  <a:pt x="20967" y="52960"/>
                </a:cubicBezTo>
                <a:cubicBezTo>
                  <a:pt x="21074" y="54091"/>
                  <a:pt x="21241" y="55222"/>
                  <a:pt x="21562" y="56317"/>
                </a:cubicBezTo>
                <a:cubicBezTo>
                  <a:pt x="21634" y="56520"/>
                  <a:pt x="21693" y="56722"/>
                  <a:pt x="21753" y="56912"/>
                </a:cubicBezTo>
                <a:cubicBezTo>
                  <a:pt x="21729" y="56936"/>
                  <a:pt x="21705" y="56948"/>
                  <a:pt x="21693" y="56960"/>
                </a:cubicBezTo>
                <a:cubicBezTo>
                  <a:pt x="21693" y="56936"/>
                  <a:pt x="21670" y="56901"/>
                  <a:pt x="21658" y="56877"/>
                </a:cubicBezTo>
                <a:cubicBezTo>
                  <a:pt x="21253" y="56103"/>
                  <a:pt x="20860" y="55329"/>
                  <a:pt x="20467" y="54555"/>
                </a:cubicBezTo>
                <a:cubicBezTo>
                  <a:pt x="19824" y="53245"/>
                  <a:pt x="19253" y="51900"/>
                  <a:pt x="18764" y="50519"/>
                </a:cubicBezTo>
                <a:cubicBezTo>
                  <a:pt x="18288" y="49150"/>
                  <a:pt x="17812" y="47780"/>
                  <a:pt x="17419" y="46375"/>
                </a:cubicBezTo>
                <a:cubicBezTo>
                  <a:pt x="17026" y="45066"/>
                  <a:pt x="16729" y="43744"/>
                  <a:pt x="16419" y="42423"/>
                </a:cubicBezTo>
                <a:cubicBezTo>
                  <a:pt x="16205" y="41541"/>
                  <a:pt x="16026" y="40649"/>
                  <a:pt x="15907" y="39744"/>
                </a:cubicBezTo>
                <a:cubicBezTo>
                  <a:pt x="15764" y="38565"/>
                  <a:pt x="15847" y="37374"/>
                  <a:pt x="16014" y="36196"/>
                </a:cubicBezTo>
                <a:cubicBezTo>
                  <a:pt x="16205" y="34791"/>
                  <a:pt x="16502" y="33398"/>
                  <a:pt x="16907" y="32028"/>
                </a:cubicBezTo>
                <a:cubicBezTo>
                  <a:pt x="17074" y="31469"/>
                  <a:pt x="17217" y="30897"/>
                  <a:pt x="17657" y="30457"/>
                </a:cubicBezTo>
                <a:cubicBezTo>
                  <a:pt x="17739" y="30372"/>
                  <a:pt x="17820" y="30288"/>
                  <a:pt x="17901" y="30203"/>
                </a:cubicBezTo>
                <a:lnTo>
                  <a:pt x="17901" y="30203"/>
                </a:lnTo>
                <a:cubicBezTo>
                  <a:pt x="17903" y="30205"/>
                  <a:pt x="17905" y="30206"/>
                  <a:pt x="17907" y="30207"/>
                </a:cubicBezTo>
                <a:cubicBezTo>
                  <a:pt x="17915" y="30196"/>
                  <a:pt x="17922" y="30185"/>
                  <a:pt x="17928" y="30175"/>
                </a:cubicBezTo>
                <a:lnTo>
                  <a:pt x="17928" y="30175"/>
                </a:lnTo>
                <a:cubicBezTo>
                  <a:pt x="17919" y="30185"/>
                  <a:pt x="17910" y="30194"/>
                  <a:pt x="17901" y="30203"/>
                </a:cubicBezTo>
                <a:lnTo>
                  <a:pt x="17901" y="30203"/>
                </a:lnTo>
                <a:cubicBezTo>
                  <a:pt x="17879" y="30191"/>
                  <a:pt x="17859" y="30170"/>
                  <a:pt x="17848" y="30159"/>
                </a:cubicBezTo>
                <a:cubicBezTo>
                  <a:pt x="17883" y="30088"/>
                  <a:pt x="17919" y="30016"/>
                  <a:pt x="17979" y="29921"/>
                </a:cubicBezTo>
                <a:cubicBezTo>
                  <a:pt x="19515" y="27730"/>
                  <a:pt x="20955" y="25504"/>
                  <a:pt x="22301" y="23194"/>
                </a:cubicBezTo>
                <a:cubicBezTo>
                  <a:pt x="23348" y="21360"/>
                  <a:pt x="24349" y="19503"/>
                  <a:pt x="25111" y="17527"/>
                </a:cubicBezTo>
                <a:cubicBezTo>
                  <a:pt x="25349" y="16931"/>
                  <a:pt x="25515" y="16300"/>
                  <a:pt x="25706" y="15693"/>
                </a:cubicBezTo>
                <a:cubicBezTo>
                  <a:pt x="25706" y="15657"/>
                  <a:pt x="25718" y="15645"/>
                  <a:pt x="25730" y="15622"/>
                </a:cubicBezTo>
                <a:lnTo>
                  <a:pt x="25777" y="15622"/>
                </a:lnTo>
                <a:cubicBezTo>
                  <a:pt x="25777" y="15693"/>
                  <a:pt x="25813" y="15765"/>
                  <a:pt x="25813" y="15836"/>
                </a:cubicBezTo>
                <a:cubicBezTo>
                  <a:pt x="25823" y="15964"/>
                  <a:pt x="25828" y="16090"/>
                  <a:pt x="25830" y="16217"/>
                </a:cubicBezTo>
                <a:lnTo>
                  <a:pt x="25830" y="16217"/>
                </a:lnTo>
                <a:cubicBezTo>
                  <a:pt x="25825" y="15805"/>
                  <a:pt x="25818" y="15393"/>
                  <a:pt x="25813" y="14979"/>
                </a:cubicBezTo>
                <a:cubicBezTo>
                  <a:pt x="25813" y="14931"/>
                  <a:pt x="25789" y="14883"/>
                  <a:pt x="25777" y="14812"/>
                </a:cubicBezTo>
                <a:cubicBezTo>
                  <a:pt x="25706" y="14860"/>
                  <a:pt x="25646" y="14883"/>
                  <a:pt x="25599" y="14919"/>
                </a:cubicBezTo>
                <a:cubicBezTo>
                  <a:pt x="24825" y="15455"/>
                  <a:pt x="24039" y="15979"/>
                  <a:pt x="23277" y="16538"/>
                </a:cubicBezTo>
                <a:cubicBezTo>
                  <a:pt x="21943" y="17539"/>
                  <a:pt x="20717" y="18670"/>
                  <a:pt x="19717" y="20003"/>
                </a:cubicBezTo>
                <a:cubicBezTo>
                  <a:pt x="18681" y="21408"/>
                  <a:pt x="17967" y="22944"/>
                  <a:pt x="17788" y="24694"/>
                </a:cubicBezTo>
                <a:cubicBezTo>
                  <a:pt x="17621" y="26313"/>
                  <a:pt x="17491" y="27945"/>
                  <a:pt x="17324" y="29564"/>
                </a:cubicBezTo>
                <a:cubicBezTo>
                  <a:pt x="17264" y="30278"/>
                  <a:pt x="17157" y="30981"/>
                  <a:pt x="16955" y="31671"/>
                </a:cubicBezTo>
                <a:cubicBezTo>
                  <a:pt x="16252" y="33969"/>
                  <a:pt x="15776" y="36303"/>
                  <a:pt x="15776" y="38720"/>
                </a:cubicBezTo>
                <a:cubicBezTo>
                  <a:pt x="15776" y="38791"/>
                  <a:pt x="15764" y="38851"/>
                  <a:pt x="15764" y="38922"/>
                </a:cubicBezTo>
                <a:lnTo>
                  <a:pt x="15716" y="38922"/>
                </a:lnTo>
                <a:lnTo>
                  <a:pt x="15633" y="38339"/>
                </a:lnTo>
                <a:cubicBezTo>
                  <a:pt x="15490" y="37434"/>
                  <a:pt x="15335" y="36529"/>
                  <a:pt x="15228" y="35624"/>
                </a:cubicBezTo>
                <a:cubicBezTo>
                  <a:pt x="15062" y="34338"/>
                  <a:pt x="14931" y="33040"/>
                  <a:pt x="14812" y="31766"/>
                </a:cubicBezTo>
                <a:cubicBezTo>
                  <a:pt x="14716" y="30754"/>
                  <a:pt x="14645" y="29742"/>
                  <a:pt x="14585" y="28730"/>
                </a:cubicBezTo>
                <a:cubicBezTo>
                  <a:pt x="14538" y="28004"/>
                  <a:pt x="14514" y="27266"/>
                  <a:pt x="14502" y="26540"/>
                </a:cubicBezTo>
                <a:cubicBezTo>
                  <a:pt x="14466" y="25182"/>
                  <a:pt x="14443" y="23837"/>
                  <a:pt x="14443" y="22480"/>
                </a:cubicBezTo>
                <a:cubicBezTo>
                  <a:pt x="14454" y="21122"/>
                  <a:pt x="14514" y="19765"/>
                  <a:pt x="14526" y="18420"/>
                </a:cubicBezTo>
                <a:cubicBezTo>
                  <a:pt x="14526" y="17920"/>
                  <a:pt x="14621" y="17443"/>
                  <a:pt x="14871" y="17015"/>
                </a:cubicBezTo>
                <a:cubicBezTo>
                  <a:pt x="15074" y="16657"/>
                  <a:pt x="15252" y="16288"/>
                  <a:pt x="15478" y="15943"/>
                </a:cubicBezTo>
                <a:cubicBezTo>
                  <a:pt x="16121" y="14943"/>
                  <a:pt x="16776" y="13955"/>
                  <a:pt x="17419" y="12955"/>
                </a:cubicBezTo>
                <a:cubicBezTo>
                  <a:pt x="18169" y="11752"/>
                  <a:pt x="18931" y="10538"/>
                  <a:pt x="19681" y="9335"/>
                </a:cubicBezTo>
                <a:cubicBezTo>
                  <a:pt x="20122" y="8609"/>
                  <a:pt x="20431" y="7835"/>
                  <a:pt x="20455" y="6966"/>
                </a:cubicBezTo>
                <a:cubicBezTo>
                  <a:pt x="20467" y="6335"/>
                  <a:pt x="20455" y="5692"/>
                  <a:pt x="20408" y="5049"/>
                </a:cubicBezTo>
                <a:cubicBezTo>
                  <a:pt x="20288" y="3394"/>
                  <a:pt x="19896" y="1775"/>
                  <a:pt x="19467" y="179"/>
                </a:cubicBezTo>
                <a:cubicBezTo>
                  <a:pt x="19455" y="144"/>
                  <a:pt x="19419" y="84"/>
                  <a:pt x="19396" y="1"/>
                </a:cubicBezTo>
                <a:close/>
              </a:path>
            </a:pathLst>
          </a:custGeom>
          <a:solidFill>
            <a:schemeClr val="l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3516410">
            <a:off x="7975420" y="798814"/>
            <a:ext cx="383744" cy="310770"/>
          </a:xfrm>
          <a:custGeom>
            <a:avLst/>
            <a:gdLst/>
            <a:ahLst/>
            <a:cxnLst/>
            <a:rect l="l" t="t" r="r" b="b"/>
            <a:pathLst>
              <a:path w="15350" h="12431" extrusionOk="0">
                <a:moveTo>
                  <a:pt x="6873" y="1"/>
                </a:moveTo>
                <a:cubicBezTo>
                  <a:pt x="5560" y="1"/>
                  <a:pt x="4273" y="267"/>
                  <a:pt x="3192" y="830"/>
                </a:cubicBezTo>
                <a:cubicBezTo>
                  <a:pt x="2128" y="1377"/>
                  <a:pt x="1307" y="2198"/>
                  <a:pt x="790" y="3353"/>
                </a:cubicBezTo>
                <a:cubicBezTo>
                  <a:pt x="0" y="5177"/>
                  <a:pt x="304" y="7365"/>
                  <a:pt x="1398" y="9006"/>
                </a:cubicBezTo>
                <a:cubicBezTo>
                  <a:pt x="2523" y="10648"/>
                  <a:pt x="4316" y="11742"/>
                  <a:pt x="6262" y="12198"/>
                </a:cubicBezTo>
                <a:cubicBezTo>
                  <a:pt x="6929" y="12349"/>
                  <a:pt x="7611" y="12431"/>
                  <a:pt x="8287" y="12431"/>
                </a:cubicBezTo>
                <a:cubicBezTo>
                  <a:pt x="9521" y="12431"/>
                  <a:pt x="10733" y="12157"/>
                  <a:pt x="11794" y="11529"/>
                </a:cubicBezTo>
                <a:cubicBezTo>
                  <a:pt x="14225" y="10070"/>
                  <a:pt x="15350" y="6818"/>
                  <a:pt x="14316" y="4173"/>
                </a:cubicBezTo>
                <a:cubicBezTo>
                  <a:pt x="13329" y="1534"/>
                  <a:pt x="10025" y="1"/>
                  <a:pt x="68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3516410">
            <a:off x="8380454" y="1203045"/>
            <a:ext cx="323720" cy="331720"/>
          </a:xfrm>
          <a:custGeom>
            <a:avLst/>
            <a:gdLst/>
            <a:ahLst/>
            <a:cxnLst/>
            <a:rect l="l" t="t" r="r" b="b"/>
            <a:pathLst>
              <a:path w="12949" h="13269" extrusionOk="0">
                <a:moveTo>
                  <a:pt x="7178" y="0"/>
                </a:moveTo>
                <a:cubicBezTo>
                  <a:pt x="3892" y="0"/>
                  <a:pt x="56" y="1334"/>
                  <a:pt x="30" y="4992"/>
                </a:cubicBezTo>
                <a:cubicBezTo>
                  <a:pt x="0" y="7880"/>
                  <a:pt x="2189" y="10889"/>
                  <a:pt x="4681" y="12166"/>
                </a:cubicBezTo>
                <a:cubicBezTo>
                  <a:pt x="5687" y="12732"/>
                  <a:pt x="7285" y="13268"/>
                  <a:pt x="8709" y="13268"/>
                </a:cubicBezTo>
                <a:cubicBezTo>
                  <a:pt x="9350" y="13268"/>
                  <a:pt x="9956" y="13159"/>
                  <a:pt x="10456" y="12895"/>
                </a:cubicBezTo>
                <a:cubicBezTo>
                  <a:pt x="12006" y="12075"/>
                  <a:pt x="12037" y="9825"/>
                  <a:pt x="12037" y="8305"/>
                </a:cubicBezTo>
                <a:cubicBezTo>
                  <a:pt x="12037" y="7515"/>
                  <a:pt x="12006" y="6816"/>
                  <a:pt x="12189" y="6056"/>
                </a:cubicBezTo>
                <a:cubicBezTo>
                  <a:pt x="12462" y="5023"/>
                  <a:pt x="12949" y="4202"/>
                  <a:pt x="12797" y="3108"/>
                </a:cubicBezTo>
                <a:cubicBezTo>
                  <a:pt x="12736" y="2378"/>
                  <a:pt x="12341" y="1801"/>
                  <a:pt x="11854" y="1345"/>
                </a:cubicBezTo>
                <a:cubicBezTo>
                  <a:pt x="11095" y="707"/>
                  <a:pt x="10031" y="372"/>
                  <a:pt x="9088" y="159"/>
                </a:cubicBezTo>
                <a:cubicBezTo>
                  <a:pt x="8500" y="56"/>
                  <a:pt x="7850" y="0"/>
                  <a:pt x="71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3516410">
            <a:off x="8361562" y="1727858"/>
            <a:ext cx="245471" cy="251521"/>
          </a:xfrm>
          <a:custGeom>
            <a:avLst/>
            <a:gdLst/>
            <a:ahLst/>
            <a:cxnLst/>
            <a:rect l="l" t="t" r="r" b="b"/>
            <a:pathLst>
              <a:path w="9819" h="10061" extrusionOk="0">
                <a:moveTo>
                  <a:pt x="4767" y="1"/>
                </a:moveTo>
                <a:cubicBezTo>
                  <a:pt x="4404" y="1"/>
                  <a:pt x="4037" y="39"/>
                  <a:pt x="3678" y="116"/>
                </a:cubicBezTo>
                <a:cubicBezTo>
                  <a:pt x="2523" y="389"/>
                  <a:pt x="1459" y="1119"/>
                  <a:pt x="882" y="2213"/>
                </a:cubicBezTo>
                <a:cubicBezTo>
                  <a:pt x="0" y="3885"/>
                  <a:pt x="304" y="6013"/>
                  <a:pt x="1247" y="7654"/>
                </a:cubicBezTo>
                <a:cubicBezTo>
                  <a:pt x="1824" y="8627"/>
                  <a:pt x="2614" y="9478"/>
                  <a:pt x="3678" y="9873"/>
                </a:cubicBezTo>
                <a:cubicBezTo>
                  <a:pt x="4020" y="10002"/>
                  <a:pt x="4367" y="10060"/>
                  <a:pt x="4712" y="10060"/>
                </a:cubicBezTo>
                <a:cubicBezTo>
                  <a:pt x="6731" y="10060"/>
                  <a:pt x="8691" y="8051"/>
                  <a:pt x="9210" y="6286"/>
                </a:cubicBezTo>
                <a:cubicBezTo>
                  <a:pt x="9818" y="4311"/>
                  <a:pt x="9058" y="1940"/>
                  <a:pt x="7326" y="754"/>
                </a:cubicBezTo>
                <a:cubicBezTo>
                  <a:pt x="6605" y="252"/>
                  <a:pt x="5695" y="1"/>
                  <a:pt x="47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txBox="1">
            <a:spLocks noGrp="1"/>
          </p:cNvSpPr>
          <p:nvPr>
            <p:ph type="ctrTitle"/>
          </p:nvPr>
        </p:nvSpPr>
        <p:spPr>
          <a:xfrm>
            <a:off x="1699050" y="3335375"/>
            <a:ext cx="5745900" cy="1036500"/>
          </a:xfrm>
          <a:prstGeom prst="rect">
            <a:avLst/>
          </a:prstGeom>
        </p:spPr>
        <p:txBody>
          <a:bodyPr spcFirstLastPara="1" wrap="square" lIns="0" tIns="0" rIns="0" bIns="0" anchor="t" anchorCtr="0">
            <a:noAutofit/>
          </a:bodyPr>
          <a:lstStyle>
            <a:lvl1pPr lvl="0" algn="ctr">
              <a:lnSpc>
                <a:spcPct val="80000"/>
              </a:lnSpc>
              <a:spcBef>
                <a:spcPts val="0"/>
              </a:spcBef>
              <a:spcAft>
                <a:spcPts val="0"/>
              </a:spcAft>
              <a:buSzPts val="5200"/>
              <a:buNone/>
              <a:defRPr sz="4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2" name="Google Shape;22;p2"/>
          <p:cNvSpPr txBox="1">
            <a:spLocks noGrp="1"/>
          </p:cNvSpPr>
          <p:nvPr>
            <p:ph type="subTitle" idx="1"/>
          </p:nvPr>
        </p:nvSpPr>
        <p:spPr>
          <a:xfrm>
            <a:off x="1700850" y="4358125"/>
            <a:ext cx="5742300" cy="304500"/>
          </a:xfrm>
          <a:prstGeom prst="rect">
            <a:avLst/>
          </a:prstGeom>
        </p:spPr>
        <p:txBody>
          <a:bodyPr spcFirstLastPara="1" wrap="square" lIns="0" tIns="0" rIns="0" bIns="0"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sp>
        <p:nvSpPr>
          <p:cNvPr id="36" name="Google Shape;36;p4"/>
          <p:cNvSpPr/>
          <p:nvPr/>
        </p:nvSpPr>
        <p:spPr>
          <a:xfrm flipH="1">
            <a:off x="-379150" y="4103158"/>
            <a:ext cx="1981800" cy="1792144"/>
          </a:xfrm>
          <a:custGeom>
            <a:avLst/>
            <a:gdLst/>
            <a:ahLst/>
            <a:cxnLst/>
            <a:rect l="l" t="t" r="r" b="b"/>
            <a:pathLst>
              <a:path w="36385" h="32903" extrusionOk="0">
                <a:moveTo>
                  <a:pt x="26124" y="1"/>
                </a:moveTo>
                <a:cubicBezTo>
                  <a:pt x="24564" y="1"/>
                  <a:pt x="23010" y="418"/>
                  <a:pt x="21703" y="1305"/>
                </a:cubicBezTo>
                <a:cubicBezTo>
                  <a:pt x="19058" y="3067"/>
                  <a:pt x="18967" y="6988"/>
                  <a:pt x="16262" y="8873"/>
                </a:cubicBezTo>
                <a:cubicBezTo>
                  <a:pt x="14438" y="10150"/>
                  <a:pt x="12371" y="10089"/>
                  <a:pt x="10305" y="10636"/>
                </a:cubicBezTo>
                <a:cubicBezTo>
                  <a:pt x="8238" y="11153"/>
                  <a:pt x="6353" y="12186"/>
                  <a:pt x="4803" y="13645"/>
                </a:cubicBezTo>
                <a:cubicBezTo>
                  <a:pt x="1672" y="16533"/>
                  <a:pt x="0" y="21153"/>
                  <a:pt x="1399" y="25287"/>
                </a:cubicBezTo>
                <a:cubicBezTo>
                  <a:pt x="1915" y="26624"/>
                  <a:pt x="2736" y="27931"/>
                  <a:pt x="3769" y="28995"/>
                </a:cubicBezTo>
                <a:cubicBezTo>
                  <a:pt x="4104" y="29329"/>
                  <a:pt x="4469" y="29633"/>
                  <a:pt x="4833" y="29937"/>
                </a:cubicBezTo>
                <a:cubicBezTo>
                  <a:pt x="7427" y="32012"/>
                  <a:pt x="10803" y="32902"/>
                  <a:pt x="14163" y="32902"/>
                </a:cubicBezTo>
                <a:cubicBezTo>
                  <a:pt x="14938" y="32902"/>
                  <a:pt x="15712" y="32855"/>
                  <a:pt x="16475" y="32764"/>
                </a:cubicBezTo>
                <a:cubicBezTo>
                  <a:pt x="24955" y="31761"/>
                  <a:pt x="32615" y="25408"/>
                  <a:pt x="35168" y="17293"/>
                </a:cubicBezTo>
                <a:cubicBezTo>
                  <a:pt x="36080" y="14375"/>
                  <a:pt x="36384" y="11213"/>
                  <a:pt x="35655" y="8295"/>
                </a:cubicBezTo>
                <a:cubicBezTo>
                  <a:pt x="34925" y="5317"/>
                  <a:pt x="33071" y="2581"/>
                  <a:pt x="30396" y="1092"/>
                </a:cubicBezTo>
                <a:cubicBezTo>
                  <a:pt x="29105" y="380"/>
                  <a:pt x="27612" y="1"/>
                  <a:pt x="261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rot="1984852" flipH="1">
            <a:off x="7780809" y="4262635"/>
            <a:ext cx="2204048" cy="1752567"/>
          </a:xfrm>
          <a:custGeom>
            <a:avLst/>
            <a:gdLst/>
            <a:ahLst/>
            <a:cxnLst/>
            <a:rect l="l" t="t" r="r" b="b"/>
            <a:pathLst>
              <a:path w="43497" h="34587" extrusionOk="0">
                <a:moveTo>
                  <a:pt x="30526" y="1"/>
                </a:moveTo>
                <a:cubicBezTo>
                  <a:pt x="23486" y="1"/>
                  <a:pt x="19694" y="5659"/>
                  <a:pt x="19149" y="12068"/>
                </a:cubicBezTo>
                <a:cubicBezTo>
                  <a:pt x="18845" y="15868"/>
                  <a:pt x="19575" y="20002"/>
                  <a:pt x="15836" y="22342"/>
                </a:cubicBezTo>
                <a:cubicBezTo>
                  <a:pt x="13374" y="23862"/>
                  <a:pt x="10456" y="24166"/>
                  <a:pt x="7690" y="24774"/>
                </a:cubicBezTo>
                <a:cubicBezTo>
                  <a:pt x="5593" y="25230"/>
                  <a:pt x="2097" y="25898"/>
                  <a:pt x="790" y="27844"/>
                </a:cubicBezTo>
                <a:cubicBezTo>
                  <a:pt x="152" y="28816"/>
                  <a:pt x="0" y="30154"/>
                  <a:pt x="426" y="31309"/>
                </a:cubicBezTo>
                <a:cubicBezTo>
                  <a:pt x="912" y="32616"/>
                  <a:pt x="2128" y="33589"/>
                  <a:pt x="3465" y="34075"/>
                </a:cubicBezTo>
                <a:cubicBezTo>
                  <a:pt x="4449" y="34437"/>
                  <a:pt x="5425" y="34587"/>
                  <a:pt x="6392" y="34587"/>
                </a:cubicBezTo>
                <a:cubicBezTo>
                  <a:pt x="9488" y="34587"/>
                  <a:pt x="12500" y="33050"/>
                  <a:pt x="15441" y="32008"/>
                </a:cubicBezTo>
                <a:cubicBezTo>
                  <a:pt x="18541" y="30914"/>
                  <a:pt x="22007" y="29759"/>
                  <a:pt x="25320" y="29455"/>
                </a:cubicBezTo>
                <a:cubicBezTo>
                  <a:pt x="25669" y="29425"/>
                  <a:pt x="26018" y="29413"/>
                  <a:pt x="26368" y="29413"/>
                </a:cubicBezTo>
                <a:cubicBezTo>
                  <a:pt x="28384" y="29413"/>
                  <a:pt x="30411" y="29829"/>
                  <a:pt x="32429" y="29829"/>
                </a:cubicBezTo>
                <a:cubicBezTo>
                  <a:pt x="32958" y="29829"/>
                  <a:pt x="33486" y="29800"/>
                  <a:pt x="34013" y="29728"/>
                </a:cubicBezTo>
                <a:cubicBezTo>
                  <a:pt x="36840" y="29364"/>
                  <a:pt x="39697" y="28148"/>
                  <a:pt x="41460" y="25868"/>
                </a:cubicBezTo>
                <a:cubicBezTo>
                  <a:pt x="43192" y="23588"/>
                  <a:pt x="43496" y="20093"/>
                  <a:pt x="41703" y="17844"/>
                </a:cubicBezTo>
                <a:cubicBezTo>
                  <a:pt x="40183" y="15929"/>
                  <a:pt x="37812" y="16081"/>
                  <a:pt x="36080" y="14652"/>
                </a:cubicBezTo>
                <a:cubicBezTo>
                  <a:pt x="34438" y="13254"/>
                  <a:pt x="35229" y="10761"/>
                  <a:pt x="36323" y="9302"/>
                </a:cubicBezTo>
                <a:cubicBezTo>
                  <a:pt x="36931" y="8421"/>
                  <a:pt x="37660" y="7570"/>
                  <a:pt x="37964" y="6597"/>
                </a:cubicBezTo>
                <a:cubicBezTo>
                  <a:pt x="38572" y="4652"/>
                  <a:pt x="36961" y="2463"/>
                  <a:pt x="35411" y="1430"/>
                </a:cubicBezTo>
                <a:cubicBezTo>
                  <a:pt x="34803" y="913"/>
                  <a:pt x="34013" y="549"/>
                  <a:pt x="33162" y="336"/>
                </a:cubicBezTo>
                <a:cubicBezTo>
                  <a:pt x="32341" y="93"/>
                  <a:pt x="31460" y="1"/>
                  <a:pt x="30639" y="1"/>
                </a:cubicBezTo>
                <a:cubicBezTo>
                  <a:pt x="30601" y="1"/>
                  <a:pt x="30564" y="1"/>
                  <a:pt x="305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flipH="1">
            <a:off x="-248472" y="-648725"/>
            <a:ext cx="1160823" cy="3031729"/>
          </a:xfrm>
          <a:custGeom>
            <a:avLst/>
            <a:gdLst/>
            <a:ahLst/>
            <a:cxnLst/>
            <a:rect l="l" t="t" r="r" b="b"/>
            <a:pathLst>
              <a:path w="25746" h="67241" extrusionOk="0">
                <a:moveTo>
                  <a:pt x="6016" y="1"/>
                </a:moveTo>
                <a:cubicBezTo>
                  <a:pt x="5895" y="1"/>
                  <a:pt x="5774" y="10"/>
                  <a:pt x="5654" y="35"/>
                </a:cubicBezTo>
                <a:cubicBezTo>
                  <a:pt x="2006" y="826"/>
                  <a:pt x="213" y="5993"/>
                  <a:pt x="152" y="9215"/>
                </a:cubicBezTo>
                <a:cubicBezTo>
                  <a:pt x="0" y="14504"/>
                  <a:pt x="3192" y="17938"/>
                  <a:pt x="7326" y="20613"/>
                </a:cubicBezTo>
                <a:cubicBezTo>
                  <a:pt x="9788" y="22224"/>
                  <a:pt x="12371" y="23774"/>
                  <a:pt x="14469" y="25902"/>
                </a:cubicBezTo>
                <a:cubicBezTo>
                  <a:pt x="17326" y="28759"/>
                  <a:pt x="18663" y="32437"/>
                  <a:pt x="17812" y="36480"/>
                </a:cubicBezTo>
                <a:cubicBezTo>
                  <a:pt x="17083" y="39884"/>
                  <a:pt x="15168" y="42832"/>
                  <a:pt x="13739" y="45933"/>
                </a:cubicBezTo>
                <a:cubicBezTo>
                  <a:pt x="12341" y="49003"/>
                  <a:pt x="12007" y="52559"/>
                  <a:pt x="12797" y="55842"/>
                </a:cubicBezTo>
                <a:cubicBezTo>
                  <a:pt x="13678" y="59489"/>
                  <a:pt x="16080" y="63562"/>
                  <a:pt x="19605" y="65173"/>
                </a:cubicBezTo>
                <a:cubicBezTo>
                  <a:pt x="20548" y="65568"/>
                  <a:pt x="23223" y="66419"/>
                  <a:pt x="23679" y="67240"/>
                </a:cubicBezTo>
                <a:lnTo>
                  <a:pt x="25745" y="35"/>
                </a:lnTo>
                <a:lnTo>
                  <a:pt x="6961" y="35"/>
                </a:lnTo>
                <a:cubicBezTo>
                  <a:pt x="6908" y="39"/>
                  <a:pt x="6855" y="41"/>
                  <a:pt x="6803" y="41"/>
                </a:cubicBezTo>
                <a:cubicBezTo>
                  <a:pt x="6533" y="41"/>
                  <a:pt x="6273" y="1"/>
                  <a:pt x="60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flipH="1">
            <a:off x="6399987" y="-212625"/>
            <a:ext cx="3245238" cy="969400"/>
          </a:xfrm>
          <a:custGeom>
            <a:avLst/>
            <a:gdLst/>
            <a:ahLst/>
            <a:cxnLst/>
            <a:rect l="l" t="t" r="r" b="b"/>
            <a:pathLst>
              <a:path w="79273" h="23680" extrusionOk="0">
                <a:moveTo>
                  <a:pt x="79272" y="0"/>
                </a:moveTo>
                <a:lnTo>
                  <a:pt x="78567" y="439"/>
                </a:lnTo>
                <a:lnTo>
                  <a:pt x="78567" y="439"/>
                </a:lnTo>
                <a:cubicBezTo>
                  <a:pt x="78815" y="292"/>
                  <a:pt x="79052" y="146"/>
                  <a:pt x="79272" y="0"/>
                </a:cubicBezTo>
                <a:close/>
                <a:moveTo>
                  <a:pt x="78567" y="439"/>
                </a:moveTo>
                <a:cubicBezTo>
                  <a:pt x="77313" y="1187"/>
                  <a:pt x="75789" y="1969"/>
                  <a:pt x="74774" y="2858"/>
                </a:cubicBezTo>
                <a:lnTo>
                  <a:pt x="122" y="2736"/>
                </a:lnTo>
                <a:lnTo>
                  <a:pt x="122" y="14986"/>
                </a:lnTo>
                <a:cubicBezTo>
                  <a:pt x="122" y="15198"/>
                  <a:pt x="0" y="15320"/>
                  <a:pt x="0" y="15593"/>
                </a:cubicBezTo>
                <a:cubicBezTo>
                  <a:pt x="1338" y="16323"/>
                  <a:pt x="2584" y="17752"/>
                  <a:pt x="3830" y="18663"/>
                </a:cubicBezTo>
                <a:cubicBezTo>
                  <a:pt x="8601" y="22143"/>
                  <a:pt x="14357" y="23680"/>
                  <a:pt x="20188" y="23680"/>
                </a:cubicBezTo>
                <a:cubicBezTo>
                  <a:pt x="20672" y="23680"/>
                  <a:pt x="21157" y="23669"/>
                  <a:pt x="21642" y="23648"/>
                </a:cubicBezTo>
                <a:cubicBezTo>
                  <a:pt x="27691" y="23375"/>
                  <a:pt x="33709" y="20821"/>
                  <a:pt x="38907" y="17873"/>
                </a:cubicBezTo>
                <a:cubicBezTo>
                  <a:pt x="46931" y="13375"/>
                  <a:pt x="56354" y="12250"/>
                  <a:pt x="65351" y="12098"/>
                </a:cubicBezTo>
                <a:cubicBezTo>
                  <a:pt x="67813" y="12068"/>
                  <a:pt x="70306" y="11946"/>
                  <a:pt x="72616" y="11095"/>
                </a:cubicBezTo>
                <a:cubicBezTo>
                  <a:pt x="77388" y="9393"/>
                  <a:pt x="78513" y="5593"/>
                  <a:pt x="79151" y="1004"/>
                </a:cubicBezTo>
                <a:lnTo>
                  <a:pt x="77662" y="1004"/>
                </a:lnTo>
                <a:lnTo>
                  <a:pt x="78567" y="43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flipH="1">
            <a:off x="-990530" y="3801700"/>
            <a:ext cx="2795700" cy="1595450"/>
          </a:xfrm>
          <a:custGeom>
            <a:avLst/>
            <a:gdLst/>
            <a:ahLst/>
            <a:cxnLst/>
            <a:rect l="l" t="t" r="r" b="b"/>
            <a:pathLst>
              <a:path w="111828" h="63818" extrusionOk="0">
                <a:moveTo>
                  <a:pt x="1731" y="63818"/>
                </a:moveTo>
                <a:cubicBezTo>
                  <a:pt x="-712" y="58927"/>
                  <a:pt x="-539" y="51984"/>
                  <a:pt x="2493" y="47435"/>
                </a:cubicBezTo>
                <a:cubicBezTo>
                  <a:pt x="6245" y="41807"/>
                  <a:pt x="14494" y="37108"/>
                  <a:pt x="20972" y="39053"/>
                </a:cubicBezTo>
                <a:cubicBezTo>
                  <a:pt x="25964" y="40552"/>
                  <a:pt x="31146" y="50541"/>
                  <a:pt x="26877" y="53531"/>
                </a:cubicBezTo>
                <a:cubicBezTo>
                  <a:pt x="24140" y="55447"/>
                  <a:pt x="19058" y="54616"/>
                  <a:pt x="16971" y="52007"/>
                </a:cubicBezTo>
                <a:cubicBezTo>
                  <a:pt x="14923" y="49447"/>
                  <a:pt x="16086" y="44514"/>
                  <a:pt x="18495" y="42291"/>
                </a:cubicBezTo>
                <a:cubicBezTo>
                  <a:pt x="25607" y="35727"/>
                  <a:pt x="38413" y="43107"/>
                  <a:pt x="47070" y="47435"/>
                </a:cubicBezTo>
                <a:cubicBezTo>
                  <a:pt x="57792" y="52795"/>
                  <a:pt x="71496" y="54415"/>
                  <a:pt x="82884" y="50673"/>
                </a:cubicBezTo>
                <a:cubicBezTo>
                  <a:pt x="93258" y="47264"/>
                  <a:pt x="104562" y="41701"/>
                  <a:pt x="109935" y="32195"/>
                </a:cubicBezTo>
                <a:cubicBezTo>
                  <a:pt x="115549" y="22263"/>
                  <a:pt x="107441" y="6847"/>
                  <a:pt x="98315" y="0"/>
                </a:cubicBezTo>
              </a:path>
            </a:pathLst>
          </a:custGeom>
          <a:noFill/>
          <a:ln w="19050" cap="flat" cmpd="sng">
            <a:solidFill>
              <a:schemeClr val="dk2"/>
            </a:solidFill>
            <a:prstDash val="solid"/>
            <a:round/>
            <a:headEnd type="none" w="med" len="med"/>
            <a:tailEnd type="none" w="med" len="med"/>
          </a:ln>
        </p:spPr>
      </p:sp>
      <p:sp>
        <p:nvSpPr>
          <p:cNvPr id="41" name="Google Shape;41;p4"/>
          <p:cNvSpPr txBox="1">
            <a:spLocks noGrp="1"/>
          </p:cNvSpPr>
          <p:nvPr>
            <p:ph type="title"/>
          </p:nvPr>
        </p:nvSpPr>
        <p:spPr>
          <a:xfrm>
            <a:off x="713225" y="521225"/>
            <a:ext cx="7717500" cy="572700"/>
          </a:xfrm>
          <a:prstGeom prst="rect">
            <a:avLst/>
          </a:prstGeom>
        </p:spPr>
        <p:txBody>
          <a:bodyPr spcFirstLastPara="1" wrap="square" lIns="0" tIns="0" rIns="0" bIns="0" anchor="t" anchorCtr="0">
            <a:noAutofit/>
          </a:bodyPr>
          <a:lstStyle>
            <a:lvl1pPr lvl="0" algn="ctr" rtl="0">
              <a:spcBef>
                <a:spcPts val="0"/>
              </a:spcBef>
              <a:spcAft>
                <a:spcPts val="0"/>
              </a:spcAft>
              <a:buSzPts val="3200"/>
              <a:buNone/>
              <a:defRPr sz="3200"/>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endParaRPr/>
          </a:p>
        </p:txBody>
      </p:sp>
      <p:sp>
        <p:nvSpPr>
          <p:cNvPr id="42" name="Google Shape;42;p4"/>
          <p:cNvSpPr txBox="1">
            <a:spLocks noGrp="1"/>
          </p:cNvSpPr>
          <p:nvPr>
            <p:ph type="subTitle" idx="1"/>
          </p:nvPr>
        </p:nvSpPr>
        <p:spPr>
          <a:xfrm>
            <a:off x="713300" y="1209000"/>
            <a:ext cx="7717500" cy="3525000"/>
          </a:xfrm>
          <a:prstGeom prst="rect">
            <a:avLst/>
          </a:prstGeom>
        </p:spPr>
        <p:txBody>
          <a:bodyPr spcFirstLastPara="1" wrap="square" lIns="0" tIns="0" rIns="0" bIns="0" anchor="t" anchorCtr="0">
            <a:noAutofit/>
          </a:bodyPr>
          <a:lstStyle>
            <a:lvl1pPr marR="91440" lvl="0" rtl="0">
              <a:spcBef>
                <a:spcPts val="0"/>
              </a:spcBef>
              <a:spcAft>
                <a:spcPts val="0"/>
              </a:spcAft>
              <a:buClr>
                <a:schemeClr val="accent1"/>
              </a:buClr>
              <a:buSzPts val="1800"/>
              <a:buAutoNum type="arabicPeriod"/>
              <a:defRPr sz="1200"/>
            </a:lvl1pPr>
            <a:lvl2pPr lvl="1" algn="ctr" rtl="0">
              <a:lnSpc>
                <a:spcPct val="100000"/>
              </a:lnSpc>
              <a:spcBef>
                <a:spcPts val="0"/>
              </a:spcBef>
              <a:spcAft>
                <a:spcPts val="0"/>
              </a:spcAft>
              <a:buClr>
                <a:schemeClr val="accent1"/>
              </a:buClr>
              <a:buSzPts val="1400"/>
              <a:buFont typeface="Open Sans"/>
              <a:buAutoNum type="alphaLcPeriod"/>
              <a:defRPr>
                <a:solidFill>
                  <a:schemeClr val="accent1"/>
                </a:solidFill>
                <a:latin typeface="Open Sans"/>
                <a:ea typeface="Open Sans"/>
                <a:cs typeface="Open Sans"/>
                <a:sym typeface="Open Sans"/>
              </a:defRPr>
            </a:lvl2pPr>
            <a:lvl3pPr lvl="2" algn="ctr" rtl="0">
              <a:lnSpc>
                <a:spcPct val="100000"/>
              </a:lnSpc>
              <a:spcBef>
                <a:spcPts val="0"/>
              </a:spcBef>
              <a:spcAft>
                <a:spcPts val="0"/>
              </a:spcAft>
              <a:buClr>
                <a:schemeClr val="accent1"/>
              </a:buClr>
              <a:buSzPts val="1400"/>
              <a:buFont typeface="Open Sans"/>
              <a:buAutoNum type="romanLcPeriod"/>
              <a:defRPr>
                <a:solidFill>
                  <a:schemeClr val="accent1"/>
                </a:solidFill>
                <a:latin typeface="Open Sans"/>
                <a:ea typeface="Open Sans"/>
                <a:cs typeface="Open Sans"/>
                <a:sym typeface="Open Sans"/>
              </a:defRPr>
            </a:lvl3pPr>
            <a:lvl4pPr lvl="3" algn="ctr" rtl="0">
              <a:lnSpc>
                <a:spcPct val="100000"/>
              </a:lnSpc>
              <a:spcBef>
                <a:spcPts val="0"/>
              </a:spcBef>
              <a:spcAft>
                <a:spcPts val="0"/>
              </a:spcAft>
              <a:buClr>
                <a:schemeClr val="accent1"/>
              </a:buClr>
              <a:buSzPts val="1400"/>
              <a:buFont typeface="Open Sans"/>
              <a:buAutoNum type="arabicPeriod"/>
              <a:defRPr>
                <a:solidFill>
                  <a:schemeClr val="accent1"/>
                </a:solidFill>
                <a:latin typeface="Open Sans"/>
                <a:ea typeface="Open Sans"/>
                <a:cs typeface="Open Sans"/>
                <a:sym typeface="Open Sans"/>
              </a:defRPr>
            </a:lvl4pPr>
            <a:lvl5pPr lvl="4" algn="ctr" rtl="0">
              <a:lnSpc>
                <a:spcPct val="100000"/>
              </a:lnSpc>
              <a:spcBef>
                <a:spcPts val="0"/>
              </a:spcBef>
              <a:spcAft>
                <a:spcPts val="0"/>
              </a:spcAft>
              <a:buClr>
                <a:schemeClr val="accent1"/>
              </a:buClr>
              <a:buSzPts val="1400"/>
              <a:buFont typeface="Open Sans"/>
              <a:buAutoNum type="alphaLcPeriod"/>
              <a:defRPr>
                <a:solidFill>
                  <a:schemeClr val="accent1"/>
                </a:solidFill>
                <a:latin typeface="Open Sans"/>
                <a:ea typeface="Open Sans"/>
                <a:cs typeface="Open Sans"/>
                <a:sym typeface="Open Sans"/>
              </a:defRPr>
            </a:lvl5pPr>
            <a:lvl6pPr lvl="5" algn="ctr" rtl="0">
              <a:lnSpc>
                <a:spcPct val="100000"/>
              </a:lnSpc>
              <a:spcBef>
                <a:spcPts val="0"/>
              </a:spcBef>
              <a:spcAft>
                <a:spcPts val="0"/>
              </a:spcAft>
              <a:buClr>
                <a:schemeClr val="accent1"/>
              </a:buClr>
              <a:buSzPts val="1400"/>
              <a:buFont typeface="Open Sans"/>
              <a:buAutoNum type="romanLcPeriod"/>
              <a:defRPr>
                <a:solidFill>
                  <a:schemeClr val="accent1"/>
                </a:solidFill>
                <a:latin typeface="Open Sans"/>
                <a:ea typeface="Open Sans"/>
                <a:cs typeface="Open Sans"/>
                <a:sym typeface="Open Sans"/>
              </a:defRPr>
            </a:lvl6pPr>
            <a:lvl7pPr lvl="6" algn="ctr" rtl="0">
              <a:lnSpc>
                <a:spcPct val="100000"/>
              </a:lnSpc>
              <a:spcBef>
                <a:spcPts val="0"/>
              </a:spcBef>
              <a:spcAft>
                <a:spcPts val="0"/>
              </a:spcAft>
              <a:buClr>
                <a:schemeClr val="accent1"/>
              </a:buClr>
              <a:buSzPts val="1400"/>
              <a:buFont typeface="Open Sans"/>
              <a:buAutoNum type="arabicPeriod"/>
              <a:defRPr>
                <a:solidFill>
                  <a:schemeClr val="accent1"/>
                </a:solidFill>
                <a:latin typeface="Open Sans"/>
                <a:ea typeface="Open Sans"/>
                <a:cs typeface="Open Sans"/>
                <a:sym typeface="Open Sans"/>
              </a:defRPr>
            </a:lvl7pPr>
            <a:lvl8pPr lvl="7" algn="ctr" rtl="0">
              <a:lnSpc>
                <a:spcPct val="100000"/>
              </a:lnSpc>
              <a:spcBef>
                <a:spcPts val="0"/>
              </a:spcBef>
              <a:spcAft>
                <a:spcPts val="0"/>
              </a:spcAft>
              <a:buClr>
                <a:schemeClr val="accent1"/>
              </a:buClr>
              <a:buSzPts val="1400"/>
              <a:buFont typeface="Open Sans"/>
              <a:buAutoNum type="alphaLcPeriod"/>
              <a:defRPr>
                <a:solidFill>
                  <a:schemeClr val="accent1"/>
                </a:solidFill>
                <a:latin typeface="Open Sans"/>
                <a:ea typeface="Open Sans"/>
                <a:cs typeface="Open Sans"/>
                <a:sym typeface="Open Sans"/>
              </a:defRPr>
            </a:lvl8pPr>
            <a:lvl9pPr lvl="8" algn="ctr" rtl="0">
              <a:lnSpc>
                <a:spcPct val="100000"/>
              </a:lnSpc>
              <a:spcBef>
                <a:spcPts val="0"/>
              </a:spcBef>
              <a:spcAft>
                <a:spcPts val="0"/>
              </a:spcAft>
              <a:buClr>
                <a:schemeClr val="accent1"/>
              </a:buClr>
              <a:buSzPts val="1400"/>
              <a:buFont typeface="Open Sans"/>
              <a:buAutoNum type="romanLcPeriod"/>
              <a:defRPr>
                <a:solidFill>
                  <a:schemeClr val="accent1"/>
                </a:solidFill>
                <a:latin typeface="Open Sans"/>
                <a:ea typeface="Open Sans"/>
                <a:cs typeface="Open Sans"/>
                <a:sym typeface="Open Sans"/>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3"/>
        <p:cNvGrpSpPr/>
        <p:nvPr/>
      </p:nvGrpSpPr>
      <p:grpSpPr>
        <a:xfrm>
          <a:off x="0" y="0"/>
          <a:ext cx="0" cy="0"/>
          <a:chOff x="0" y="0"/>
          <a:chExt cx="0" cy="0"/>
        </a:xfrm>
      </p:grpSpPr>
      <p:sp>
        <p:nvSpPr>
          <p:cNvPr id="44" name="Google Shape;44;p5"/>
          <p:cNvSpPr/>
          <p:nvPr/>
        </p:nvSpPr>
        <p:spPr>
          <a:xfrm>
            <a:off x="-99025" y="4335300"/>
            <a:ext cx="1673481" cy="863488"/>
          </a:xfrm>
          <a:custGeom>
            <a:avLst/>
            <a:gdLst/>
            <a:ahLst/>
            <a:cxnLst/>
            <a:rect l="l" t="t" r="r" b="b"/>
            <a:pathLst>
              <a:path w="43984" h="22695" extrusionOk="0">
                <a:moveTo>
                  <a:pt x="9929" y="1"/>
                </a:moveTo>
                <a:cubicBezTo>
                  <a:pt x="9181" y="1"/>
                  <a:pt x="8432" y="58"/>
                  <a:pt x="7691" y="171"/>
                </a:cubicBezTo>
                <a:cubicBezTo>
                  <a:pt x="6140" y="445"/>
                  <a:pt x="1" y="2117"/>
                  <a:pt x="213" y="4275"/>
                </a:cubicBezTo>
                <a:cubicBezTo>
                  <a:pt x="304" y="5035"/>
                  <a:pt x="304" y="5643"/>
                  <a:pt x="456" y="6372"/>
                </a:cubicBezTo>
                <a:lnTo>
                  <a:pt x="456" y="22694"/>
                </a:lnTo>
                <a:lnTo>
                  <a:pt x="43983" y="22269"/>
                </a:lnTo>
                <a:cubicBezTo>
                  <a:pt x="42950" y="19837"/>
                  <a:pt x="41247" y="17679"/>
                  <a:pt x="38633" y="16403"/>
                </a:cubicBezTo>
                <a:cubicBezTo>
                  <a:pt x="35624" y="14913"/>
                  <a:pt x="32098" y="15491"/>
                  <a:pt x="28968" y="13910"/>
                </a:cubicBezTo>
                <a:cubicBezTo>
                  <a:pt x="26354" y="12603"/>
                  <a:pt x="24044" y="10567"/>
                  <a:pt x="22524" y="8044"/>
                </a:cubicBezTo>
                <a:cubicBezTo>
                  <a:pt x="20852" y="5278"/>
                  <a:pt x="19363" y="3211"/>
                  <a:pt x="16414" y="1570"/>
                </a:cubicBezTo>
                <a:cubicBezTo>
                  <a:pt x="14428" y="519"/>
                  <a:pt x="12185" y="1"/>
                  <a:pt x="99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8070450" y="-318915"/>
            <a:ext cx="1185346" cy="3095776"/>
          </a:xfrm>
          <a:custGeom>
            <a:avLst/>
            <a:gdLst/>
            <a:ahLst/>
            <a:cxnLst/>
            <a:rect l="l" t="t" r="r" b="b"/>
            <a:pathLst>
              <a:path w="25746" h="67241" extrusionOk="0">
                <a:moveTo>
                  <a:pt x="6016" y="1"/>
                </a:moveTo>
                <a:cubicBezTo>
                  <a:pt x="5895" y="1"/>
                  <a:pt x="5774" y="10"/>
                  <a:pt x="5654" y="35"/>
                </a:cubicBezTo>
                <a:cubicBezTo>
                  <a:pt x="2006" y="826"/>
                  <a:pt x="213" y="5993"/>
                  <a:pt x="152" y="9215"/>
                </a:cubicBezTo>
                <a:cubicBezTo>
                  <a:pt x="0" y="14504"/>
                  <a:pt x="3192" y="17938"/>
                  <a:pt x="7326" y="20613"/>
                </a:cubicBezTo>
                <a:cubicBezTo>
                  <a:pt x="9788" y="22224"/>
                  <a:pt x="12371" y="23774"/>
                  <a:pt x="14469" y="25902"/>
                </a:cubicBezTo>
                <a:cubicBezTo>
                  <a:pt x="17326" y="28759"/>
                  <a:pt x="18663" y="32437"/>
                  <a:pt x="17812" y="36480"/>
                </a:cubicBezTo>
                <a:cubicBezTo>
                  <a:pt x="17083" y="39884"/>
                  <a:pt x="15168" y="42832"/>
                  <a:pt x="13739" y="45933"/>
                </a:cubicBezTo>
                <a:cubicBezTo>
                  <a:pt x="12341" y="49003"/>
                  <a:pt x="12007" y="52559"/>
                  <a:pt x="12797" y="55842"/>
                </a:cubicBezTo>
                <a:cubicBezTo>
                  <a:pt x="13678" y="59489"/>
                  <a:pt x="16080" y="63562"/>
                  <a:pt x="19605" y="65173"/>
                </a:cubicBezTo>
                <a:cubicBezTo>
                  <a:pt x="20548" y="65568"/>
                  <a:pt x="23223" y="66419"/>
                  <a:pt x="23679" y="67240"/>
                </a:cubicBezTo>
                <a:lnTo>
                  <a:pt x="25745" y="35"/>
                </a:lnTo>
                <a:lnTo>
                  <a:pt x="6961" y="35"/>
                </a:lnTo>
                <a:cubicBezTo>
                  <a:pt x="6908" y="39"/>
                  <a:pt x="6855" y="41"/>
                  <a:pt x="6803" y="41"/>
                </a:cubicBezTo>
                <a:cubicBezTo>
                  <a:pt x="6533" y="41"/>
                  <a:pt x="6273" y="1"/>
                  <a:pt x="60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276050" y="-429650"/>
            <a:ext cx="3615245" cy="1079926"/>
          </a:xfrm>
          <a:custGeom>
            <a:avLst/>
            <a:gdLst/>
            <a:ahLst/>
            <a:cxnLst/>
            <a:rect l="l" t="t" r="r" b="b"/>
            <a:pathLst>
              <a:path w="79273" h="23680" extrusionOk="0">
                <a:moveTo>
                  <a:pt x="79272" y="0"/>
                </a:moveTo>
                <a:lnTo>
                  <a:pt x="78567" y="439"/>
                </a:lnTo>
                <a:lnTo>
                  <a:pt x="78567" y="439"/>
                </a:lnTo>
                <a:cubicBezTo>
                  <a:pt x="78815" y="292"/>
                  <a:pt x="79052" y="146"/>
                  <a:pt x="79272" y="0"/>
                </a:cubicBezTo>
                <a:close/>
                <a:moveTo>
                  <a:pt x="78567" y="439"/>
                </a:moveTo>
                <a:cubicBezTo>
                  <a:pt x="77313" y="1187"/>
                  <a:pt x="75789" y="1969"/>
                  <a:pt x="74774" y="2858"/>
                </a:cubicBezTo>
                <a:lnTo>
                  <a:pt x="122" y="2736"/>
                </a:lnTo>
                <a:lnTo>
                  <a:pt x="122" y="14986"/>
                </a:lnTo>
                <a:cubicBezTo>
                  <a:pt x="122" y="15198"/>
                  <a:pt x="0" y="15320"/>
                  <a:pt x="0" y="15593"/>
                </a:cubicBezTo>
                <a:cubicBezTo>
                  <a:pt x="1338" y="16323"/>
                  <a:pt x="2584" y="17752"/>
                  <a:pt x="3830" y="18663"/>
                </a:cubicBezTo>
                <a:cubicBezTo>
                  <a:pt x="8601" y="22143"/>
                  <a:pt x="14357" y="23680"/>
                  <a:pt x="20188" y="23680"/>
                </a:cubicBezTo>
                <a:cubicBezTo>
                  <a:pt x="20672" y="23680"/>
                  <a:pt x="21157" y="23669"/>
                  <a:pt x="21642" y="23648"/>
                </a:cubicBezTo>
                <a:cubicBezTo>
                  <a:pt x="27691" y="23375"/>
                  <a:pt x="33709" y="20821"/>
                  <a:pt x="38907" y="17873"/>
                </a:cubicBezTo>
                <a:cubicBezTo>
                  <a:pt x="46931" y="13375"/>
                  <a:pt x="56354" y="12250"/>
                  <a:pt x="65351" y="12098"/>
                </a:cubicBezTo>
                <a:cubicBezTo>
                  <a:pt x="67813" y="12068"/>
                  <a:pt x="70306" y="11946"/>
                  <a:pt x="72616" y="11095"/>
                </a:cubicBezTo>
                <a:cubicBezTo>
                  <a:pt x="77388" y="9393"/>
                  <a:pt x="78513" y="5593"/>
                  <a:pt x="79151" y="1004"/>
                </a:cubicBezTo>
                <a:lnTo>
                  <a:pt x="77662" y="1004"/>
                </a:lnTo>
                <a:lnTo>
                  <a:pt x="78567" y="43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txBox="1">
            <a:spLocks noGrp="1"/>
          </p:cNvSpPr>
          <p:nvPr>
            <p:ph type="title"/>
          </p:nvPr>
        </p:nvSpPr>
        <p:spPr>
          <a:xfrm>
            <a:off x="713225" y="521225"/>
            <a:ext cx="7717500" cy="572700"/>
          </a:xfrm>
          <a:prstGeom prst="rect">
            <a:avLst/>
          </a:prstGeom>
        </p:spPr>
        <p:txBody>
          <a:bodyPr spcFirstLastPara="1" wrap="square" lIns="0" tIns="0" rIns="0" bIns="0" anchor="t" anchorCtr="0">
            <a:noAutofit/>
          </a:bodyPr>
          <a:lstStyle>
            <a:lvl1pPr lvl="0" algn="ctr" rtl="0">
              <a:spcBef>
                <a:spcPts val="0"/>
              </a:spcBef>
              <a:spcAft>
                <a:spcPts val="0"/>
              </a:spcAft>
              <a:buSzPts val="3200"/>
              <a:buNone/>
              <a:defRPr sz="3200"/>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endParaRPr/>
          </a:p>
        </p:txBody>
      </p:sp>
      <p:sp>
        <p:nvSpPr>
          <p:cNvPr id="48" name="Google Shape;48;p5"/>
          <p:cNvSpPr txBox="1">
            <a:spLocks noGrp="1"/>
          </p:cNvSpPr>
          <p:nvPr>
            <p:ph type="subTitle" idx="1"/>
          </p:nvPr>
        </p:nvSpPr>
        <p:spPr>
          <a:xfrm>
            <a:off x="1145966" y="2914150"/>
            <a:ext cx="3080700" cy="912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accent1"/>
              </a:buClr>
              <a:buSzPts val="1800"/>
              <a:buFont typeface="Open Sans"/>
              <a:buNone/>
              <a:defRPr sz="1400"/>
            </a:lvl1pPr>
            <a:lvl2pPr lvl="1"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2pPr>
            <a:lvl3pPr lvl="2"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3pPr>
            <a:lvl4pPr lvl="3"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4pPr>
            <a:lvl5pPr lvl="4"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5pPr>
            <a:lvl6pPr lvl="5"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6pPr>
            <a:lvl7pPr lvl="6"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7pPr>
            <a:lvl8pPr lvl="7"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8pPr>
            <a:lvl9pPr lvl="8"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9pPr>
          </a:lstStyle>
          <a:p>
            <a:endParaRPr/>
          </a:p>
        </p:txBody>
      </p:sp>
      <p:sp>
        <p:nvSpPr>
          <p:cNvPr id="49" name="Google Shape;49;p5"/>
          <p:cNvSpPr txBox="1">
            <a:spLocks noGrp="1"/>
          </p:cNvSpPr>
          <p:nvPr>
            <p:ph type="subTitle" idx="2"/>
          </p:nvPr>
        </p:nvSpPr>
        <p:spPr>
          <a:xfrm>
            <a:off x="1145516" y="2520950"/>
            <a:ext cx="3081600" cy="255900"/>
          </a:xfrm>
          <a:prstGeom prst="rect">
            <a:avLst/>
          </a:prstGeom>
        </p:spPr>
        <p:txBody>
          <a:bodyPr spcFirstLastPara="1" wrap="square" lIns="0" tIns="0" rIns="0" bIns="0" anchor="t" anchorCtr="0">
            <a:noAutofit/>
          </a:bodyPr>
          <a:lstStyle>
            <a:lvl1pPr lvl="0" algn="ctr" rtl="0">
              <a:spcBef>
                <a:spcPts val="0"/>
              </a:spcBef>
              <a:spcAft>
                <a:spcPts val="0"/>
              </a:spcAft>
              <a:buClr>
                <a:schemeClr val="accent3"/>
              </a:buClr>
              <a:buSzPts val="2100"/>
              <a:buFont typeface="Exo"/>
              <a:buNone/>
              <a:defRPr b="1"/>
            </a:lvl1pPr>
            <a:lvl2pPr lvl="1"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2pPr>
            <a:lvl3pPr lvl="2"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3pPr>
            <a:lvl4pPr lvl="3"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4pPr>
            <a:lvl5pPr lvl="4"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5pPr>
            <a:lvl6pPr lvl="5"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6pPr>
            <a:lvl7pPr lvl="6"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7pPr>
            <a:lvl8pPr lvl="7"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8pPr>
            <a:lvl9pPr lvl="8"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9pPr>
          </a:lstStyle>
          <a:p>
            <a:endParaRPr/>
          </a:p>
        </p:txBody>
      </p:sp>
      <p:sp>
        <p:nvSpPr>
          <p:cNvPr id="50" name="Google Shape;50;p5"/>
          <p:cNvSpPr txBox="1">
            <a:spLocks noGrp="1"/>
          </p:cNvSpPr>
          <p:nvPr>
            <p:ph type="subTitle" idx="3"/>
          </p:nvPr>
        </p:nvSpPr>
        <p:spPr>
          <a:xfrm>
            <a:off x="4916888" y="2914150"/>
            <a:ext cx="3081600" cy="914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accent1"/>
              </a:buClr>
              <a:buSzPts val="1800"/>
              <a:buFont typeface="Open Sans"/>
              <a:buNone/>
              <a:defRPr sz="1400"/>
            </a:lvl1pPr>
            <a:lvl2pPr lvl="1"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2pPr>
            <a:lvl3pPr lvl="2"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3pPr>
            <a:lvl4pPr lvl="3"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4pPr>
            <a:lvl5pPr lvl="4"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5pPr>
            <a:lvl6pPr lvl="5"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6pPr>
            <a:lvl7pPr lvl="6"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7pPr>
            <a:lvl8pPr lvl="7"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8pPr>
            <a:lvl9pPr lvl="8"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9pPr>
          </a:lstStyle>
          <a:p>
            <a:endParaRPr/>
          </a:p>
        </p:txBody>
      </p:sp>
      <p:sp>
        <p:nvSpPr>
          <p:cNvPr id="51" name="Google Shape;51;p5"/>
          <p:cNvSpPr txBox="1">
            <a:spLocks noGrp="1"/>
          </p:cNvSpPr>
          <p:nvPr>
            <p:ph type="subTitle" idx="4"/>
          </p:nvPr>
        </p:nvSpPr>
        <p:spPr>
          <a:xfrm>
            <a:off x="4916888" y="2520950"/>
            <a:ext cx="3081600" cy="255900"/>
          </a:xfrm>
          <a:prstGeom prst="rect">
            <a:avLst/>
          </a:prstGeom>
        </p:spPr>
        <p:txBody>
          <a:bodyPr spcFirstLastPara="1" wrap="square" lIns="0" tIns="0" rIns="0" bIns="0" anchor="t" anchorCtr="0">
            <a:noAutofit/>
          </a:bodyPr>
          <a:lstStyle>
            <a:lvl1pPr lvl="0" algn="ctr" rtl="0">
              <a:spcBef>
                <a:spcPts val="0"/>
              </a:spcBef>
              <a:spcAft>
                <a:spcPts val="0"/>
              </a:spcAft>
              <a:buClr>
                <a:schemeClr val="accent3"/>
              </a:buClr>
              <a:buSzPts val="2100"/>
              <a:buFont typeface="Exo"/>
              <a:buNone/>
              <a:defRPr b="1"/>
            </a:lvl1pPr>
            <a:lvl2pPr lvl="1"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2pPr>
            <a:lvl3pPr lvl="2"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3pPr>
            <a:lvl4pPr lvl="3"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4pPr>
            <a:lvl5pPr lvl="4"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5pPr>
            <a:lvl6pPr lvl="5"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6pPr>
            <a:lvl7pPr lvl="6"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7pPr>
            <a:lvl8pPr lvl="7"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8pPr>
            <a:lvl9pPr lvl="8"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9pPr>
          </a:lstStyle>
          <a:p>
            <a:endParaRPr/>
          </a:p>
        </p:txBody>
      </p:sp>
      <p:sp>
        <p:nvSpPr>
          <p:cNvPr id="52" name="Google Shape;52;p5"/>
          <p:cNvSpPr/>
          <p:nvPr/>
        </p:nvSpPr>
        <p:spPr>
          <a:xfrm rot="-6526283">
            <a:off x="8281016" y="4321974"/>
            <a:ext cx="1238692" cy="1269221"/>
          </a:xfrm>
          <a:custGeom>
            <a:avLst/>
            <a:gdLst/>
            <a:ahLst/>
            <a:cxnLst/>
            <a:rect l="l" t="t" r="r" b="b"/>
            <a:pathLst>
              <a:path w="9819" h="10061" extrusionOk="0">
                <a:moveTo>
                  <a:pt x="4767" y="1"/>
                </a:moveTo>
                <a:cubicBezTo>
                  <a:pt x="4404" y="1"/>
                  <a:pt x="4037" y="39"/>
                  <a:pt x="3678" y="116"/>
                </a:cubicBezTo>
                <a:cubicBezTo>
                  <a:pt x="2523" y="389"/>
                  <a:pt x="1459" y="1119"/>
                  <a:pt x="882" y="2213"/>
                </a:cubicBezTo>
                <a:cubicBezTo>
                  <a:pt x="0" y="3885"/>
                  <a:pt x="304" y="6013"/>
                  <a:pt x="1247" y="7654"/>
                </a:cubicBezTo>
                <a:cubicBezTo>
                  <a:pt x="1824" y="8627"/>
                  <a:pt x="2614" y="9478"/>
                  <a:pt x="3678" y="9873"/>
                </a:cubicBezTo>
                <a:cubicBezTo>
                  <a:pt x="4020" y="10002"/>
                  <a:pt x="4367" y="10060"/>
                  <a:pt x="4712" y="10060"/>
                </a:cubicBezTo>
                <a:cubicBezTo>
                  <a:pt x="6731" y="10060"/>
                  <a:pt x="8691" y="8051"/>
                  <a:pt x="9210" y="6286"/>
                </a:cubicBezTo>
                <a:cubicBezTo>
                  <a:pt x="9818" y="4311"/>
                  <a:pt x="9058" y="1940"/>
                  <a:pt x="7326" y="754"/>
                </a:cubicBezTo>
                <a:cubicBezTo>
                  <a:pt x="6605" y="252"/>
                  <a:pt x="5695" y="1"/>
                  <a:pt x="47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rot="-6872172" flipH="1">
            <a:off x="7192980" y="3474747"/>
            <a:ext cx="1309476" cy="2785870"/>
          </a:xfrm>
          <a:custGeom>
            <a:avLst/>
            <a:gdLst/>
            <a:ahLst/>
            <a:cxnLst/>
            <a:rect l="l" t="t" r="r" b="b"/>
            <a:pathLst>
              <a:path w="31945" h="67962" extrusionOk="0">
                <a:moveTo>
                  <a:pt x="20003" y="2882"/>
                </a:moveTo>
                <a:cubicBezTo>
                  <a:pt x="20038" y="2953"/>
                  <a:pt x="20062" y="3049"/>
                  <a:pt x="20086" y="3120"/>
                </a:cubicBezTo>
                <a:cubicBezTo>
                  <a:pt x="20253" y="4251"/>
                  <a:pt x="20419" y="5394"/>
                  <a:pt x="20419" y="6561"/>
                </a:cubicBezTo>
                <a:cubicBezTo>
                  <a:pt x="20419" y="7609"/>
                  <a:pt x="20122" y="8585"/>
                  <a:pt x="19562" y="9478"/>
                </a:cubicBezTo>
                <a:cubicBezTo>
                  <a:pt x="18610" y="10978"/>
                  <a:pt x="17657" y="12478"/>
                  <a:pt x="16705" y="13967"/>
                </a:cubicBezTo>
                <a:cubicBezTo>
                  <a:pt x="16621" y="14086"/>
                  <a:pt x="16538" y="14205"/>
                  <a:pt x="16467" y="14324"/>
                </a:cubicBezTo>
                <a:cubicBezTo>
                  <a:pt x="16455" y="14312"/>
                  <a:pt x="16431" y="14312"/>
                  <a:pt x="16419" y="14288"/>
                </a:cubicBezTo>
                <a:lnTo>
                  <a:pt x="17169" y="12800"/>
                </a:lnTo>
                <a:cubicBezTo>
                  <a:pt x="18133" y="10823"/>
                  <a:pt x="18931" y="8787"/>
                  <a:pt x="19467" y="6644"/>
                </a:cubicBezTo>
                <a:cubicBezTo>
                  <a:pt x="19765" y="5454"/>
                  <a:pt x="19967" y="4263"/>
                  <a:pt x="19967" y="3049"/>
                </a:cubicBezTo>
                <a:cubicBezTo>
                  <a:pt x="19967" y="3001"/>
                  <a:pt x="19967" y="2941"/>
                  <a:pt x="20003" y="2882"/>
                </a:cubicBezTo>
                <a:close/>
                <a:moveTo>
                  <a:pt x="16967" y="2811"/>
                </a:moveTo>
                <a:cubicBezTo>
                  <a:pt x="16979" y="2822"/>
                  <a:pt x="17002" y="2822"/>
                  <a:pt x="17014" y="2834"/>
                </a:cubicBezTo>
                <a:cubicBezTo>
                  <a:pt x="16895" y="3072"/>
                  <a:pt x="16764" y="3299"/>
                  <a:pt x="16621" y="3501"/>
                </a:cubicBezTo>
                <a:cubicBezTo>
                  <a:pt x="15907" y="4870"/>
                  <a:pt x="15407" y="6347"/>
                  <a:pt x="15050" y="7847"/>
                </a:cubicBezTo>
                <a:cubicBezTo>
                  <a:pt x="14752" y="9085"/>
                  <a:pt x="14538" y="10323"/>
                  <a:pt x="14454" y="11585"/>
                </a:cubicBezTo>
                <a:cubicBezTo>
                  <a:pt x="14383" y="12693"/>
                  <a:pt x="14383" y="13800"/>
                  <a:pt x="14335" y="14907"/>
                </a:cubicBezTo>
                <a:cubicBezTo>
                  <a:pt x="14335" y="14955"/>
                  <a:pt x="14335" y="14991"/>
                  <a:pt x="14288" y="15038"/>
                </a:cubicBezTo>
                <a:cubicBezTo>
                  <a:pt x="14264" y="14931"/>
                  <a:pt x="14216" y="14836"/>
                  <a:pt x="14204" y="14729"/>
                </a:cubicBezTo>
                <a:cubicBezTo>
                  <a:pt x="14085" y="13800"/>
                  <a:pt x="13990" y="12871"/>
                  <a:pt x="13859" y="11943"/>
                </a:cubicBezTo>
                <a:cubicBezTo>
                  <a:pt x="13597" y="10050"/>
                  <a:pt x="13859" y="8252"/>
                  <a:pt x="14633" y="6513"/>
                </a:cubicBezTo>
                <a:cubicBezTo>
                  <a:pt x="15216" y="5227"/>
                  <a:pt x="15978" y="4073"/>
                  <a:pt x="16824" y="2965"/>
                </a:cubicBezTo>
                <a:cubicBezTo>
                  <a:pt x="16871" y="2906"/>
                  <a:pt x="16931" y="2870"/>
                  <a:pt x="16967" y="2811"/>
                </a:cubicBezTo>
                <a:close/>
                <a:moveTo>
                  <a:pt x="25830" y="16217"/>
                </a:moveTo>
                <a:lnTo>
                  <a:pt x="25830" y="16217"/>
                </a:lnTo>
                <a:cubicBezTo>
                  <a:pt x="25830" y="16227"/>
                  <a:pt x="25831" y="16236"/>
                  <a:pt x="25831" y="16246"/>
                </a:cubicBezTo>
                <a:lnTo>
                  <a:pt x="25831" y="16246"/>
                </a:lnTo>
                <a:cubicBezTo>
                  <a:pt x="25831" y="16236"/>
                  <a:pt x="25830" y="16227"/>
                  <a:pt x="25830" y="16217"/>
                </a:cubicBezTo>
                <a:close/>
                <a:moveTo>
                  <a:pt x="18872" y="667"/>
                </a:moveTo>
                <a:lnTo>
                  <a:pt x="18907" y="691"/>
                </a:lnTo>
                <a:cubicBezTo>
                  <a:pt x="18693" y="1048"/>
                  <a:pt x="18479" y="1417"/>
                  <a:pt x="18253" y="1775"/>
                </a:cubicBezTo>
                <a:cubicBezTo>
                  <a:pt x="17586" y="2965"/>
                  <a:pt x="17050" y="4204"/>
                  <a:pt x="16586" y="5489"/>
                </a:cubicBezTo>
                <a:cubicBezTo>
                  <a:pt x="16121" y="6740"/>
                  <a:pt x="15764" y="8014"/>
                  <a:pt x="15466" y="9311"/>
                </a:cubicBezTo>
                <a:cubicBezTo>
                  <a:pt x="15157" y="10692"/>
                  <a:pt x="14907" y="12074"/>
                  <a:pt x="14752" y="13490"/>
                </a:cubicBezTo>
                <a:cubicBezTo>
                  <a:pt x="14669" y="14395"/>
                  <a:pt x="14609" y="15324"/>
                  <a:pt x="14526" y="16229"/>
                </a:cubicBezTo>
                <a:cubicBezTo>
                  <a:pt x="14526" y="16336"/>
                  <a:pt x="14514" y="16419"/>
                  <a:pt x="14454" y="16526"/>
                </a:cubicBezTo>
                <a:cubicBezTo>
                  <a:pt x="14443" y="16348"/>
                  <a:pt x="14407" y="16181"/>
                  <a:pt x="14407" y="16026"/>
                </a:cubicBezTo>
                <a:cubicBezTo>
                  <a:pt x="14407" y="14836"/>
                  <a:pt x="14395" y="13645"/>
                  <a:pt x="14454" y="12455"/>
                </a:cubicBezTo>
                <a:cubicBezTo>
                  <a:pt x="14573" y="10442"/>
                  <a:pt x="14883" y="8478"/>
                  <a:pt x="15478" y="6537"/>
                </a:cubicBezTo>
                <a:cubicBezTo>
                  <a:pt x="15883" y="5251"/>
                  <a:pt x="16407" y="4013"/>
                  <a:pt x="17086" y="2834"/>
                </a:cubicBezTo>
                <a:cubicBezTo>
                  <a:pt x="17550" y="2049"/>
                  <a:pt x="18157" y="1358"/>
                  <a:pt x="18800" y="703"/>
                </a:cubicBezTo>
                <a:cubicBezTo>
                  <a:pt x="18836" y="691"/>
                  <a:pt x="18848" y="679"/>
                  <a:pt x="18872" y="667"/>
                </a:cubicBezTo>
                <a:close/>
                <a:moveTo>
                  <a:pt x="19526" y="751"/>
                </a:moveTo>
                <a:cubicBezTo>
                  <a:pt x="19574" y="882"/>
                  <a:pt x="19610" y="1025"/>
                  <a:pt x="19646" y="1156"/>
                </a:cubicBezTo>
                <a:cubicBezTo>
                  <a:pt x="19967" y="2239"/>
                  <a:pt x="19931" y="3346"/>
                  <a:pt x="19800" y="4454"/>
                </a:cubicBezTo>
                <a:cubicBezTo>
                  <a:pt x="19550" y="6585"/>
                  <a:pt x="18895" y="8597"/>
                  <a:pt x="18086" y="10561"/>
                </a:cubicBezTo>
                <a:cubicBezTo>
                  <a:pt x="17240" y="12609"/>
                  <a:pt x="16228" y="14598"/>
                  <a:pt x="15097" y="16515"/>
                </a:cubicBezTo>
                <a:lnTo>
                  <a:pt x="15002" y="16646"/>
                </a:lnTo>
                <a:cubicBezTo>
                  <a:pt x="14990" y="16646"/>
                  <a:pt x="14978" y="16634"/>
                  <a:pt x="14966" y="16634"/>
                </a:cubicBezTo>
                <a:lnTo>
                  <a:pt x="15097" y="16276"/>
                </a:lnTo>
                <a:cubicBezTo>
                  <a:pt x="16228" y="13490"/>
                  <a:pt x="17252" y="10681"/>
                  <a:pt x="18122" y="7787"/>
                </a:cubicBezTo>
                <a:cubicBezTo>
                  <a:pt x="18622" y="6085"/>
                  <a:pt x="19074" y="4358"/>
                  <a:pt x="19324" y="2584"/>
                </a:cubicBezTo>
                <a:cubicBezTo>
                  <a:pt x="19407" y="2037"/>
                  <a:pt x="19431" y="1477"/>
                  <a:pt x="19467" y="929"/>
                </a:cubicBezTo>
                <a:cubicBezTo>
                  <a:pt x="19467" y="870"/>
                  <a:pt x="19491" y="810"/>
                  <a:pt x="19491" y="751"/>
                </a:cubicBezTo>
                <a:close/>
                <a:moveTo>
                  <a:pt x="19193" y="441"/>
                </a:moveTo>
                <a:cubicBezTo>
                  <a:pt x="19205" y="453"/>
                  <a:pt x="19217" y="453"/>
                  <a:pt x="19229" y="465"/>
                </a:cubicBezTo>
                <a:cubicBezTo>
                  <a:pt x="17562" y="5859"/>
                  <a:pt x="15836" y="11240"/>
                  <a:pt x="14609" y="16765"/>
                </a:cubicBezTo>
                <a:cubicBezTo>
                  <a:pt x="14609" y="16646"/>
                  <a:pt x="14585" y="16526"/>
                  <a:pt x="14609" y="16407"/>
                </a:cubicBezTo>
                <a:cubicBezTo>
                  <a:pt x="14740" y="15026"/>
                  <a:pt x="14835" y="13645"/>
                  <a:pt x="15026" y="12252"/>
                </a:cubicBezTo>
                <a:cubicBezTo>
                  <a:pt x="15216" y="10681"/>
                  <a:pt x="15574" y="9133"/>
                  <a:pt x="16002" y="7597"/>
                </a:cubicBezTo>
                <a:cubicBezTo>
                  <a:pt x="16586" y="5561"/>
                  <a:pt x="17324" y="3596"/>
                  <a:pt x="18372" y="1739"/>
                </a:cubicBezTo>
                <a:cubicBezTo>
                  <a:pt x="18598" y="1346"/>
                  <a:pt x="18836" y="977"/>
                  <a:pt x="19074" y="584"/>
                </a:cubicBezTo>
                <a:cubicBezTo>
                  <a:pt x="19110" y="525"/>
                  <a:pt x="19145" y="489"/>
                  <a:pt x="19193" y="441"/>
                </a:cubicBezTo>
                <a:close/>
                <a:moveTo>
                  <a:pt x="19336" y="405"/>
                </a:moveTo>
                <a:cubicBezTo>
                  <a:pt x="19348" y="429"/>
                  <a:pt x="19384" y="429"/>
                  <a:pt x="19396" y="429"/>
                </a:cubicBezTo>
                <a:cubicBezTo>
                  <a:pt x="19396" y="489"/>
                  <a:pt x="19407" y="560"/>
                  <a:pt x="19407" y="620"/>
                </a:cubicBezTo>
                <a:cubicBezTo>
                  <a:pt x="19396" y="1798"/>
                  <a:pt x="19217" y="2965"/>
                  <a:pt x="18979" y="4132"/>
                </a:cubicBezTo>
                <a:cubicBezTo>
                  <a:pt x="18300" y="7406"/>
                  <a:pt x="17217" y="10550"/>
                  <a:pt x="16050" y="13669"/>
                </a:cubicBezTo>
                <a:cubicBezTo>
                  <a:pt x="15657" y="14717"/>
                  <a:pt x="15240" y="15741"/>
                  <a:pt x="14835" y="16765"/>
                </a:cubicBezTo>
                <a:cubicBezTo>
                  <a:pt x="14812" y="16812"/>
                  <a:pt x="14800" y="16860"/>
                  <a:pt x="14764" y="16896"/>
                </a:cubicBezTo>
                <a:cubicBezTo>
                  <a:pt x="14752" y="16896"/>
                  <a:pt x="14740" y="16884"/>
                  <a:pt x="14728" y="16884"/>
                </a:cubicBezTo>
                <a:cubicBezTo>
                  <a:pt x="14728" y="16836"/>
                  <a:pt x="14704" y="16800"/>
                  <a:pt x="14740" y="16753"/>
                </a:cubicBezTo>
                <a:cubicBezTo>
                  <a:pt x="15085" y="15312"/>
                  <a:pt x="15395" y="13848"/>
                  <a:pt x="15776" y="12419"/>
                </a:cubicBezTo>
                <a:cubicBezTo>
                  <a:pt x="16395" y="10157"/>
                  <a:pt x="17050" y="7894"/>
                  <a:pt x="17717" y="5644"/>
                </a:cubicBezTo>
                <a:cubicBezTo>
                  <a:pt x="18193" y="4037"/>
                  <a:pt x="18717" y="2453"/>
                  <a:pt x="19205" y="846"/>
                </a:cubicBezTo>
                <a:cubicBezTo>
                  <a:pt x="19253" y="691"/>
                  <a:pt x="19288" y="560"/>
                  <a:pt x="19336" y="405"/>
                </a:cubicBezTo>
                <a:close/>
                <a:moveTo>
                  <a:pt x="3394" y="12431"/>
                </a:moveTo>
                <a:cubicBezTo>
                  <a:pt x="3679" y="12586"/>
                  <a:pt x="3953" y="12717"/>
                  <a:pt x="4215" y="12859"/>
                </a:cubicBezTo>
                <a:cubicBezTo>
                  <a:pt x="5596" y="13609"/>
                  <a:pt x="6894" y="14491"/>
                  <a:pt x="7977" y="15634"/>
                </a:cubicBezTo>
                <a:cubicBezTo>
                  <a:pt x="8942" y="16657"/>
                  <a:pt x="9656" y="17848"/>
                  <a:pt x="10097" y="19205"/>
                </a:cubicBezTo>
                <a:lnTo>
                  <a:pt x="10990" y="21837"/>
                </a:lnTo>
                <a:cubicBezTo>
                  <a:pt x="11049" y="21991"/>
                  <a:pt x="11085" y="22146"/>
                  <a:pt x="11133" y="22313"/>
                </a:cubicBezTo>
                <a:cubicBezTo>
                  <a:pt x="11121" y="22313"/>
                  <a:pt x="11109" y="22325"/>
                  <a:pt x="11085" y="22325"/>
                </a:cubicBezTo>
                <a:cubicBezTo>
                  <a:pt x="10906" y="21991"/>
                  <a:pt x="10752" y="21634"/>
                  <a:pt x="10573" y="21289"/>
                </a:cubicBezTo>
                <a:cubicBezTo>
                  <a:pt x="9287" y="18741"/>
                  <a:pt x="7727" y="16396"/>
                  <a:pt x="5668" y="14383"/>
                </a:cubicBezTo>
                <a:cubicBezTo>
                  <a:pt x="5001" y="13729"/>
                  <a:pt x="4310" y="13133"/>
                  <a:pt x="3524" y="12609"/>
                </a:cubicBezTo>
                <a:cubicBezTo>
                  <a:pt x="3477" y="12574"/>
                  <a:pt x="3429" y="12526"/>
                  <a:pt x="3370" y="12478"/>
                </a:cubicBezTo>
                <a:cubicBezTo>
                  <a:pt x="3382" y="12466"/>
                  <a:pt x="3382" y="12455"/>
                  <a:pt x="3394" y="12431"/>
                </a:cubicBezTo>
                <a:close/>
                <a:moveTo>
                  <a:pt x="762" y="13848"/>
                </a:moveTo>
                <a:cubicBezTo>
                  <a:pt x="798" y="13943"/>
                  <a:pt x="834" y="14026"/>
                  <a:pt x="881" y="14098"/>
                </a:cubicBezTo>
                <a:cubicBezTo>
                  <a:pt x="1643" y="15574"/>
                  <a:pt x="2655" y="16872"/>
                  <a:pt x="3786" y="18074"/>
                </a:cubicBezTo>
                <a:cubicBezTo>
                  <a:pt x="5299" y="19694"/>
                  <a:pt x="6989" y="21110"/>
                  <a:pt x="8751" y="22432"/>
                </a:cubicBezTo>
                <a:cubicBezTo>
                  <a:pt x="8811" y="22480"/>
                  <a:pt x="8858" y="22527"/>
                  <a:pt x="8906" y="22599"/>
                </a:cubicBezTo>
                <a:cubicBezTo>
                  <a:pt x="8799" y="22539"/>
                  <a:pt x="8692" y="22492"/>
                  <a:pt x="8585" y="22432"/>
                </a:cubicBezTo>
                <a:cubicBezTo>
                  <a:pt x="7061" y="21479"/>
                  <a:pt x="5525" y="20563"/>
                  <a:pt x="4013" y="19598"/>
                </a:cubicBezTo>
                <a:cubicBezTo>
                  <a:pt x="3370" y="19193"/>
                  <a:pt x="2786" y="18729"/>
                  <a:pt x="2370" y="18086"/>
                </a:cubicBezTo>
                <a:cubicBezTo>
                  <a:pt x="2000" y="17515"/>
                  <a:pt x="1703" y="16896"/>
                  <a:pt x="1465" y="16265"/>
                </a:cubicBezTo>
                <a:cubicBezTo>
                  <a:pt x="1215" y="15562"/>
                  <a:pt x="988" y="14848"/>
                  <a:pt x="750" y="14133"/>
                </a:cubicBezTo>
                <a:cubicBezTo>
                  <a:pt x="715" y="14062"/>
                  <a:pt x="715" y="13955"/>
                  <a:pt x="703" y="13860"/>
                </a:cubicBezTo>
                <a:cubicBezTo>
                  <a:pt x="738" y="13860"/>
                  <a:pt x="750" y="13848"/>
                  <a:pt x="762" y="13848"/>
                </a:cubicBezTo>
                <a:close/>
                <a:moveTo>
                  <a:pt x="774" y="11359"/>
                </a:moveTo>
                <a:lnTo>
                  <a:pt x="774" y="11359"/>
                </a:lnTo>
                <a:cubicBezTo>
                  <a:pt x="846" y="11395"/>
                  <a:pt x="941" y="11407"/>
                  <a:pt x="1012" y="11443"/>
                </a:cubicBezTo>
                <a:cubicBezTo>
                  <a:pt x="2977" y="12085"/>
                  <a:pt x="4537" y="13324"/>
                  <a:pt x="5953" y="14764"/>
                </a:cubicBezTo>
                <a:cubicBezTo>
                  <a:pt x="7346" y="16169"/>
                  <a:pt x="8477" y="17765"/>
                  <a:pt x="9478" y="19444"/>
                </a:cubicBezTo>
                <a:cubicBezTo>
                  <a:pt x="10240" y="20729"/>
                  <a:pt x="10894" y="22051"/>
                  <a:pt x="11490" y="23408"/>
                </a:cubicBezTo>
                <a:cubicBezTo>
                  <a:pt x="11537" y="23492"/>
                  <a:pt x="11561" y="23599"/>
                  <a:pt x="11597" y="23706"/>
                </a:cubicBezTo>
                <a:cubicBezTo>
                  <a:pt x="11585" y="23706"/>
                  <a:pt x="11573" y="23718"/>
                  <a:pt x="11549" y="23718"/>
                </a:cubicBezTo>
                <a:cubicBezTo>
                  <a:pt x="8847" y="18836"/>
                  <a:pt x="5525" y="14491"/>
                  <a:pt x="774" y="11359"/>
                </a:cubicBezTo>
                <a:close/>
                <a:moveTo>
                  <a:pt x="405" y="11264"/>
                </a:moveTo>
                <a:cubicBezTo>
                  <a:pt x="703" y="11454"/>
                  <a:pt x="1012" y="11645"/>
                  <a:pt x="1322" y="11835"/>
                </a:cubicBezTo>
                <a:cubicBezTo>
                  <a:pt x="3632" y="13407"/>
                  <a:pt x="5572" y="15336"/>
                  <a:pt x="7323" y="17479"/>
                </a:cubicBezTo>
                <a:cubicBezTo>
                  <a:pt x="8573" y="19015"/>
                  <a:pt x="9692" y="20646"/>
                  <a:pt x="10704" y="22349"/>
                </a:cubicBezTo>
                <a:cubicBezTo>
                  <a:pt x="10990" y="22837"/>
                  <a:pt x="11264" y="23349"/>
                  <a:pt x="11549" y="23849"/>
                </a:cubicBezTo>
                <a:cubicBezTo>
                  <a:pt x="11585" y="23885"/>
                  <a:pt x="11585" y="23944"/>
                  <a:pt x="11585" y="23980"/>
                </a:cubicBezTo>
                <a:cubicBezTo>
                  <a:pt x="8085" y="19551"/>
                  <a:pt x="4203" y="15455"/>
                  <a:pt x="357" y="11312"/>
                </a:cubicBezTo>
                <a:cubicBezTo>
                  <a:pt x="369" y="11288"/>
                  <a:pt x="393" y="11276"/>
                  <a:pt x="405" y="11264"/>
                </a:cubicBezTo>
                <a:close/>
                <a:moveTo>
                  <a:pt x="226" y="11693"/>
                </a:moveTo>
                <a:cubicBezTo>
                  <a:pt x="250" y="11716"/>
                  <a:pt x="286" y="11740"/>
                  <a:pt x="310" y="11776"/>
                </a:cubicBezTo>
                <a:cubicBezTo>
                  <a:pt x="869" y="12943"/>
                  <a:pt x="1643" y="13955"/>
                  <a:pt x="2429" y="14967"/>
                </a:cubicBezTo>
                <a:cubicBezTo>
                  <a:pt x="4322" y="17360"/>
                  <a:pt x="6453" y="19539"/>
                  <a:pt x="8644" y="21646"/>
                </a:cubicBezTo>
                <a:cubicBezTo>
                  <a:pt x="9454" y="22420"/>
                  <a:pt x="10275" y="23158"/>
                  <a:pt x="11085" y="23908"/>
                </a:cubicBezTo>
                <a:cubicBezTo>
                  <a:pt x="11156" y="23956"/>
                  <a:pt x="11216" y="23968"/>
                  <a:pt x="11264" y="24004"/>
                </a:cubicBezTo>
                <a:cubicBezTo>
                  <a:pt x="11240" y="24016"/>
                  <a:pt x="11228" y="24039"/>
                  <a:pt x="11192" y="24075"/>
                </a:cubicBezTo>
                <a:cubicBezTo>
                  <a:pt x="11121" y="24039"/>
                  <a:pt x="11049" y="24004"/>
                  <a:pt x="10990" y="23956"/>
                </a:cubicBezTo>
                <a:cubicBezTo>
                  <a:pt x="9037" y="22646"/>
                  <a:pt x="7192" y="21229"/>
                  <a:pt x="5465" y="19658"/>
                </a:cubicBezTo>
                <a:cubicBezTo>
                  <a:pt x="4120" y="18408"/>
                  <a:pt x="2882" y="17074"/>
                  <a:pt x="1834" y="15562"/>
                </a:cubicBezTo>
                <a:cubicBezTo>
                  <a:pt x="1346" y="14848"/>
                  <a:pt x="893" y="14121"/>
                  <a:pt x="596" y="13300"/>
                </a:cubicBezTo>
                <a:cubicBezTo>
                  <a:pt x="417" y="12800"/>
                  <a:pt x="334" y="12300"/>
                  <a:pt x="215" y="11788"/>
                </a:cubicBezTo>
                <a:cubicBezTo>
                  <a:pt x="203" y="11764"/>
                  <a:pt x="215" y="11740"/>
                  <a:pt x="226" y="11693"/>
                </a:cubicBezTo>
                <a:close/>
                <a:moveTo>
                  <a:pt x="167" y="11300"/>
                </a:moveTo>
                <a:lnTo>
                  <a:pt x="167" y="11300"/>
                </a:lnTo>
                <a:cubicBezTo>
                  <a:pt x="881" y="11633"/>
                  <a:pt x="11311" y="23444"/>
                  <a:pt x="11514" y="24158"/>
                </a:cubicBezTo>
                <a:cubicBezTo>
                  <a:pt x="11466" y="24135"/>
                  <a:pt x="11418" y="24123"/>
                  <a:pt x="11395" y="24087"/>
                </a:cubicBezTo>
                <a:cubicBezTo>
                  <a:pt x="9620" y="22456"/>
                  <a:pt x="7858" y="20813"/>
                  <a:pt x="6191" y="19086"/>
                </a:cubicBezTo>
                <a:cubicBezTo>
                  <a:pt x="4679" y="17527"/>
                  <a:pt x="3215" y="15919"/>
                  <a:pt x="1905" y="14157"/>
                </a:cubicBezTo>
                <a:cubicBezTo>
                  <a:pt x="1286" y="13312"/>
                  <a:pt x="703" y="12455"/>
                  <a:pt x="262" y="11514"/>
                </a:cubicBezTo>
                <a:cubicBezTo>
                  <a:pt x="226" y="11466"/>
                  <a:pt x="215" y="11407"/>
                  <a:pt x="167" y="11300"/>
                </a:cubicBezTo>
                <a:close/>
                <a:moveTo>
                  <a:pt x="23643" y="24435"/>
                </a:moveTo>
                <a:cubicBezTo>
                  <a:pt x="22404" y="25671"/>
                  <a:pt x="21138" y="26899"/>
                  <a:pt x="19897" y="28134"/>
                </a:cubicBezTo>
                <a:lnTo>
                  <a:pt x="19897" y="28134"/>
                </a:lnTo>
                <a:cubicBezTo>
                  <a:pt x="19904" y="28130"/>
                  <a:pt x="19911" y="28126"/>
                  <a:pt x="19919" y="28123"/>
                </a:cubicBezTo>
                <a:cubicBezTo>
                  <a:pt x="21134" y="26921"/>
                  <a:pt x="22372" y="25706"/>
                  <a:pt x="23598" y="24480"/>
                </a:cubicBezTo>
                <a:cubicBezTo>
                  <a:pt x="23613" y="24465"/>
                  <a:pt x="23628" y="24450"/>
                  <a:pt x="23643" y="24435"/>
                </a:cubicBezTo>
                <a:close/>
                <a:moveTo>
                  <a:pt x="22884" y="17050"/>
                </a:moveTo>
                <a:lnTo>
                  <a:pt x="22884" y="17050"/>
                </a:lnTo>
                <a:cubicBezTo>
                  <a:pt x="19979" y="20289"/>
                  <a:pt x="18526" y="24218"/>
                  <a:pt x="17598" y="28433"/>
                </a:cubicBezTo>
                <a:cubicBezTo>
                  <a:pt x="17562" y="28361"/>
                  <a:pt x="17550" y="28314"/>
                  <a:pt x="17538" y="28266"/>
                </a:cubicBezTo>
                <a:cubicBezTo>
                  <a:pt x="17669" y="26921"/>
                  <a:pt x="17776" y="25551"/>
                  <a:pt x="17967" y="24194"/>
                </a:cubicBezTo>
                <a:cubicBezTo>
                  <a:pt x="18157" y="22884"/>
                  <a:pt x="18705" y="21694"/>
                  <a:pt x="19455" y="20587"/>
                </a:cubicBezTo>
                <a:cubicBezTo>
                  <a:pt x="20360" y="19253"/>
                  <a:pt x="21491" y="18146"/>
                  <a:pt x="22729" y="17122"/>
                </a:cubicBezTo>
                <a:cubicBezTo>
                  <a:pt x="22777" y="17098"/>
                  <a:pt x="22825" y="17062"/>
                  <a:pt x="22884" y="17050"/>
                </a:cubicBezTo>
                <a:close/>
                <a:moveTo>
                  <a:pt x="25158" y="15384"/>
                </a:moveTo>
                <a:cubicBezTo>
                  <a:pt x="25158" y="15395"/>
                  <a:pt x="25170" y="15395"/>
                  <a:pt x="25170" y="15407"/>
                </a:cubicBezTo>
                <a:cubicBezTo>
                  <a:pt x="25146" y="15455"/>
                  <a:pt x="25122" y="15479"/>
                  <a:pt x="25099" y="15503"/>
                </a:cubicBezTo>
                <a:cubicBezTo>
                  <a:pt x="23503" y="17110"/>
                  <a:pt x="22229" y="18943"/>
                  <a:pt x="21110" y="20908"/>
                </a:cubicBezTo>
                <a:cubicBezTo>
                  <a:pt x="19824" y="23170"/>
                  <a:pt x="18812" y="25551"/>
                  <a:pt x="18026" y="28016"/>
                </a:cubicBezTo>
                <a:cubicBezTo>
                  <a:pt x="17848" y="28588"/>
                  <a:pt x="17681" y="29159"/>
                  <a:pt x="17514" y="29731"/>
                </a:cubicBezTo>
                <a:cubicBezTo>
                  <a:pt x="17502" y="29802"/>
                  <a:pt x="17479" y="29873"/>
                  <a:pt x="17407" y="29933"/>
                </a:cubicBezTo>
                <a:cubicBezTo>
                  <a:pt x="17419" y="29861"/>
                  <a:pt x="17419" y="29790"/>
                  <a:pt x="17431" y="29719"/>
                </a:cubicBezTo>
                <a:cubicBezTo>
                  <a:pt x="17955" y="26718"/>
                  <a:pt x="18800" y="23837"/>
                  <a:pt x="20181" y="21122"/>
                </a:cubicBezTo>
                <a:cubicBezTo>
                  <a:pt x="21003" y="19515"/>
                  <a:pt x="22015" y="18050"/>
                  <a:pt x="23301" y="16765"/>
                </a:cubicBezTo>
                <a:cubicBezTo>
                  <a:pt x="23837" y="16241"/>
                  <a:pt x="24444" y="15848"/>
                  <a:pt x="25063" y="15431"/>
                </a:cubicBezTo>
                <a:cubicBezTo>
                  <a:pt x="25099" y="15395"/>
                  <a:pt x="25122" y="15395"/>
                  <a:pt x="25158" y="15384"/>
                </a:cubicBezTo>
                <a:close/>
                <a:moveTo>
                  <a:pt x="25515" y="15217"/>
                </a:moveTo>
                <a:lnTo>
                  <a:pt x="25515" y="15217"/>
                </a:lnTo>
                <a:cubicBezTo>
                  <a:pt x="22741" y="20170"/>
                  <a:pt x="19884" y="25051"/>
                  <a:pt x="17502" y="30171"/>
                </a:cubicBezTo>
                <a:cubicBezTo>
                  <a:pt x="17491" y="30171"/>
                  <a:pt x="17479" y="30159"/>
                  <a:pt x="17467" y="30159"/>
                </a:cubicBezTo>
                <a:cubicBezTo>
                  <a:pt x="17514" y="29933"/>
                  <a:pt x="17598" y="29695"/>
                  <a:pt x="17657" y="29480"/>
                </a:cubicBezTo>
                <a:cubicBezTo>
                  <a:pt x="18169" y="27647"/>
                  <a:pt x="18800" y="25861"/>
                  <a:pt x="19574" y="24123"/>
                </a:cubicBezTo>
                <a:cubicBezTo>
                  <a:pt x="20824" y="21277"/>
                  <a:pt x="22372" y="18622"/>
                  <a:pt x="24444" y="16288"/>
                </a:cubicBezTo>
                <a:cubicBezTo>
                  <a:pt x="24753" y="15943"/>
                  <a:pt x="25075" y="15622"/>
                  <a:pt x="25408" y="15288"/>
                </a:cubicBezTo>
                <a:cubicBezTo>
                  <a:pt x="25444" y="15264"/>
                  <a:pt x="25480" y="15253"/>
                  <a:pt x="25515" y="15217"/>
                </a:cubicBezTo>
                <a:close/>
                <a:moveTo>
                  <a:pt x="25831" y="16246"/>
                </a:moveTo>
                <a:cubicBezTo>
                  <a:pt x="25845" y="17511"/>
                  <a:pt x="25489" y="18711"/>
                  <a:pt x="25027" y="19872"/>
                </a:cubicBezTo>
                <a:cubicBezTo>
                  <a:pt x="24134" y="22122"/>
                  <a:pt x="22825" y="24146"/>
                  <a:pt x="21372" y="26063"/>
                </a:cubicBezTo>
                <a:cubicBezTo>
                  <a:pt x="20324" y="27468"/>
                  <a:pt x="19193" y="28802"/>
                  <a:pt x="17979" y="30088"/>
                </a:cubicBezTo>
                <a:cubicBezTo>
                  <a:pt x="17960" y="30106"/>
                  <a:pt x="17949" y="30139"/>
                  <a:pt x="17928" y="30175"/>
                </a:cubicBezTo>
                <a:lnTo>
                  <a:pt x="17928" y="30175"/>
                </a:lnTo>
                <a:cubicBezTo>
                  <a:pt x="18499" y="29578"/>
                  <a:pt x="19059" y="28982"/>
                  <a:pt x="19646" y="28385"/>
                </a:cubicBezTo>
                <a:cubicBezTo>
                  <a:pt x="19729" y="28301"/>
                  <a:pt x="19813" y="28218"/>
                  <a:pt x="19897" y="28134"/>
                </a:cubicBezTo>
                <a:lnTo>
                  <a:pt x="19897" y="28134"/>
                </a:lnTo>
                <a:cubicBezTo>
                  <a:pt x="19872" y="28150"/>
                  <a:pt x="19852" y="28173"/>
                  <a:pt x="19824" y="28183"/>
                </a:cubicBezTo>
                <a:cubicBezTo>
                  <a:pt x="19824" y="28171"/>
                  <a:pt x="19812" y="28171"/>
                  <a:pt x="19800" y="28147"/>
                </a:cubicBezTo>
                <a:cubicBezTo>
                  <a:pt x="20003" y="27885"/>
                  <a:pt x="20229" y="27611"/>
                  <a:pt x="20443" y="27373"/>
                </a:cubicBezTo>
                <a:cubicBezTo>
                  <a:pt x="21705" y="25825"/>
                  <a:pt x="22860" y="24206"/>
                  <a:pt x="23848" y="22468"/>
                </a:cubicBezTo>
                <a:cubicBezTo>
                  <a:pt x="24622" y="21098"/>
                  <a:pt x="25277" y="19682"/>
                  <a:pt x="25658" y="18146"/>
                </a:cubicBezTo>
                <a:cubicBezTo>
                  <a:pt x="25682" y="18039"/>
                  <a:pt x="25706" y="17955"/>
                  <a:pt x="25765" y="17848"/>
                </a:cubicBezTo>
                <a:cubicBezTo>
                  <a:pt x="25765" y="17896"/>
                  <a:pt x="25801" y="17955"/>
                  <a:pt x="25801" y="18015"/>
                </a:cubicBezTo>
                <a:cubicBezTo>
                  <a:pt x="25742" y="18789"/>
                  <a:pt x="25694" y="19574"/>
                  <a:pt x="25587" y="20348"/>
                </a:cubicBezTo>
                <a:cubicBezTo>
                  <a:pt x="25480" y="21241"/>
                  <a:pt x="25289" y="22111"/>
                  <a:pt x="24860" y="22896"/>
                </a:cubicBezTo>
                <a:cubicBezTo>
                  <a:pt x="24537" y="23473"/>
                  <a:pt x="24103" y="23972"/>
                  <a:pt x="23643" y="24435"/>
                </a:cubicBezTo>
                <a:lnTo>
                  <a:pt x="23643" y="24435"/>
                </a:lnTo>
                <a:cubicBezTo>
                  <a:pt x="23691" y="24387"/>
                  <a:pt x="23740" y="24338"/>
                  <a:pt x="23789" y="24289"/>
                </a:cubicBezTo>
                <a:cubicBezTo>
                  <a:pt x="24527" y="23539"/>
                  <a:pt x="25134" y="22682"/>
                  <a:pt x="25396" y="21610"/>
                </a:cubicBezTo>
                <a:cubicBezTo>
                  <a:pt x="25670" y="20420"/>
                  <a:pt x="25813" y="19217"/>
                  <a:pt x="25837" y="18003"/>
                </a:cubicBezTo>
                <a:cubicBezTo>
                  <a:pt x="25844" y="17415"/>
                  <a:pt x="25839" y="16831"/>
                  <a:pt x="25831" y="16246"/>
                </a:cubicBezTo>
                <a:close/>
                <a:moveTo>
                  <a:pt x="25658" y="15217"/>
                </a:moveTo>
                <a:cubicBezTo>
                  <a:pt x="25682" y="15229"/>
                  <a:pt x="25706" y="15229"/>
                  <a:pt x="25718" y="15253"/>
                </a:cubicBezTo>
                <a:cubicBezTo>
                  <a:pt x="25706" y="15312"/>
                  <a:pt x="25706" y="15384"/>
                  <a:pt x="25694" y="15431"/>
                </a:cubicBezTo>
                <a:cubicBezTo>
                  <a:pt x="25420" y="16562"/>
                  <a:pt x="25003" y="17634"/>
                  <a:pt x="24527" y="18682"/>
                </a:cubicBezTo>
                <a:cubicBezTo>
                  <a:pt x="23396" y="21218"/>
                  <a:pt x="22015" y="23611"/>
                  <a:pt x="20527" y="25932"/>
                </a:cubicBezTo>
                <a:cubicBezTo>
                  <a:pt x="19634" y="27349"/>
                  <a:pt x="18681" y="28718"/>
                  <a:pt x="17764" y="30112"/>
                </a:cubicBezTo>
                <a:lnTo>
                  <a:pt x="17621" y="30290"/>
                </a:lnTo>
                <a:cubicBezTo>
                  <a:pt x="17610" y="30290"/>
                  <a:pt x="17598" y="30278"/>
                  <a:pt x="17586" y="30278"/>
                </a:cubicBezTo>
                <a:cubicBezTo>
                  <a:pt x="17610" y="30219"/>
                  <a:pt x="17621" y="30147"/>
                  <a:pt x="17657" y="30088"/>
                </a:cubicBezTo>
                <a:cubicBezTo>
                  <a:pt x="18133" y="29076"/>
                  <a:pt x="18598" y="28052"/>
                  <a:pt x="19110" y="27064"/>
                </a:cubicBezTo>
                <a:cubicBezTo>
                  <a:pt x="20491" y="24444"/>
                  <a:pt x="21932" y="21837"/>
                  <a:pt x="23360" y="19241"/>
                </a:cubicBezTo>
                <a:cubicBezTo>
                  <a:pt x="24075" y="17943"/>
                  <a:pt x="24813" y="16657"/>
                  <a:pt x="25563" y="15384"/>
                </a:cubicBezTo>
                <a:cubicBezTo>
                  <a:pt x="25587" y="15324"/>
                  <a:pt x="25634" y="15276"/>
                  <a:pt x="25658" y="15217"/>
                </a:cubicBezTo>
                <a:close/>
                <a:moveTo>
                  <a:pt x="4489" y="30100"/>
                </a:moveTo>
                <a:cubicBezTo>
                  <a:pt x="4751" y="30231"/>
                  <a:pt x="5013" y="30350"/>
                  <a:pt x="5287" y="30469"/>
                </a:cubicBezTo>
                <a:cubicBezTo>
                  <a:pt x="6596" y="31124"/>
                  <a:pt x="7835" y="31897"/>
                  <a:pt x="8906" y="32898"/>
                </a:cubicBezTo>
                <a:cubicBezTo>
                  <a:pt x="10001" y="33921"/>
                  <a:pt x="10835" y="35148"/>
                  <a:pt x="11347" y="36565"/>
                </a:cubicBezTo>
                <a:cubicBezTo>
                  <a:pt x="11668" y="37470"/>
                  <a:pt x="12014" y="38363"/>
                  <a:pt x="12335" y="39267"/>
                </a:cubicBezTo>
                <a:cubicBezTo>
                  <a:pt x="12383" y="39422"/>
                  <a:pt x="12442" y="39553"/>
                  <a:pt x="12490" y="39696"/>
                </a:cubicBezTo>
                <a:cubicBezTo>
                  <a:pt x="12478" y="39696"/>
                  <a:pt x="12454" y="39720"/>
                  <a:pt x="12442" y="39720"/>
                </a:cubicBezTo>
                <a:cubicBezTo>
                  <a:pt x="12371" y="39613"/>
                  <a:pt x="12311" y="39506"/>
                  <a:pt x="12252" y="39386"/>
                </a:cubicBezTo>
                <a:cubicBezTo>
                  <a:pt x="11180" y="37279"/>
                  <a:pt x="9882" y="35279"/>
                  <a:pt x="8311" y="33493"/>
                </a:cubicBezTo>
                <a:cubicBezTo>
                  <a:pt x="7227" y="32255"/>
                  <a:pt x="6013" y="31147"/>
                  <a:pt x="4620" y="30266"/>
                </a:cubicBezTo>
                <a:cubicBezTo>
                  <a:pt x="4560" y="30231"/>
                  <a:pt x="4513" y="30195"/>
                  <a:pt x="4453" y="30147"/>
                </a:cubicBezTo>
                <a:cubicBezTo>
                  <a:pt x="4465" y="30135"/>
                  <a:pt x="4465" y="30112"/>
                  <a:pt x="4489" y="30100"/>
                </a:cubicBezTo>
                <a:close/>
                <a:moveTo>
                  <a:pt x="1881" y="31600"/>
                </a:moveTo>
                <a:cubicBezTo>
                  <a:pt x="2084" y="31957"/>
                  <a:pt x="2286" y="32314"/>
                  <a:pt x="2524" y="32636"/>
                </a:cubicBezTo>
                <a:cubicBezTo>
                  <a:pt x="3227" y="33767"/>
                  <a:pt x="4108" y="34755"/>
                  <a:pt x="5048" y="35707"/>
                </a:cubicBezTo>
                <a:cubicBezTo>
                  <a:pt x="6572" y="37243"/>
                  <a:pt x="8239" y="38589"/>
                  <a:pt x="9990" y="39815"/>
                </a:cubicBezTo>
                <a:cubicBezTo>
                  <a:pt x="10061" y="39875"/>
                  <a:pt x="10121" y="39934"/>
                  <a:pt x="10180" y="40029"/>
                </a:cubicBezTo>
                <a:cubicBezTo>
                  <a:pt x="10156" y="40029"/>
                  <a:pt x="10121" y="40029"/>
                  <a:pt x="10109" y="40017"/>
                </a:cubicBezTo>
                <a:cubicBezTo>
                  <a:pt x="8549" y="39125"/>
                  <a:pt x="6989" y="38243"/>
                  <a:pt x="5441" y="37315"/>
                </a:cubicBezTo>
                <a:cubicBezTo>
                  <a:pt x="4739" y="36922"/>
                  <a:pt x="4084" y="36446"/>
                  <a:pt x="3608" y="35755"/>
                </a:cubicBezTo>
                <a:cubicBezTo>
                  <a:pt x="3143" y="35088"/>
                  <a:pt x="2786" y="34374"/>
                  <a:pt x="2501" y="33612"/>
                </a:cubicBezTo>
                <a:cubicBezTo>
                  <a:pt x="2262" y="33017"/>
                  <a:pt x="2072" y="32409"/>
                  <a:pt x="1870" y="31802"/>
                </a:cubicBezTo>
                <a:cubicBezTo>
                  <a:pt x="1846" y="31743"/>
                  <a:pt x="1846" y="31659"/>
                  <a:pt x="1834" y="31600"/>
                </a:cubicBezTo>
                <a:close/>
                <a:moveTo>
                  <a:pt x="1786" y="29076"/>
                </a:moveTo>
                <a:cubicBezTo>
                  <a:pt x="1917" y="29123"/>
                  <a:pt x="2036" y="29147"/>
                  <a:pt x="2179" y="29195"/>
                </a:cubicBezTo>
                <a:cubicBezTo>
                  <a:pt x="3989" y="29754"/>
                  <a:pt x="5477" y="30850"/>
                  <a:pt x="6846" y="32112"/>
                </a:cubicBezTo>
                <a:cubicBezTo>
                  <a:pt x="8311" y="33469"/>
                  <a:pt x="9525" y="35017"/>
                  <a:pt x="10597" y="36660"/>
                </a:cubicBezTo>
                <a:cubicBezTo>
                  <a:pt x="11454" y="37958"/>
                  <a:pt x="12180" y="39315"/>
                  <a:pt x="12835" y="40708"/>
                </a:cubicBezTo>
                <a:cubicBezTo>
                  <a:pt x="12907" y="40863"/>
                  <a:pt x="12978" y="41030"/>
                  <a:pt x="13049" y="41184"/>
                </a:cubicBezTo>
                <a:cubicBezTo>
                  <a:pt x="13038" y="41208"/>
                  <a:pt x="13026" y="41208"/>
                  <a:pt x="13014" y="41220"/>
                </a:cubicBezTo>
                <a:cubicBezTo>
                  <a:pt x="12883" y="41006"/>
                  <a:pt x="12752" y="40815"/>
                  <a:pt x="12597" y="40613"/>
                </a:cubicBezTo>
                <a:cubicBezTo>
                  <a:pt x="10883" y="37731"/>
                  <a:pt x="8870" y="35100"/>
                  <a:pt x="6477" y="32767"/>
                </a:cubicBezTo>
                <a:cubicBezTo>
                  <a:pt x="5096" y="31409"/>
                  <a:pt x="3608" y="30207"/>
                  <a:pt x="1917" y="29219"/>
                </a:cubicBezTo>
                <a:cubicBezTo>
                  <a:pt x="1858" y="29195"/>
                  <a:pt x="1822" y="29147"/>
                  <a:pt x="1786" y="29076"/>
                </a:cubicBezTo>
                <a:close/>
                <a:moveTo>
                  <a:pt x="1429" y="29040"/>
                </a:moveTo>
                <a:lnTo>
                  <a:pt x="1429" y="29040"/>
                </a:lnTo>
                <a:cubicBezTo>
                  <a:pt x="1489" y="29076"/>
                  <a:pt x="1536" y="29076"/>
                  <a:pt x="1584" y="29099"/>
                </a:cubicBezTo>
                <a:cubicBezTo>
                  <a:pt x="3013" y="29921"/>
                  <a:pt x="4334" y="30909"/>
                  <a:pt x="5572" y="32005"/>
                </a:cubicBezTo>
                <a:cubicBezTo>
                  <a:pt x="8085" y="34255"/>
                  <a:pt x="10180" y="36862"/>
                  <a:pt x="11990" y="39696"/>
                </a:cubicBezTo>
                <a:cubicBezTo>
                  <a:pt x="12311" y="40208"/>
                  <a:pt x="12609" y="40708"/>
                  <a:pt x="12919" y="41232"/>
                </a:cubicBezTo>
                <a:lnTo>
                  <a:pt x="13014" y="41411"/>
                </a:lnTo>
                <a:cubicBezTo>
                  <a:pt x="9370" y="37077"/>
                  <a:pt x="5358" y="33112"/>
                  <a:pt x="1429" y="29040"/>
                </a:cubicBezTo>
                <a:close/>
                <a:moveTo>
                  <a:pt x="1286" y="29385"/>
                </a:moveTo>
                <a:cubicBezTo>
                  <a:pt x="1369" y="29564"/>
                  <a:pt x="1465" y="29719"/>
                  <a:pt x="1536" y="29873"/>
                </a:cubicBezTo>
                <a:cubicBezTo>
                  <a:pt x="2310" y="31159"/>
                  <a:pt x="3227" y="32302"/>
                  <a:pt x="4215" y="33421"/>
                </a:cubicBezTo>
                <a:cubicBezTo>
                  <a:pt x="6680" y="36207"/>
                  <a:pt x="9406" y="38708"/>
                  <a:pt x="12216" y="41125"/>
                </a:cubicBezTo>
                <a:cubicBezTo>
                  <a:pt x="12359" y="41232"/>
                  <a:pt x="12478" y="41351"/>
                  <a:pt x="12609" y="41458"/>
                </a:cubicBezTo>
                <a:cubicBezTo>
                  <a:pt x="12597" y="41470"/>
                  <a:pt x="12597" y="41482"/>
                  <a:pt x="12573" y="41506"/>
                </a:cubicBezTo>
                <a:cubicBezTo>
                  <a:pt x="12538" y="41470"/>
                  <a:pt x="12478" y="41458"/>
                  <a:pt x="12430" y="41422"/>
                </a:cubicBezTo>
                <a:cubicBezTo>
                  <a:pt x="10668" y="40327"/>
                  <a:pt x="8989" y="39136"/>
                  <a:pt x="7394" y="37815"/>
                </a:cubicBezTo>
                <a:cubicBezTo>
                  <a:pt x="5894" y="36565"/>
                  <a:pt x="4477" y="35219"/>
                  <a:pt x="3286" y="33660"/>
                </a:cubicBezTo>
                <a:cubicBezTo>
                  <a:pt x="2620" y="32767"/>
                  <a:pt x="2000" y="31826"/>
                  <a:pt x="1608" y="30766"/>
                </a:cubicBezTo>
                <a:cubicBezTo>
                  <a:pt x="1465" y="30350"/>
                  <a:pt x="1369" y="29909"/>
                  <a:pt x="1250" y="29480"/>
                </a:cubicBezTo>
                <a:cubicBezTo>
                  <a:pt x="1250" y="29457"/>
                  <a:pt x="1274" y="29445"/>
                  <a:pt x="1286" y="29385"/>
                </a:cubicBezTo>
                <a:close/>
                <a:moveTo>
                  <a:pt x="1298" y="29064"/>
                </a:moveTo>
                <a:cubicBezTo>
                  <a:pt x="5299" y="33136"/>
                  <a:pt x="9347" y="37160"/>
                  <a:pt x="13002" y="41565"/>
                </a:cubicBezTo>
                <a:lnTo>
                  <a:pt x="12954" y="41601"/>
                </a:lnTo>
                <a:cubicBezTo>
                  <a:pt x="12907" y="41577"/>
                  <a:pt x="12847" y="41541"/>
                  <a:pt x="12799" y="41506"/>
                </a:cubicBezTo>
                <a:cubicBezTo>
                  <a:pt x="10597" y="39613"/>
                  <a:pt x="8430" y="37672"/>
                  <a:pt x="6394" y="35612"/>
                </a:cubicBezTo>
                <a:cubicBezTo>
                  <a:pt x="5060" y="34255"/>
                  <a:pt x="3775" y="32874"/>
                  <a:pt x="2655" y="31338"/>
                </a:cubicBezTo>
                <a:cubicBezTo>
                  <a:pt x="2155" y="30671"/>
                  <a:pt x="1739" y="29933"/>
                  <a:pt x="1298" y="29242"/>
                </a:cubicBezTo>
                <a:cubicBezTo>
                  <a:pt x="1274" y="29207"/>
                  <a:pt x="1250" y="29147"/>
                  <a:pt x="1238" y="29099"/>
                </a:cubicBezTo>
                <a:cubicBezTo>
                  <a:pt x="1250" y="29088"/>
                  <a:pt x="1286" y="29076"/>
                  <a:pt x="1298" y="29064"/>
                </a:cubicBezTo>
                <a:close/>
                <a:moveTo>
                  <a:pt x="25980" y="32683"/>
                </a:moveTo>
                <a:cubicBezTo>
                  <a:pt x="26051" y="33064"/>
                  <a:pt x="26123" y="33445"/>
                  <a:pt x="26194" y="33826"/>
                </a:cubicBezTo>
                <a:cubicBezTo>
                  <a:pt x="26373" y="34755"/>
                  <a:pt x="26492" y="35707"/>
                  <a:pt x="26480" y="36660"/>
                </a:cubicBezTo>
                <a:cubicBezTo>
                  <a:pt x="26480" y="37458"/>
                  <a:pt x="26289" y="38172"/>
                  <a:pt x="25944" y="38863"/>
                </a:cubicBezTo>
                <a:cubicBezTo>
                  <a:pt x="25265" y="40256"/>
                  <a:pt x="24444" y="41565"/>
                  <a:pt x="23634" y="42887"/>
                </a:cubicBezTo>
                <a:cubicBezTo>
                  <a:pt x="23396" y="43268"/>
                  <a:pt x="23182" y="43649"/>
                  <a:pt x="22944" y="44030"/>
                </a:cubicBezTo>
                <a:cubicBezTo>
                  <a:pt x="22908" y="44101"/>
                  <a:pt x="22860" y="44161"/>
                  <a:pt x="22825" y="44220"/>
                </a:cubicBezTo>
                <a:cubicBezTo>
                  <a:pt x="22801" y="44208"/>
                  <a:pt x="22789" y="44208"/>
                  <a:pt x="22777" y="44197"/>
                </a:cubicBezTo>
                <a:cubicBezTo>
                  <a:pt x="22825" y="44089"/>
                  <a:pt x="22860" y="43982"/>
                  <a:pt x="22896" y="43875"/>
                </a:cubicBezTo>
                <a:cubicBezTo>
                  <a:pt x="23932" y="41708"/>
                  <a:pt x="24801" y="39470"/>
                  <a:pt x="25384" y="37136"/>
                </a:cubicBezTo>
                <a:cubicBezTo>
                  <a:pt x="25646" y="35981"/>
                  <a:pt x="25861" y="34814"/>
                  <a:pt x="25896" y="33624"/>
                </a:cubicBezTo>
                <a:cubicBezTo>
                  <a:pt x="25920" y="33421"/>
                  <a:pt x="25896" y="33195"/>
                  <a:pt x="25896" y="32969"/>
                </a:cubicBezTo>
                <a:cubicBezTo>
                  <a:pt x="25896" y="32886"/>
                  <a:pt x="25920" y="32778"/>
                  <a:pt x="25920" y="32683"/>
                </a:cubicBezTo>
                <a:close/>
                <a:moveTo>
                  <a:pt x="22908" y="32731"/>
                </a:moveTo>
                <a:cubicBezTo>
                  <a:pt x="22920" y="32755"/>
                  <a:pt x="22944" y="32755"/>
                  <a:pt x="22955" y="32767"/>
                </a:cubicBezTo>
                <a:cubicBezTo>
                  <a:pt x="22908" y="32874"/>
                  <a:pt x="22848" y="32969"/>
                  <a:pt x="22801" y="33076"/>
                </a:cubicBezTo>
                <a:cubicBezTo>
                  <a:pt x="22086" y="34445"/>
                  <a:pt x="21610" y="35886"/>
                  <a:pt x="21289" y="37398"/>
                </a:cubicBezTo>
                <a:cubicBezTo>
                  <a:pt x="20991" y="38732"/>
                  <a:pt x="20800" y="40101"/>
                  <a:pt x="20741" y="41470"/>
                </a:cubicBezTo>
                <a:cubicBezTo>
                  <a:pt x="20693" y="42423"/>
                  <a:pt x="20693" y="43375"/>
                  <a:pt x="20681" y="44328"/>
                </a:cubicBezTo>
                <a:lnTo>
                  <a:pt x="20681" y="44982"/>
                </a:lnTo>
                <a:cubicBezTo>
                  <a:pt x="20646" y="44923"/>
                  <a:pt x="20622" y="44899"/>
                  <a:pt x="20622" y="44863"/>
                </a:cubicBezTo>
                <a:cubicBezTo>
                  <a:pt x="20408" y="43530"/>
                  <a:pt x="20146" y="42196"/>
                  <a:pt x="20003" y="40863"/>
                </a:cubicBezTo>
                <a:cubicBezTo>
                  <a:pt x="19812" y="38946"/>
                  <a:pt x="20348" y="37160"/>
                  <a:pt x="21193" y="35457"/>
                </a:cubicBezTo>
                <a:cubicBezTo>
                  <a:pt x="21646" y="34564"/>
                  <a:pt x="22193" y="33719"/>
                  <a:pt x="22777" y="32898"/>
                </a:cubicBezTo>
                <a:cubicBezTo>
                  <a:pt x="22825" y="32838"/>
                  <a:pt x="22860" y="32790"/>
                  <a:pt x="22908" y="32731"/>
                </a:cubicBezTo>
                <a:close/>
                <a:moveTo>
                  <a:pt x="24765" y="30540"/>
                </a:moveTo>
                <a:cubicBezTo>
                  <a:pt x="24753" y="30588"/>
                  <a:pt x="24741" y="30635"/>
                  <a:pt x="24730" y="30659"/>
                </a:cubicBezTo>
                <a:cubicBezTo>
                  <a:pt x="23872" y="32076"/>
                  <a:pt x="23253" y="33576"/>
                  <a:pt x="22729" y="35148"/>
                </a:cubicBezTo>
                <a:cubicBezTo>
                  <a:pt x="22098" y="36993"/>
                  <a:pt x="21670" y="38886"/>
                  <a:pt x="21396" y="40815"/>
                </a:cubicBezTo>
                <a:cubicBezTo>
                  <a:pt x="21170" y="42256"/>
                  <a:pt x="21039" y="43720"/>
                  <a:pt x="20979" y="45173"/>
                </a:cubicBezTo>
                <a:cubicBezTo>
                  <a:pt x="20955" y="45590"/>
                  <a:pt x="20955" y="46030"/>
                  <a:pt x="20943" y="46447"/>
                </a:cubicBezTo>
                <a:cubicBezTo>
                  <a:pt x="20943" y="46471"/>
                  <a:pt x="20931" y="46506"/>
                  <a:pt x="20931" y="46530"/>
                </a:cubicBezTo>
                <a:lnTo>
                  <a:pt x="20884" y="46530"/>
                </a:lnTo>
                <a:cubicBezTo>
                  <a:pt x="20872" y="46411"/>
                  <a:pt x="20836" y="46292"/>
                  <a:pt x="20836" y="46185"/>
                </a:cubicBezTo>
                <a:cubicBezTo>
                  <a:pt x="20812" y="44875"/>
                  <a:pt x="20717" y="43554"/>
                  <a:pt x="20765" y="42244"/>
                </a:cubicBezTo>
                <a:cubicBezTo>
                  <a:pt x="20836" y="39648"/>
                  <a:pt x="21241" y="37124"/>
                  <a:pt x="22158" y="34683"/>
                </a:cubicBezTo>
                <a:cubicBezTo>
                  <a:pt x="22551" y="33683"/>
                  <a:pt x="22991" y="32719"/>
                  <a:pt x="23634" y="31838"/>
                </a:cubicBezTo>
                <a:cubicBezTo>
                  <a:pt x="23944" y="31397"/>
                  <a:pt x="24337" y="31004"/>
                  <a:pt x="24682" y="30588"/>
                </a:cubicBezTo>
                <a:cubicBezTo>
                  <a:pt x="24694" y="30564"/>
                  <a:pt x="24730" y="30540"/>
                  <a:pt x="24765" y="30540"/>
                </a:cubicBezTo>
                <a:close/>
                <a:moveTo>
                  <a:pt x="25408" y="30552"/>
                </a:moveTo>
                <a:cubicBezTo>
                  <a:pt x="25456" y="30707"/>
                  <a:pt x="25503" y="30850"/>
                  <a:pt x="25539" y="30993"/>
                </a:cubicBezTo>
                <a:cubicBezTo>
                  <a:pt x="25884" y="32016"/>
                  <a:pt x="25896" y="33064"/>
                  <a:pt x="25813" y="34124"/>
                </a:cubicBezTo>
                <a:cubicBezTo>
                  <a:pt x="25599" y="36839"/>
                  <a:pt x="24753" y="39398"/>
                  <a:pt x="23706" y="41899"/>
                </a:cubicBezTo>
                <a:cubicBezTo>
                  <a:pt x="23075" y="43482"/>
                  <a:pt x="22324" y="44994"/>
                  <a:pt x="21503" y="46483"/>
                </a:cubicBezTo>
                <a:cubicBezTo>
                  <a:pt x="21491" y="46530"/>
                  <a:pt x="21467" y="46578"/>
                  <a:pt x="21431" y="46625"/>
                </a:cubicBezTo>
                <a:cubicBezTo>
                  <a:pt x="21420" y="46625"/>
                  <a:pt x="21408" y="46602"/>
                  <a:pt x="21396" y="46602"/>
                </a:cubicBezTo>
                <a:cubicBezTo>
                  <a:pt x="21408" y="46542"/>
                  <a:pt x="21420" y="46471"/>
                  <a:pt x="21431" y="46375"/>
                </a:cubicBezTo>
                <a:cubicBezTo>
                  <a:pt x="22074" y="44506"/>
                  <a:pt x="22729" y="42625"/>
                  <a:pt x="23336" y="40744"/>
                </a:cubicBezTo>
                <a:cubicBezTo>
                  <a:pt x="23932" y="38898"/>
                  <a:pt x="24432" y="37005"/>
                  <a:pt x="24813" y="35100"/>
                </a:cubicBezTo>
                <a:cubicBezTo>
                  <a:pt x="25075" y="33826"/>
                  <a:pt x="25289" y="32528"/>
                  <a:pt x="25337" y="31207"/>
                </a:cubicBezTo>
                <a:cubicBezTo>
                  <a:pt x="25349" y="31004"/>
                  <a:pt x="25349" y="30814"/>
                  <a:pt x="25361" y="30623"/>
                </a:cubicBezTo>
                <a:cubicBezTo>
                  <a:pt x="25361" y="30612"/>
                  <a:pt x="25372" y="30588"/>
                  <a:pt x="25408" y="30552"/>
                </a:cubicBezTo>
                <a:close/>
                <a:moveTo>
                  <a:pt x="25075" y="30290"/>
                </a:moveTo>
                <a:cubicBezTo>
                  <a:pt x="25063" y="30338"/>
                  <a:pt x="25075" y="30385"/>
                  <a:pt x="25063" y="30433"/>
                </a:cubicBezTo>
                <a:cubicBezTo>
                  <a:pt x="24515" y="32469"/>
                  <a:pt x="23944" y="34505"/>
                  <a:pt x="23408" y="36541"/>
                </a:cubicBezTo>
                <a:cubicBezTo>
                  <a:pt x="22991" y="38089"/>
                  <a:pt x="22598" y="39660"/>
                  <a:pt x="22241" y="41220"/>
                </a:cubicBezTo>
                <a:cubicBezTo>
                  <a:pt x="21848" y="42935"/>
                  <a:pt x="21503" y="44625"/>
                  <a:pt x="21158" y="46340"/>
                </a:cubicBezTo>
                <a:cubicBezTo>
                  <a:pt x="21122" y="46483"/>
                  <a:pt x="21110" y="46637"/>
                  <a:pt x="21074" y="46780"/>
                </a:cubicBezTo>
                <a:lnTo>
                  <a:pt x="21039" y="46780"/>
                </a:lnTo>
                <a:cubicBezTo>
                  <a:pt x="21039" y="46423"/>
                  <a:pt x="21015" y="46066"/>
                  <a:pt x="21039" y="45709"/>
                </a:cubicBezTo>
                <a:cubicBezTo>
                  <a:pt x="21098" y="44720"/>
                  <a:pt x="21158" y="43708"/>
                  <a:pt x="21241" y="42708"/>
                </a:cubicBezTo>
                <a:cubicBezTo>
                  <a:pt x="21360" y="41327"/>
                  <a:pt x="21586" y="39958"/>
                  <a:pt x="21884" y="38589"/>
                </a:cubicBezTo>
                <a:cubicBezTo>
                  <a:pt x="22301" y="36648"/>
                  <a:pt x="22836" y="34755"/>
                  <a:pt x="23658" y="32957"/>
                </a:cubicBezTo>
                <a:cubicBezTo>
                  <a:pt x="24039" y="32076"/>
                  <a:pt x="24515" y="31231"/>
                  <a:pt x="24968" y="30385"/>
                </a:cubicBezTo>
                <a:cubicBezTo>
                  <a:pt x="24991" y="30350"/>
                  <a:pt x="25027" y="30326"/>
                  <a:pt x="25075" y="30290"/>
                </a:cubicBezTo>
                <a:close/>
                <a:moveTo>
                  <a:pt x="25265" y="30254"/>
                </a:moveTo>
                <a:cubicBezTo>
                  <a:pt x="25277" y="30326"/>
                  <a:pt x="25289" y="30385"/>
                  <a:pt x="25289" y="30457"/>
                </a:cubicBezTo>
                <a:cubicBezTo>
                  <a:pt x="25325" y="31647"/>
                  <a:pt x="25182" y="32826"/>
                  <a:pt x="24980" y="33993"/>
                </a:cubicBezTo>
                <a:cubicBezTo>
                  <a:pt x="24551" y="36517"/>
                  <a:pt x="23896" y="38970"/>
                  <a:pt x="23098" y="41387"/>
                </a:cubicBezTo>
                <a:cubicBezTo>
                  <a:pt x="22527" y="43149"/>
                  <a:pt x="21896" y="44923"/>
                  <a:pt x="21289" y="46697"/>
                </a:cubicBezTo>
                <a:cubicBezTo>
                  <a:pt x="21253" y="46768"/>
                  <a:pt x="21229" y="46828"/>
                  <a:pt x="21193" y="46887"/>
                </a:cubicBezTo>
                <a:cubicBezTo>
                  <a:pt x="21170" y="46887"/>
                  <a:pt x="21158" y="46875"/>
                  <a:pt x="21122" y="46875"/>
                </a:cubicBezTo>
                <a:cubicBezTo>
                  <a:pt x="22134" y="41232"/>
                  <a:pt x="23694" y="35743"/>
                  <a:pt x="25182" y="30254"/>
                </a:cubicBezTo>
                <a:close/>
                <a:moveTo>
                  <a:pt x="6465" y="46173"/>
                </a:moveTo>
                <a:cubicBezTo>
                  <a:pt x="6751" y="46221"/>
                  <a:pt x="7025" y="46268"/>
                  <a:pt x="7334" y="46304"/>
                </a:cubicBezTo>
                <a:cubicBezTo>
                  <a:pt x="8406" y="46483"/>
                  <a:pt x="9466" y="46756"/>
                  <a:pt x="10490" y="47137"/>
                </a:cubicBezTo>
                <a:cubicBezTo>
                  <a:pt x="12323" y="47840"/>
                  <a:pt x="13823" y="48935"/>
                  <a:pt x="14990" y="50531"/>
                </a:cubicBezTo>
                <a:cubicBezTo>
                  <a:pt x="15586" y="51364"/>
                  <a:pt x="16228" y="52186"/>
                  <a:pt x="16836" y="53007"/>
                </a:cubicBezTo>
                <a:cubicBezTo>
                  <a:pt x="16848" y="53031"/>
                  <a:pt x="16859" y="53055"/>
                  <a:pt x="16848" y="53114"/>
                </a:cubicBezTo>
                <a:cubicBezTo>
                  <a:pt x="16764" y="53019"/>
                  <a:pt x="16669" y="52948"/>
                  <a:pt x="16586" y="52852"/>
                </a:cubicBezTo>
                <a:cubicBezTo>
                  <a:pt x="14776" y="50983"/>
                  <a:pt x="12799" y="49328"/>
                  <a:pt x="10549" y="48018"/>
                </a:cubicBezTo>
                <a:cubicBezTo>
                  <a:pt x="9323" y="47292"/>
                  <a:pt x="8025" y="46697"/>
                  <a:pt x="6644" y="46304"/>
                </a:cubicBezTo>
                <a:cubicBezTo>
                  <a:pt x="6561" y="46292"/>
                  <a:pt x="6501" y="46268"/>
                  <a:pt x="6453" y="46233"/>
                </a:cubicBezTo>
                <a:cubicBezTo>
                  <a:pt x="6453" y="46209"/>
                  <a:pt x="6465" y="46185"/>
                  <a:pt x="6465" y="46173"/>
                </a:cubicBezTo>
                <a:close/>
                <a:moveTo>
                  <a:pt x="4263" y="48304"/>
                </a:moveTo>
                <a:lnTo>
                  <a:pt x="4263" y="48304"/>
                </a:lnTo>
                <a:cubicBezTo>
                  <a:pt x="4334" y="48364"/>
                  <a:pt x="4394" y="48411"/>
                  <a:pt x="4453" y="48471"/>
                </a:cubicBezTo>
                <a:cubicBezTo>
                  <a:pt x="5525" y="49566"/>
                  <a:pt x="6787" y="50412"/>
                  <a:pt x="8132" y="51174"/>
                </a:cubicBezTo>
                <a:cubicBezTo>
                  <a:pt x="10144" y="52305"/>
                  <a:pt x="12252" y="53186"/>
                  <a:pt x="14443" y="53900"/>
                </a:cubicBezTo>
                <a:lnTo>
                  <a:pt x="14752" y="54031"/>
                </a:lnTo>
                <a:cubicBezTo>
                  <a:pt x="14752" y="54043"/>
                  <a:pt x="14740" y="54055"/>
                  <a:pt x="14740" y="54079"/>
                </a:cubicBezTo>
                <a:cubicBezTo>
                  <a:pt x="14431" y="53995"/>
                  <a:pt x="14097" y="53936"/>
                  <a:pt x="13788" y="53864"/>
                </a:cubicBezTo>
                <a:cubicBezTo>
                  <a:pt x="12680" y="53614"/>
                  <a:pt x="11585" y="53376"/>
                  <a:pt x="10478" y="53102"/>
                </a:cubicBezTo>
                <a:cubicBezTo>
                  <a:pt x="9799" y="52948"/>
                  <a:pt x="9132" y="52733"/>
                  <a:pt x="8454" y="52531"/>
                </a:cubicBezTo>
                <a:cubicBezTo>
                  <a:pt x="7668" y="52269"/>
                  <a:pt x="7025" y="51769"/>
                  <a:pt x="6465" y="51186"/>
                </a:cubicBezTo>
                <a:cubicBezTo>
                  <a:pt x="5632" y="50340"/>
                  <a:pt x="4929" y="49376"/>
                  <a:pt x="4275" y="48388"/>
                </a:cubicBezTo>
                <a:cubicBezTo>
                  <a:pt x="4275" y="48388"/>
                  <a:pt x="4275" y="48376"/>
                  <a:pt x="4263" y="48304"/>
                </a:cubicBezTo>
                <a:close/>
                <a:moveTo>
                  <a:pt x="3977" y="45947"/>
                </a:moveTo>
                <a:cubicBezTo>
                  <a:pt x="4798" y="45982"/>
                  <a:pt x="5596" y="46066"/>
                  <a:pt x="6394" y="46292"/>
                </a:cubicBezTo>
                <a:cubicBezTo>
                  <a:pt x="7620" y="46649"/>
                  <a:pt x="8811" y="47137"/>
                  <a:pt x="9942" y="47768"/>
                </a:cubicBezTo>
                <a:cubicBezTo>
                  <a:pt x="12264" y="49030"/>
                  <a:pt x="14288" y="50674"/>
                  <a:pt x="16133" y="52531"/>
                </a:cubicBezTo>
                <a:cubicBezTo>
                  <a:pt x="16621" y="53007"/>
                  <a:pt x="17086" y="53507"/>
                  <a:pt x="17550" y="54019"/>
                </a:cubicBezTo>
                <a:cubicBezTo>
                  <a:pt x="17645" y="54091"/>
                  <a:pt x="17705" y="54198"/>
                  <a:pt x="17776" y="54281"/>
                </a:cubicBezTo>
                <a:lnTo>
                  <a:pt x="17741" y="54317"/>
                </a:lnTo>
                <a:lnTo>
                  <a:pt x="17383" y="54007"/>
                </a:lnTo>
                <a:cubicBezTo>
                  <a:pt x="14669" y="51471"/>
                  <a:pt x="11668" y="49328"/>
                  <a:pt x="8311" y="47721"/>
                </a:cubicBezTo>
                <a:cubicBezTo>
                  <a:pt x="6799" y="47006"/>
                  <a:pt x="5263" y="46411"/>
                  <a:pt x="3632" y="46042"/>
                </a:cubicBezTo>
                <a:cubicBezTo>
                  <a:pt x="3620" y="46042"/>
                  <a:pt x="3608" y="46030"/>
                  <a:pt x="3596" y="46006"/>
                </a:cubicBezTo>
                <a:lnTo>
                  <a:pt x="3596" y="45971"/>
                </a:lnTo>
                <a:cubicBezTo>
                  <a:pt x="3727" y="45971"/>
                  <a:pt x="3858" y="45971"/>
                  <a:pt x="3977" y="45947"/>
                </a:cubicBezTo>
                <a:close/>
                <a:moveTo>
                  <a:pt x="3191" y="46006"/>
                </a:moveTo>
                <a:cubicBezTo>
                  <a:pt x="3394" y="46066"/>
                  <a:pt x="3608" y="46102"/>
                  <a:pt x="3798" y="46149"/>
                </a:cubicBezTo>
                <a:cubicBezTo>
                  <a:pt x="6311" y="46780"/>
                  <a:pt x="8656" y="47876"/>
                  <a:pt x="10871" y="49197"/>
                </a:cubicBezTo>
                <a:cubicBezTo>
                  <a:pt x="12883" y="50388"/>
                  <a:pt x="14752" y="51769"/>
                  <a:pt x="16514" y="53317"/>
                </a:cubicBezTo>
                <a:cubicBezTo>
                  <a:pt x="16907" y="53674"/>
                  <a:pt x="17312" y="54043"/>
                  <a:pt x="17717" y="54400"/>
                </a:cubicBezTo>
                <a:cubicBezTo>
                  <a:pt x="17764" y="54448"/>
                  <a:pt x="17800" y="54495"/>
                  <a:pt x="17836" y="54555"/>
                </a:cubicBezTo>
                <a:cubicBezTo>
                  <a:pt x="13097" y="51447"/>
                  <a:pt x="8108" y="48780"/>
                  <a:pt x="3155" y="46066"/>
                </a:cubicBezTo>
                <a:cubicBezTo>
                  <a:pt x="3179" y="46054"/>
                  <a:pt x="3179" y="46030"/>
                  <a:pt x="3191" y="46006"/>
                </a:cubicBezTo>
                <a:close/>
                <a:moveTo>
                  <a:pt x="3096" y="46411"/>
                </a:moveTo>
                <a:lnTo>
                  <a:pt x="3096" y="46411"/>
                </a:lnTo>
                <a:cubicBezTo>
                  <a:pt x="3179" y="46483"/>
                  <a:pt x="3215" y="46506"/>
                  <a:pt x="3263" y="46542"/>
                </a:cubicBezTo>
                <a:cubicBezTo>
                  <a:pt x="4406" y="47661"/>
                  <a:pt x="5727" y="48554"/>
                  <a:pt x="7096" y="49400"/>
                </a:cubicBezTo>
                <a:cubicBezTo>
                  <a:pt x="10061" y="51233"/>
                  <a:pt x="13169" y="52733"/>
                  <a:pt x="16324" y="54162"/>
                </a:cubicBezTo>
                <a:cubicBezTo>
                  <a:pt x="16657" y="54317"/>
                  <a:pt x="16979" y="54448"/>
                  <a:pt x="17312" y="54603"/>
                </a:cubicBezTo>
                <a:cubicBezTo>
                  <a:pt x="17371" y="54626"/>
                  <a:pt x="17419" y="54662"/>
                  <a:pt x="17467" y="54686"/>
                </a:cubicBezTo>
                <a:cubicBezTo>
                  <a:pt x="17467" y="54698"/>
                  <a:pt x="17443" y="54722"/>
                  <a:pt x="17443" y="54734"/>
                </a:cubicBezTo>
                <a:cubicBezTo>
                  <a:pt x="17205" y="54662"/>
                  <a:pt x="16955" y="54603"/>
                  <a:pt x="16705" y="54519"/>
                </a:cubicBezTo>
                <a:cubicBezTo>
                  <a:pt x="14383" y="53853"/>
                  <a:pt x="12121" y="53055"/>
                  <a:pt x="9942" y="52019"/>
                </a:cubicBezTo>
                <a:cubicBezTo>
                  <a:pt x="8347" y="51281"/>
                  <a:pt x="6834" y="50400"/>
                  <a:pt x="5465" y="49281"/>
                </a:cubicBezTo>
                <a:cubicBezTo>
                  <a:pt x="4810" y="48745"/>
                  <a:pt x="4203" y="48173"/>
                  <a:pt x="3703" y="47471"/>
                </a:cubicBezTo>
                <a:cubicBezTo>
                  <a:pt x="3501" y="47173"/>
                  <a:pt x="3334" y="46864"/>
                  <a:pt x="3143" y="46542"/>
                </a:cubicBezTo>
                <a:cubicBezTo>
                  <a:pt x="3132" y="46518"/>
                  <a:pt x="3132" y="46483"/>
                  <a:pt x="3096" y="46411"/>
                </a:cubicBezTo>
                <a:close/>
                <a:moveTo>
                  <a:pt x="3036" y="46102"/>
                </a:moveTo>
                <a:cubicBezTo>
                  <a:pt x="5751" y="47554"/>
                  <a:pt x="8442" y="49030"/>
                  <a:pt x="11109" y="50578"/>
                </a:cubicBezTo>
                <a:cubicBezTo>
                  <a:pt x="13395" y="51888"/>
                  <a:pt x="15681" y="53198"/>
                  <a:pt x="17836" y="54698"/>
                </a:cubicBezTo>
                <a:cubicBezTo>
                  <a:pt x="17824" y="54722"/>
                  <a:pt x="17824" y="54734"/>
                  <a:pt x="17800" y="54745"/>
                </a:cubicBezTo>
                <a:cubicBezTo>
                  <a:pt x="17776" y="54734"/>
                  <a:pt x="17729" y="54734"/>
                  <a:pt x="17705" y="54722"/>
                </a:cubicBezTo>
                <a:cubicBezTo>
                  <a:pt x="15681" y="53769"/>
                  <a:pt x="13633" y="52840"/>
                  <a:pt x="11633" y="51840"/>
                </a:cubicBezTo>
                <a:cubicBezTo>
                  <a:pt x="9525" y="50805"/>
                  <a:pt x="7489" y="49662"/>
                  <a:pt x="5572" y="48316"/>
                </a:cubicBezTo>
                <a:cubicBezTo>
                  <a:pt x="4691" y="47709"/>
                  <a:pt x="3846" y="47054"/>
                  <a:pt x="3096" y="46280"/>
                </a:cubicBezTo>
                <a:cubicBezTo>
                  <a:pt x="3060" y="46233"/>
                  <a:pt x="3024" y="46209"/>
                  <a:pt x="3001" y="46161"/>
                </a:cubicBezTo>
                <a:cubicBezTo>
                  <a:pt x="3013" y="46125"/>
                  <a:pt x="3024" y="46113"/>
                  <a:pt x="3036" y="46102"/>
                </a:cubicBezTo>
                <a:close/>
                <a:moveTo>
                  <a:pt x="19396" y="1"/>
                </a:moveTo>
                <a:cubicBezTo>
                  <a:pt x="19336" y="60"/>
                  <a:pt x="19288" y="96"/>
                  <a:pt x="19241" y="144"/>
                </a:cubicBezTo>
                <a:cubicBezTo>
                  <a:pt x="18562" y="882"/>
                  <a:pt x="17860" y="1608"/>
                  <a:pt x="17205" y="2382"/>
                </a:cubicBezTo>
                <a:cubicBezTo>
                  <a:pt x="16050" y="3739"/>
                  <a:pt x="15074" y="5216"/>
                  <a:pt x="14407" y="6882"/>
                </a:cubicBezTo>
                <a:cubicBezTo>
                  <a:pt x="13883" y="8216"/>
                  <a:pt x="13585" y="9609"/>
                  <a:pt x="13740" y="11038"/>
                </a:cubicBezTo>
                <a:cubicBezTo>
                  <a:pt x="13907" y="12717"/>
                  <a:pt x="14157" y="14383"/>
                  <a:pt x="14347" y="16062"/>
                </a:cubicBezTo>
                <a:cubicBezTo>
                  <a:pt x="14419" y="16717"/>
                  <a:pt x="14478" y="17384"/>
                  <a:pt x="14478" y="18039"/>
                </a:cubicBezTo>
                <a:cubicBezTo>
                  <a:pt x="14502" y="18848"/>
                  <a:pt x="14419" y="19634"/>
                  <a:pt x="14407" y="20444"/>
                </a:cubicBezTo>
                <a:cubicBezTo>
                  <a:pt x="14395" y="21456"/>
                  <a:pt x="14395" y="22468"/>
                  <a:pt x="14395" y="23480"/>
                </a:cubicBezTo>
                <a:cubicBezTo>
                  <a:pt x="14395" y="24194"/>
                  <a:pt x="14395" y="24885"/>
                  <a:pt x="14419" y="25599"/>
                </a:cubicBezTo>
                <a:cubicBezTo>
                  <a:pt x="14466" y="26778"/>
                  <a:pt x="14526" y="27945"/>
                  <a:pt x="14573" y="29111"/>
                </a:cubicBezTo>
                <a:cubicBezTo>
                  <a:pt x="14573" y="29171"/>
                  <a:pt x="14562" y="29230"/>
                  <a:pt x="14562" y="29290"/>
                </a:cubicBezTo>
                <a:lnTo>
                  <a:pt x="14514" y="29290"/>
                </a:lnTo>
                <a:cubicBezTo>
                  <a:pt x="14466" y="29219"/>
                  <a:pt x="14443" y="29135"/>
                  <a:pt x="14407" y="29040"/>
                </a:cubicBezTo>
                <a:cubicBezTo>
                  <a:pt x="13966" y="27956"/>
                  <a:pt x="13383" y="26933"/>
                  <a:pt x="12799" y="25921"/>
                </a:cubicBezTo>
                <a:cubicBezTo>
                  <a:pt x="12573" y="25528"/>
                  <a:pt x="12323" y="25170"/>
                  <a:pt x="12145" y="24766"/>
                </a:cubicBezTo>
                <a:cubicBezTo>
                  <a:pt x="11847" y="24087"/>
                  <a:pt x="11597" y="23384"/>
                  <a:pt x="11359" y="22682"/>
                </a:cubicBezTo>
                <a:cubicBezTo>
                  <a:pt x="11002" y="21658"/>
                  <a:pt x="10668" y="20634"/>
                  <a:pt x="10335" y="19610"/>
                </a:cubicBezTo>
                <a:cubicBezTo>
                  <a:pt x="10049" y="18777"/>
                  <a:pt x="9751" y="17943"/>
                  <a:pt x="9287" y="17181"/>
                </a:cubicBezTo>
                <a:cubicBezTo>
                  <a:pt x="8370" y="15681"/>
                  <a:pt x="7084" y="14526"/>
                  <a:pt x="5632" y="13574"/>
                </a:cubicBezTo>
                <a:cubicBezTo>
                  <a:pt x="4132" y="12609"/>
                  <a:pt x="2501" y="11883"/>
                  <a:pt x="822" y="11252"/>
                </a:cubicBezTo>
                <a:cubicBezTo>
                  <a:pt x="572" y="11157"/>
                  <a:pt x="298" y="11073"/>
                  <a:pt x="0" y="10978"/>
                </a:cubicBezTo>
                <a:lnTo>
                  <a:pt x="0" y="10978"/>
                </a:lnTo>
                <a:cubicBezTo>
                  <a:pt x="24" y="11097"/>
                  <a:pt x="24" y="11181"/>
                  <a:pt x="36" y="11276"/>
                </a:cubicBezTo>
                <a:cubicBezTo>
                  <a:pt x="155" y="11883"/>
                  <a:pt x="286" y="12478"/>
                  <a:pt x="417" y="13086"/>
                </a:cubicBezTo>
                <a:cubicBezTo>
                  <a:pt x="738" y="14455"/>
                  <a:pt x="1131" y="15800"/>
                  <a:pt x="1727" y="17074"/>
                </a:cubicBezTo>
                <a:cubicBezTo>
                  <a:pt x="2131" y="17943"/>
                  <a:pt x="2655" y="18729"/>
                  <a:pt x="3453" y="19265"/>
                </a:cubicBezTo>
                <a:cubicBezTo>
                  <a:pt x="4429" y="19908"/>
                  <a:pt x="5382" y="20539"/>
                  <a:pt x="6358" y="21158"/>
                </a:cubicBezTo>
                <a:cubicBezTo>
                  <a:pt x="8001" y="22170"/>
                  <a:pt x="9680" y="23075"/>
                  <a:pt x="11252" y="24170"/>
                </a:cubicBezTo>
                <a:cubicBezTo>
                  <a:pt x="11597" y="24397"/>
                  <a:pt x="11942" y="24635"/>
                  <a:pt x="12168" y="24992"/>
                </a:cubicBezTo>
                <a:cubicBezTo>
                  <a:pt x="12883" y="26135"/>
                  <a:pt x="13561" y="27314"/>
                  <a:pt x="14133" y="28552"/>
                </a:cubicBezTo>
                <a:cubicBezTo>
                  <a:pt x="14407" y="29171"/>
                  <a:pt x="14669" y="29814"/>
                  <a:pt x="14669" y="30516"/>
                </a:cubicBezTo>
                <a:cubicBezTo>
                  <a:pt x="14669" y="30838"/>
                  <a:pt x="14704" y="31183"/>
                  <a:pt x="14740" y="31516"/>
                </a:cubicBezTo>
                <a:cubicBezTo>
                  <a:pt x="14859" y="32671"/>
                  <a:pt x="14943" y="33850"/>
                  <a:pt x="15109" y="35005"/>
                </a:cubicBezTo>
                <a:cubicBezTo>
                  <a:pt x="15335" y="36636"/>
                  <a:pt x="15574" y="38255"/>
                  <a:pt x="15836" y="39863"/>
                </a:cubicBezTo>
                <a:cubicBezTo>
                  <a:pt x="16014" y="40958"/>
                  <a:pt x="16252" y="42065"/>
                  <a:pt x="16514" y="43149"/>
                </a:cubicBezTo>
                <a:cubicBezTo>
                  <a:pt x="16895" y="44851"/>
                  <a:pt x="17348" y="46542"/>
                  <a:pt x="17895" y="48197"/>
                </a:cubicBezTo>
                <a:cubicBezTo>
                  <a:pt x="17943" y="48316"/>
                  <a:pt x="17955" y="48423"/>
                  <a:pt x="18002" y="48566"/>
                </a:cubicBezTo>
                <a:cubicBezTo>
                  <a:pt x="17955" y="48519"/>
                  <a:pt x="17943" y="48519"/>
                  <a:pt x="17919" y="48507"/>
                </a:cubicBezTo>
                <a:cubicBezTo>
                  <a:pt x="17860" y="48388"/>
                  <a:pt x="17788" y="48280"/>
                  <a:pt x="17729" y="48161"/>
                </a:cubicBezTo>
                <a:cubicBezTo>
                  <a:pt x="16776" y="46542"/>
                  <a:pt x="15693" y="45030"/>
                  <a:pt x="14562" y="43542"/>
                </a:cubicBezTo>
                <a:cubicBezTo>
                  <a:pt x="13990" y="42804"/>
                  <a:pt x="13442" y="42065"/>
                  <a:pt x="13133" y="41172"/>
                </a:cubicBezTo>
                <a:cubicBezTo>
                  <a:pt x="12942" y="40589"/>
                  <a:pt x="12716" y="40041"/>
                  <a:pt x="12502" y="39470"/>
                </a:cubicBezTo>
                <a:cubicBezTo>
                  <a:pt x="12133" y="38458"/>
                  <a:pt x="11764" y="37434"/>
                  <a:pt x="11395" y="36422"/>
                </a:cubicBezTo>
                <a:cubicBezTo>
                  <a:pt x="10990" y="35350"/>
                  <a:pt x="10406" y="34386"/>
                  <a:pt x="9644" y="33517"/>
                </a:cubicBezTo>
                <a:cubicBezTo>
                  <a:pt x="8608" y="32362"/>
                  <a:pt x="7358" y="31469"/>
                  <a:pt x="5989" y="30743"/>
                </a:cubicBezTo>
                <a:cubicBezTo>
                  <a:pt x="4501" y="29933"/>
                  <a:pt x="2941" y="29326"/>
                  <a:pt x="1310" y="28814"/>
                </a:cubicBezTo>
                <a:cubicBezTo>
                  <a:pt x="1227" y="28790"/>
                  <a:pt x="1155" y="28778"/>
                  <a:pt x="1048" y="28742"/>
                </a:cubicBezTo>
                <a:lnTo>
                  <a:pt x="1048" y="28742"/>
                </a:lnTo>
                <a:cubicBezTo>
                  <a:pt x="1060" y="28849"/>
                  <a:pt x="1072" y="28921"/>
                  <a:pt x="1096" y="28992"/>
                </a:cubicBezTo>
                <a:cubicBezTo>
                  <a:pt x="1286" y="29778"/>
                  <a:pt x="1465" y="30552"/>
                  <a:pt x="1667" y="31314"/>
                </a:cubicBezTo>
                <a:cubicBezTo>
                  <a:pt x="2000" y="32540"/>
                  <a:pt x="2417" y="33719"/>
                  <a:pt x="2977" y="34838"/>
                </a:cubicBezTo>
                <a:cubicBezTo>
                  <a:pt x="3370" y="35624"/>
                  <a:pt x="3846" y="36338"/>
                  <a:pt x="4584" y="36827"/>
                </a:cubicBezTo>
                <a:cubicBezTo>
                  <a:pt x="5572" y="37446"/>
                  <a:pt x="6549" y="38065"/>
                  <a:pt x="7549" y="38660"/>
                </a:cubicBezTo>
                <a:cubicBezTo>
                  <a:pt x="9263" y="39648"/>
                  <a:pt x="10990" y="40637"/>
                  <a:pt x="12704" y="41637"/>
                </a:cubicBezTo>
                <a:cubicBezTo>
                  <a:pt x="13014" y="41815"/>
                  <a:pt x="13323" y="42042"/>
                  <a:pt x="13538" y="42315"/>
                </a:cubicBezTo>
                <a:cubicBezTo>
                  <a:pt x="14395" y="43435"/>
                  <a:pt x="15228" y="44554"/>
                  <a:pt x="16026" y="45697"/>
                </a:cubicBezTo>
                <a:cubicBezTo>
                  <a:pt x="17086" y="47185"/>
                  <a:pt x="18086" y="48685"/>
                  <a:pt x="18693" y="50447"/>
                </a:cubicBezTo>
                <a:cubicBezTo>
                  <a:pt x="19145" y="51709"/>
                  <a:pt x="19681" y="52924"/>
                  <a:pt x="20229" y="54150"/>
                </a:cubicBezTo>
                <a:cubicBezTo>
                  <a:pt x="20955" y="55805"/>
                  <a:pt x="21824" y="57377"/>
                  <a:pt x="22813" y="58877"/>
                </a:cubicBezTo>
                <a:lnTo>
                  <a:pt x="22908" y="59056"/>
                </a:lnTo>
                <a:cubicBezTo>
                  <a:pt x="22836" y="59056"/>
                  <a:pt x="22789" y="59020"/>
                  <a:pt x="22753" y="58984"/>
                </a:cubicBezTo>
                <a:cubicBezTo>
                  <a:pt x="21717" y="57853"/>
                  <a:pt x="20598" y="56793"/>
                  <a:pt x="19407" y="55829"/>
                </a:cubicBezTo>
                <a:cubicBezTo>
                  <a:pt x="18800" y="55329"/>
                  <a:pt x="18264" y="54757"/>
                  <a:pt x="17788" y="54138"/>
                </a:cubicBezTo>
                <a:cubicBezTo>
                  <a:pt x="16895" y="52971"/>
                  <a:pt x="16026" y="51793"/>
                  <a:pt x="15157" y="50626"/>
                </a:cubicBezTo>
                <a:cubicBezTo>
                  <a:pt x="14347" y="49554"/>
                  <a:pt x="13442" y="48614"/>
                  <a:pt x="12276" y="47923"/>
                </a:cubicBezTo>
                <a:cubicBezTo>
                  <a:pt x="10644" y="46947"/>
                  <a:pt x="8858" y="46423"/>
                  <a:pt x="6977" y="46173"/>
                </a:cubicBezTo>
                <a:cubicBezTo>
                  <a:pt x="5953" y="46042"/>
                  <a:pt x="4918" y="45959"/>
                  <a:pt x="3882" y="45887"/>
                </a:cubicBezTo>
                <a:cubicBezTo>
                  <a:pt x="3759" y="45879"/>
                  <a:pt x="3634" y="45877"/>
                  <a:pt x="3509" y="45877"/>
                </a:cubicBezTo>
                <a:cubicBezTo>
                  <a:pt x="3257" y="45877"/>
                  <a:pt x="3001" y="45887"/>
                  <a:pt x="2739" y="45887"/>
                </a:cubicBezTo>
                <a:cubicBezTo>
                  <a:pt x="2774" y="45947"/>
                  <a:pt x="2786" y="46006"/>
                  <a:pt x="2810" y="46054"/>
                </a:cubicBezTo>
                <a:cubicBezTo>
                  <a:pt x="3644" y="47578"/>
                  <a:pt x="4560" y="49042"/>
                  <a:pt x="5668" y="50388"/>
                </a:cubicBezTo>
                <a:cubicBezTo>
                  <a:pt x="6096" y="50876"/>
                  <a:pt x="6561" y="51340"/>
                  <a:pt x="7049" y="51781"/>
                </a:cubicBezTo>
                <a:cubicBezTo>
                  <a:pt x="7727" y="52424"/>
                  <a:pt x="8608" y="52674"/>
                  <a:pt x="9478" y="52900"/>
                </a:cubicBezTo>
                <a:cubicBezTo>
                  <a:pt x="11252" y="53341"/>
                  <a:pt x="13038" y="53733"/>
                  <a:pt x="14812" y="54150"/>
                </a:cubicBezTo>
                <a:cubicBezTo>
                  <a:pt x="15812" y="54388"/>
                  <a:pt x="16800" y="54638"/>
                  <a:pt x="17788" y="54912"/>
                </a:cubicBezTo>
                <a:cubicBezTo>
                  <a:pt x="18074" y="54996"/>
                  <a:pt x="18383" y="55103"/>
                  <a:pt x="18622" y="55293"/>
                </a:cubicBezTo>
                <a:cubicBezTo>
                  <a:pt x="20765" y="57008"/>
                  <a:pt x="22729" y="58889"/>
                  <a:pt x="24372" y="61115"/>
                </a:cubicBezTo>
                <a:cubicBezTo>
                  <a:pt x="25992" y="63354"/>
                  <a:pt x="27956" y="65259"/>
                  <a:pt x="30206" y="66878"/>
                </a:cubicBezTo>
                <a:cubicBezTo>
                  <a:pt x="30718" y="67247"/>
                  <a:pt x="31278" y="67604"/>
                  <a:pt x="31814" y="67961"/>
                </a:cubicBezTo>
                <a:cubicBezTo>
                  <a:pt x="31873" y="67961"/>
                  <a:pt x="31909" y="67961"/>
                  <a:pt x="31945" y="67926"/>
                </a:cubicBezTo>
                <a:cubicBezTo>
                  <a:pt x="31909" y="67902"/>
                  <a:pt x="31873" y="67878"/>
                  <a:pt x="31838" y="67854"/>
                </a:cubicBezTo>
                <a:cubicBezTo>
                  <a:pt x="29992" y="66735"/>
                  <a:pt x="28325" y="65390"/>
                  <a:pt x="26813" y="63842"/>
                </a:cubicBezTo>
                <a:cubicBezTo>
                  <a:pt x="25277" y="62294"/>
                  <a:pt x="23956" y="60591"/>
                  <a:pt x="22777" y="58758"/>
                </a:cubicBezTo>
                <a:cubicBezTo>
                  <a:pt x="22384" y="58186"/>
                  <a:pt x="22051" y="57591"/>
                  <a:pt x="21824" y="56936"/>
                </a:cubicBezTo>
                <a:cubicBezTo>
                  <a:pt x="21348" y="55543"/>
                  <a:pt x="21122" y="54114"/>
                  <a:pt x="21015" y="52662"/>
                </a:cubicBezTo>
                <a:cubicBezTo>
                  <a:pt x="20920" y="51162"/>
                  <a:pt x="20896" y="49673"/>
                  <a:pt x="20991" y="48161"/>
                </a:cubicBezTo>
                <a:cubicBezTo>
                  <a:pt x="21003" y="47828"/>
                  <a:pt x="21062" y="47506"/>
                  <a:pt x="21217" y="47209"/>
                </a:cubicBezTo>
                <a:cubicBezTo>
                  <a:pt x="21527" y="46602"/>
                  <a:pt x="21824" y="45994"/>
                  <a:pt x="22170" y="45411"/>
                </a:cubicBezTo>
                <a:cubicBezTo>
                  <a:pt x="23063" y="43911"/>
                  <a:pt x="23979" y="42423"/>
                  <a:pt x="24872" y="40922"/>
                </a:cubicBezTo>
                <a:cubicBezTo>
                  <a:pt x="25230" y="40327"/>
                  <a:pt x="25539" y="39696"/>
                  <a:pt x="25884" y="39089"/>
                </a:cubicBezTo>
                <a:cubicBezTo>
                  <a:pt x="26492" y="38017"/>
                  <a:pt x="26635" y="36874"/>
                  <a:pt x="26527" y="35684"/>
                </a:cubicBezTo>
                <a:cubicBezTo>
                  <a:pt x="26373" y="33921"/>
                  <a:pt x="25968" y="32207"/>
                  <a:pt x="25480" y="30528"/>
                </a:cubicBezTo>
                <a:cubicBezTo>
                  <a:pt x="25420" y="30290"/>
                  <a:pt x="25349" y="30076"/>
                  <a:pt x="25265" y="29802"/>
                </a:cubicBezTo>
                <a:cubicBezTo>
                  <a:pt x="25182" y="29861"/>
                  <a:pt x="25134" y="29909"/>
                  <a:pt x="25099" y="29957"/>
                </a:cubicBezTo>
                <a:cubicBezTo>
                  <a:pt x="24682" y="30409"/>
                  <a:pt x="24253" y="30874"/>
                  <a:pt x="23848" y="31350"/>
                </a:cubicBezTo>
                <a:cubicBezTo>
                  <a:pt x="22694" y="32731"/>
                  <a:pt x="21670" y="34172"/>
                  <a:pt x="20908" y="35815"/>
                </a:cubicBezTo>
                <a:cubicBezTo>
                  <a:pt x="20074" y="37612"/>
                  <a:pt x="19681" y="39494"/>
                  <a:pt x="19991" y="41482"/>
                </a:cubicBezTo>
                <a:cubicBezTo>
                  <a:pt x="20193" y="42887"/>
                  <a:pt x="20455" y="44280"/>
                  <a:pt x="20658" y="45685"/>
                </a:cubicBezTo>
                <a:cubicBezTo>
                  <a:pt x="20789" y="46542"/>
                  <a:pt x="20943" y="47387"/>
                  <a:pt x="20896" y="48268"/>
                </a:cubicBezTo>
                <a:cubicBezTo>
                  <a:pt x="20824" y="49828"/>
                  <a:pt x="20824" y="51400"/>
                  <a:pt x="20967" y="52960"/>
                </a:cubicBezTo>
                <a:cubicBezTo>
                  <a:pt x="21074" y="54091"/>
                  <a:pt x="21241" y="55222"/>
                  <a:pt x="21562" y="56317"/>
                </a:cubicBezTo>
                <a:cubicBezTo>
                  <a:pt x="21634" y="56520"/>
                  <a:pt x="21693" y="56722"/>
                  <a:pt x="21753" y="56912"/>
                </a:cubicBezTo>
                <a:cubicBezTo>
                  <a:pt x="21729" y="56936"/>
                  <a:pt x="21705" y="56948"/>
                  <a:pt x="21693" y="56960"/>
                </a:cubicBezTo>
                <a:cubicBezTo>
                  <a:pt x="21693" y="56936"/>
                  <a:pt x="21670" y="56901"/>
                  <a:pt x="21658" y="56877"/>
                </a:cubicBezTo>
                <a:cubicBezTo>
                  <a:pt x="21253" y="56103"/>
                  <a:pt x="20860" y="55329"/>
                  <a:pt x="20467" y="54555"/>
                </a:cubicBezTo>
                <a:cubicBezTo>
                  <a:pt x="19824" y="53245"/>
                  <a:pt x="19253" y="51900"/>
                  <a:pt x="18764" y="50519"/>
                </a:cubicBezTo>
                <a:cubicBezTo>
                  <a:pt x="18288" y="49150"/>
                  <a:pt x="17812" y="47780"/>
                  <a:pt x="17419" y="46375"/>
                </a:cubicBezTo>
                <a:cubicBezTo>
                  <a:pt x="17026" y="45066"/>
                  <a:pt x="16729" y="43744"/>
                  <a:pt x="16419" y="42423"/>
                </a:cubicBezTo>
                <a:cubicBezTo>
                  <a:pt x="16205" y="41541"/>
                  <a:pt x="16026" y="40649"/>
                  <a:pt x="15907" y="39744"/>
                </a:cubicBezTo>
                <a:cubicBezTo>
                  <a:pt x="15764" y="38565"/>
                  <a:pt x="15847" y="37374"/>
                  <a:pt x="16014" y="36196"/>
                </a:cubicBezTo>
                <a:cubicBezTo>
                  <a:pt x="16205" y="34791"/>
                  <a:pt x="16502" y="33398"/>
                  <a:pt x="16907" y="32028"/>
                </a:cubicBezTo>
                <a:cubicBezTo>
                  <a:pt x="17074" y="31469"/>
                  <a:pt x="17217" y="30897"/>
                  <a:pt x="17657" y="30457"/>
                </a:cubicBezTo>
                <a:cubicBezTo>
                  <a:pt x="17739" y="30372"/>
                  <a:pt x="17820" y="30288"/>
                  <a:pt x="17901" y="30203"/>
                </a:cubicBezTo>
                <a:lnTo>
                  <a:pt x="17901" y="30203"/>
                </a:lnTo>
                <a:cubicBezTo>
                  <a:pt x="17903" y="30205"/>
                  <a:pt x="17905" y="30206"/>
                  <a:pt x="17907" y="30207"/>
                </a:cubicBezTo>
                <a:cubicBezTo>
                  <a:pt x="17915" y="30196"/>
                  <a:pt x="17922" y="30185"/>
                  <a:pt x="17928" y="30175"/>
                </a:cubicBezTo>
                <a:lnTo>
                  <a:pt x="17928" y="30175"/>
                </a:lnTo>
                <a:cubicBezTo>
                  <a:pt x="17919" y="30185"/>
                  <a:pt x="17910" y="30194"/>
                  <a:pt x="17901" y="30203"/>
                </a:cubicBezTo>
                <a:lnTo>
                  <a:pt x="17901" y="30203"/>
                </a:lnTo>
                <a:cubicBezTo>
                  <a:pt x="17879" y="30191"/>
                  <a:pt x="17859" y="30170"/>
                  <a:pt x="17848" y="30159"/>
                </a:cubicBezTo>
                <a:cubicBezTo>
                  <a:pt x="17883" y="30088"/>
                  <a:pt x="17919" y="30016"/>
                  <a:pt x="17979" y="29921"/>
                </a:cubicBezTo>
                <a:cubicBezTo>
                  <a:pt x="19515" y="27730"/>
                  <a:pt x="20955" y="25504"/>
                  <a:pt x="22301" y="23194"/>
                </a:cubicBezTo>
                <a:cubicBezTo>
                  <a:pt x="23348" y="21360"/>
                  <a:pt x="24349" y="19503"/>
                  <a:pt x="25111" y="17527"/>
                </a:cubicBezTo>
                <a:cubicBezTo>
                  <a:pt x="25349" y="16931"/>
                  <a:pt x="25515" y="16300"/>
                  <a:pt x="25706" y="15693"/>
                </a:cubicBezTo>
                <a:cubicBezTo>
                  <a:pt x="25706" y="15657"/>
                  <a:pt x="25718" y="15645"/>
                  <a:pt x="25730" y="15622"/>
                </a:cubicBezTo>
                <a:lnTo>
                  <a:pt x="25777" y="15622"/>
                </a:lnTo>
                <a:cubicBezTo>
                  <a:pt x="25777" y="15693"/>
                  <a:pt x="25813" y="15765"/>
                  <a:pt x="25813" y="15836"/>
                </a:cubicBezTo>
                <a:cubicBezTo>
                  <a:pt x="25823" y="15964"/>
                  <a:pt x="25828" y="16090"/>
                  <a:pt x="25830" y="16217"/>
                </a:cubicBezTo>
                <a:lnTo>
                  <a:pt x="25830" y="16217"/>
                </a:lnTo>
                <a:cubicBezTo>
                  <a:pt x="25825" y="15805"/>
                  <a:pt x="25818" y="15393"/>
                  <a:pt x="25813" y="14979"/>
                </a:cubicBezTo>
                <a:cubicBezTo>
                  <a:pt x="25813" y="14931"/>
                  <a:pt x="25789" y="14883"/>
                  <a:pt x="25777" y="14812"/>
                </a:cubicBezTo>
                <a:cubicBezTo>
                  <a:pt x="25706" y="14860"/>
                  <a:pt x="25646" y="14883"/>
                  <a:pt x="25599" y="14919"/>
                </a:cubicBezTo>
                <a:cubicBezTo>
                  <a:pt x="24825" y="15455"/>
                  <a:pt x="24039" y="15979"/>
                  <a:pt x="23277" y="16538"/>
                </a:cubicBezTo>
                <a:cubicBezTo>
                  <a:pt x="21943" y="17539"/>
                  <a:pt x="20717" y="18670"/>
                  <a:pt x="19717" y="20003"/>
                </a:cubicBezTo>
                <a:cubicBezTo>
                  <a:pt x="18681" y="21408"/>
                  <a:pt x="17967" y="22944"/>
                  <a:pt x="17788" y="24694"/>
                </a:cubicBezTo>
                <a:cubicBezTo>
                  <a:pt x="17621" y="26313"/>
                  <a:pt x="17491" y="27945"/>
                  <a:pt x="17324" y="29564"/>
                </a:cubicBezTo>
                <a:cubicBezTo>
                  <a:pt x="17264" y="30278"/>
                  <a:pt x="17157" y="30981"/>
                  <a:pt x="16955" y="31671"/>
                </a:cubicBezTo>
                <a:cubicBezTo>
                  <a:pt x="16252" y="33969"/>
                  <a:pt x="15776" y="36303"/>
                  <a:pt x="15776" y="38720"/>
                </a:cubicBezTo>
                <a:cubicBezTo>
                  <a:pt x="15776" y="38791"/>
                  <a:pt x="15764" y="38851"/>
                  <a:pt x="15764" y="38922"/>
                </a:cubicBezTo>
                <a:lnTo>
                  <a:pt x="15716" y="38922"/>
                </a:lnTo>
                <a:lnTo>
                  <a:pt x="15633" y="38339"/>
                </a:lnTo>
                <a:cubicBezTo>
                  <a:pt x="15490" y="37434"/>
                  <a:pt x="15335" y="36529"/>
                  <a:pt x="15228" y="35624"/>
                </a:cubicBezTo>
                <a:cubicBezTo>
                  <a:pt x="15062" y="34338"/>
                  <a:pt x="14931" y="33040"/>
                  <a:pt x="14812" y="31766"/>
                </a:cubicBezTo>
                <a:cubicBezTo>
                  <a:pt x="14716" y="30754"/>
                  <a:pt x="14645" y="29742"/>
                  <a:pt x="14585" y="28730"/>
                </a:cubicBezTo>
                <a:cubicBezTo>
                  <a:pt x="14538" y="28004"/>
                  <a:pt x="14514" y="27266"/>
                  <a:pt x="14502" y="26540"/>
                </a:cubicBezTo>
                <a:cubicBezTo>
                  <a:pt x="14466" y="25182"/>
                  <a:pt x="14443" y="23837"/>
                  <a:pt x="14443" y="22480"/>
                </a:cubicBezTo>
                <a:cubicBezTo>
                  <a:pt x="14454" y="21122"/>
                  <a:pt x="14514" y="19765"/>
                  <a:pt x="14526" y="18420"/>
                </a:cubicBezTo>
                <a:cubicBezTo>
                  <a:pt x="14526" y="17920"/>
                  <a:pt x="14621" y="17443"/>
                  <a:pt x="14871" y="17015"/>
                </a:cubicBezTo>
                <a:cubicBezTo>
                  <a:pt x="15074" y="16657"/>
                  <a:pt x="15252" y="16288"/>
                  <a:pt x="15478" y="15943"/>
                </a:cubicBezTo>
                <a:cubicBezTo>
                  <a:pt x="16121" y="14943"/>
                  <a:pt x="16776" y="13955"/>
                  <a:pt x="17419" y="12955"/>
                </a:cubicBezTo>
                <a:cubicBezTo>
                  <a:pt x="18169" y="11752"/>
                  <a:pt x="18931" y="10538"/>
                  <a:pt x="19681" y="9335"/>
                </a:cubicBezTo>
                <a:cubicBezTo>
                  <a:pt x="20122" y="8609"/>
                  <a:pt x="20431" y="7835"/>
                  <a:pt x="20455" y="6966"/>
                </a:cubicBezTo>
                <a:cubicBezTo>
                  <a:pt x="20467" y="6335"/>
                  <a:pt x="20455" y="5692"/>
                  <a:pt x="20408" y="5049"/>
                </a:cubicBezTo>
                <a:cubicBezTo>
                  <a:pt x="20288" y="3394"/>
                  <a:pt x="19896" y="1775"/>
                  <a:pt x="19467" y="179"/>
                </a:cubicBezTo>
                <a:cubicBezTo>
                  <a:pt x="19455" y="144"/>
                  <a:pt x="19419" y="84"/>
                  <a:pt x="19396" y="1"/>
                </a:cubicBez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0"/>
        <p:cNvGrpSpPr/>
        <p:nvPr/>
      </p:nvGrpSpPr>
      <p:grpSpPr>
        <a:xfrm>
          <a:off x="0" y="0"/>
          <a:ext cx="0" cy="0"/>
          <a:chOff x="0" y="0"/>
          <a:chExt cx="0" cy="0"/>
        </a:xfrm>
      </p:grpSpPr>
      <p:sp>
        <p:nvSpPr>
          <p:cNvPr id="111" name="Google Shape;111;p8"/>
          <p:cNvSpPr/>
          <p:nvPr/>
        </p:nvSpPr>
        <p:spPr>
          <a:xfrm>
            <a:off x="1013650" y="4111250"/>
            <a:ext cx="3381496" cy="1930070"/>
          </a:xfrm>
          <a:custGeom>
            <a:avLst/>
            <a:gdLst/>
            <a:ahLst/>
            <a:cxnLst/>
            <a:rect l="l" t="t" r="r" b="b"/>
            <a:pathLst>
              <a:path w="53254" h="30396" extrusionOk="0">
                <a:moveTo>
                  <a:pt x="15903" y="0"/>
                </a:moveTo>
                <a:cubicBezTo>
                  <a:pt x="12421" y="0"/>
                  <a:pt x="8947" y="1003"/>
                  <a:pt x="6384" y="3310"/>
                </a:cubicBezTo>
                <a:cubicBezTo>
                  <a:pt x="5897" y="3766"/>
                  <a:pt x="5472" y="4252"/>
                  <a:pt x="5077" y="4769"/>
                </a:cubicBezTo>
                <a:cubicBezTo>
                  <a:pt x="1" y="11547"/>
                  <a:pt x="3526" y="23219"/>
                  <a:pt x="10153" y="27718"/>
                </a:cubicBezTo>
                <a:cubicBezTo>
                  <a:pt x="12719" y="29429"/>
                  <a:pt x="15829" y="30395"/>
                  <a:pt x="18928" y="30395"/>
                </a:cubicBezTo>
                <a:cubicBezTo>
                  <a:pt x="19022" y="30395"/>
                  <a:pt x="19116" y="30394"/>
                  <a:pt x="19211" y="30393"/>
                </a:cubicBezTo>
                <a:cubicBezTo>
                  <a:pt x="22828" y="30362"/>
                  <a:pt x="25898" y="28843"/>
                  <a:pt x="29028" y="27140"/>
                </a:cubicBezTo>
                <a:cubicBezTo>
                  <a:pt x="31794" y="25621"/>
                  <a:pt x="34621" y="24678"/>
                  <a:pt x="37813" y="24466"/>
                </a:cubicBezTo>
                <a:cubicBezTo>
                  <a:pt x="40153" y="24374"/>
                  <a:pt x="42524" y="24466"/>
                  <a:pt x="44865" y="24162"/>
                </a:cubicBezTo>
                <a:cubicBezTo>
                  <a:pt x="48786" y="23675"/>
                  <a:pt x="53254" y="21244"/>
                  <a:pt x="53254" y="16715"/>
                </a:cubicBezTo>
                <a:cubicBezTo>
                  <a:pt x="53254" y="14830"/>
                  <a:pt x="52312" y="12915"/>
                  <a:pt x="50761" y="11821"/>
                </a:cubicBezTo>
                <a:cubicBezTo>
                  <a:pt x="48178" y="9967"/>
                  <a:pt x="45716" y="10605"/>
                  <a:pt x="42828" y="10240"/>
                </a:cubicBezTo>
                <a:cubicBezTo>
                  <a:pt x="39667" y="9815"/>
                  <a:pt x="36658" y="8447"/>
                  <a:pt x="33892" y="6867"/>
                </a:cubicBezTo>
                <a:cubicBezTo>
                  <a:pt x="29150" y="4222"/>
                  <a:pt x="24530" y="1213"/>
                  <a:pt x="19059" y="271"/>
                </a:cubicBezTo>
                <a:cubicBezTo>
                  <a:pt x="18023" y="93"/>
                  <a:pt x="16963" y="0"/>
                  <a:pt x="159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8"/>
          <p:cNvSpPr/>
          <p:nvPr/>
        </p:nvSpPr>
        <p:spPr>
          <a:xfrm rot="10800000" flipH="1">
            <a:off x="-263300" y="-191175"/>
            <a:ext cx="3304298" cy="1704962"/>
          </a:xfrm>
          <a:custGeom>
            <a:avLst/>
            <a:gdLst/>
            <a:ahLst/>
            <a:cxnLst/>
            <a:rect l="l" t="t" r="r" b="b"/>
            <a:pathLst>
              <a:path w="43984" h="22695" extrusionOk="0">
                <a:moveTo>
                  <a:pt x="9929" y="1"/>
                </a:moveTo>
                <a:cubicBezTo>
                  <a:pt x="9181" y="1"/>
                  <a:pt x="8432" y="58"/>
                  <a:pt x="7691" y="171"/>
                </a:cubicBezTo>
                <a:cubicBezTo>
                  <a:pt x="6140" y="445"/>
                  <a:pt x="1" y="2117"/>
                  <a:pt x="213" y="4275"/>
                </a:cubicBezTo>
                <a:cubicBezTo>
                  <a:pt x="304" y="5035"/>
                  <a:pt x="304" y="5643"/>
                  <a:pt x="456" y="6372"/>
                </a:cubicBezTo>
                <a:lnTo>
                  <a:pt x="456" y="22694"/>
                </a:lnTo>
                <a:lnTo>
                  <a:pt x="43983" y="22269"/>
                </a:lnTo>
                <a:cubicBezTo>
                  <a:pt x="42950" y="19837"/>
                  <a:pt x="41247" y="17679"/>
                  <a:pt x="38633" y="16403"/>
                </a:cubicBezTo>
                <a:cubicBezTo>
                  <a:pt x="35624" y="14913"/>
                  <a:pt x="32098" y="15491"/>
                  <a:pt x="28968" y="13910"/>
                </a:cubicBezTo>
                <a:cubicBezTo>
                  <a:pt x="26354" y="12603"/>
                  <a:pt x="24044" y="10567"/>
                  <a:pt x="22524" y="8044"/>
                </a:cubicBezTo>
                <a:cubicBezTo>
                  <a:pt x="20852" y="5278"/>
                  <a:pt x="19363" y="3211"/>
                  <a:pt x="16414" y="1570"/>
                </a:cubicBezTo>
                <a:cubicBezTo>
                  <a:pt x="14428" y="519"/>
                  <a:pt x="12185" y="1"/>
                  <a:pt x="99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8"/>
          <p:cNvSpPr/>
          <p:nvPr/>
        </p:nvSpPr>
        <p:spPr>
          <a:xfrm>
            <a:off x="6689600" y="-4997787"/>
            <a:ext cx="2837080" cy="7409622"/>
          </a:xfrm>
          <a:custGeom>
            <a:avLst/>
            <a:gdLst/>
            <a:ahLst/>
            <a:cxnLst/>
            <a:rect l="l" t="t" r="r" b="b"/>
            <a:pathLst>
              <a:path w="25746" h="67241" extrusionOk="0">
                <a:moveTo>
                  <a:pt x="6016" y="1"/>
                </a:moveTo>
                <a:cubicBezTo>
                  <a:pt x="5895" y="1"/>
                  <a:pt x="5774" y="10"/>
                  <a:pt x="5654" y="35"/>
                </a:cubicBezTo>
                <a:cubicBezTo>
                  <a:pt x="2006" y="826"/>
                  <a:pt x="213" y="5993"/>
                  <a:pt x="152" y="9215"/>
                </a:cubicBezTo>
                <a:cubicBezTo>
                  <a:pt x="0" y="14504"/>
                  <a:pt x="3192" y="17938"/>
                  <a:pt x="7326" y="20613"/>
                </a:cubicBezTo>
                <a:cubicBezTo>
                  <a:pt x="9788" y="22224"/>
                  <a:pt x="12371" y="23774"/>
                  <a:pt x="14469" y="25902"/>
                </a:cubicBezTo>
                <a:cubicBezTo>
                  <a:pt x="17326" y="28759"/>
                  <a:pt x="18663" y="32437"/>
                  <a:pt x="17812" y="36480"/>
                </a:cubicBezTo>
                <a:cubicBezTo>
                  <a:pt x="17083" y="39884"/>
                  <a:pt x="15168" y="42832"/>
                  <a:pt x="13739" y="45933"/>
                </a:cubicBezTo>
                <a:cubicBezTo>
                  <a:pt x="12341" y="49003"/>
                  <a:pt x="12007" y="52559"/>
                  <a:pt x="12797" y="55842"/>
                </a:cubicBezTo>
                <a:cubicBezTo>
                  <a:pt x="13678" y="59489"/>
                  <a:pt x="16080" y="63562"/>
                  <a:pt x="19605" y="65173"/>
                </a:cubicBezTo>
                <a:cubicBezTo>
                  <a:pt x="20548" y="65568"/>
                  <a:pt x="23223" y="66419"/>
                  <a:pt x="23679" y="67240"/>
                </a:cubicBezTo>
                <a:lnTo>
                  <a:pt x="25745" y="35"/>
                </a:lnTo>
                <a:lnTo>
                  <a:pt x="6961" y="35"/>
                </a:lnTo>
                <a:cubicBezTo>
                  <a:pt x="6908" y="39"/>
                  <a:pt x="6855" y="41"/>
                  <a:pt x="6803" y="41"/>
                </a:cubicBezTo>
                <a:cubicBezTo>
                  <a:pt x="6533" y="41"/>
                  <a:pt x="6273" y="1"/>
                  <a:pt x="60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8"/>
          <p:cNvSpPr/>
          <p:nvPr/>
        </p:nvSpPr>
        <p:spPr>
          <a:xfrm>
            <a:off x="7211661" y="3409116"/>
            <a:ext cx="2468449" cy="2232222"/>
          </a:xfrm>
          <a:custGeom>
            <a:avLst/>
            <a:gdLst/>
            <a:ahLst/>
            <a:cxnLst/>
            <a:rect l="l" t="t" r="r" b="b"/>
            <a:pathLst>
              <a:path w="36385" h="32903" extrusionOk="0">
                <a:moveTo>
                  <a:pt x="26124" y="1"/>
                </a:moveTo>
                <a:cubicBezTo>
                  <a:pt x="24564" y="1"/>
                  <a:pt x="23010" y="418"/>
                  <a:pt x="21703" y="1305"/>
                </a:cubicBezTo>
                <a:cubicBezTo>
                  <a:pt x="19058" y="3067"/>
                  <a:pt x="18967" y="6988"/>
                  <a:pt x="16262" y="8873"/>
                </a:cubicBezTo>
                <a:cubicBezTo>
                  <a:pt x="14438" y="10150"/>
                  <a:pt x="12371" y="10089"/>
                  <a:pt x="10305" y="10636"/>
                </a:cubicBezTo>
                <a:cubicBezTo>
                  <a:pt x="8238" y="11153"/>
                  <a:pt x="6353" y="12186"/>
                  <a:pt x="4803" y="13645"/>
                </a:cubicBezTo>
                <a:cubicBezTo>
                  <a:pt x="1672" y="16533"/>
                  <a:pt x="0" y="21153"/>
                  <a:pt x="1399" y="25287"/>
                </a:cubicBezTo>
                <a:cubicBezTo>
                  <a:pt x="1915" y="26624"/>
                  <a:pt x="2736" y="27931"/>
                  <a:pt x="3769" y="28995"/>
                </a:cubicBezTo>
                <a:cubicBezTo>
                  <a:pt x="4104" y="29329"/>
                  <a:pt x="4469" y="29633"/>
                  <a:pt x="4833" y="29937"/>
                </a:cubicBezTo>
                <a:cubicBezTo>
                  <a:pt x="7427" y="32012"/>
                  <a:pt x="10803" y="32902"/>
                  <a:pt x="14163" y="32902"/>
                </a:cubicBezTo>
                <a:cubicBezTo>
                  <a:pt x="14938" y="32902"/>
                  <a:pt x="15712" y="32855"/>
                  <a:pt x="16475" y="32764"/>
                </a:cubicBezTo>
                <a:cubicBezTo>
                  <a:pt x="24955" y="31761"/>
                  <a:pt x="32615" y="25408"/>
                  <a:pt x="35168" y="17293"/>
                </a:cubicBezTo>
                <a:cubicBezTo>
                  <a:pt x="36080" y="14375"/>
                  <a:pt x="36384" y="11213"/>
                  <a:pt x="35655" y="8295"/>
                </a:cubicBezTo>
                <a:cubicBezTo>
                  <a:pt x="34925" y="5317"/>
                  <a:pt x="33071" y="2581"/>
                  <a:pt x="30396" y="1092"/>
                </a:cubicBezTo>
                <a:cubicBezTo>
                  <a:pt x="29105" y="380"/>
                  <a:pt x="27612" y="1"/>
                  <a:pt x="26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8"/>
          <p:cNvGrpSpPr/>
          <p:nvPr/>
        </p:nvGrpSpPr>
        <p:grpSpPr>
          <a:xfrm>
            <a:off x="7885453" y="2897507"/>
            <a:ext cx="1709153" cy="1655131"/>
            <a:chOff x="1257900" y="1424000"/>
            <a:chExt cx="1211650" cy="1173352"/>
          </a:xfrm>
        </p:grpSpPr>
        <p:sp>
          <p:nvSpPr>
            <p:cNvPr id="116" name="Google Shape;116;p8"/>
            <p:cNvSpPr/>
            <p:nvPr/>
          </p:nvSpPr>
          <p:spPr>
            <a:xfrm>
              <a:off x="1257900" y="1424000"/>
              <a:ext cx="1211650" cy="1173352"/>
            </a:xfrm>
            <a:custGeom>
              <a:avLst/>
              <a:gdLst/>
              <a:ahLst/>
              <a:cxnLst/>
              <a:rect l="l" t="t" r="r" b="b"/>
              <a:pathLst>
                <a:path w="23254" h="22519" extrusionOk="0">
                  <a:moveTo>
                    <a:pt x="14693" y="656"/>
                  </a:moveTo>
                  <a:cubicBezTo>
                    <a:pt x="14788" y="656"/>
                    <a:pt x="14899" y="677"/>
                    <a:pt x="15026" y="677"/>
                  </a:cubicBezTo>
                  <a:cubicBezTo>
                    <a:pt x="13526" y="3190"/>
                    <a:pt x="12681" y="5833"/>
                    <a:pt x="12323" y="8643"/>
                  </a:cubicBezTo>
                  <a:cubicBezTo>
                    <a:pt x="12288" y="8631"/>
                    <a:pt x="12276" y="8631"/>
                    <a:pt x="12240" y="8631"/>
                  </a:cubicBezTo>
                  <a:lnTo>
                    <a:pt x="12240" y="6785"/>
                  </a:lnTo>
                  <a:cubicBezTo>
                    <a:pt x="12240" y="5976"/>
                    <a:pt x="12204" y="5154"/>
                    <a:pt x="12216" y="4357"/>
                  </a:cubicBezTo>
                  <a:cubicBezTo>
                    <a:pt x="12228" y="3535"/>
                    <a:pt x="12276" y="2702"/>
                    <a:pt x="12466" y="1880"/>
                  </a:cubicBezTo>
                  <a:cubicBezTo>
                    <a:pt x="12526" y="1630"/>
                    <a:pt x="12657" y="1463"/>
                    <a:pt x="12883" y="1332"/>
                  </a:cubicBezTo>
                  <a:cubicBezTo>
                    <a:pt x="13407" y="1023"/>
                    <a:pt x="13990" y="844"/>
                    <a:pt x="14562" y="677"/>
                  </a:cubicBezTo>
                  <a:cubicBezTo>
                    <a:pt x="14602" y="662"/>
                    <a:pt x="14645" y="656"/>
                    <a:pt x="14693" y="656"/>
                  </a:cubicBezTo>
                  <a:close/>
                  <a:moveTo>
                    <a:pt x="4244" y="7280"/>
                  </a:moveTo>
                  <a:cubicBezTo>
                    <a:pt x="4515" y="7280"/>
                    <a:pt x="4791" y="7319"/>
                    <a:pt x="5073" y="7381"/>
                  </a:cubicBezTo>
                  <a:cubicBezTo>
                    <a:pt x="5144" y="7393"/>
                    <a:pt x="5215" y="7440"/>
                    <a:pt x="5299" y="7476"/>
                  </a:cubicBezTo>
                  <a:cubicBezTo>
                    <a:pt x="5942" y="7857"/>
                    <a:pt x="6585" y="8226"/>
                    <a:pt x="7239" y="8595"/>
                  </a:cubicBezTo>
                  <a:cubicBezTo>
                    <a:pt x="7299" y="8631"/>
                    <a:pt x="7335" y="8667"/>
                    <a:pt x="7382" y="8726"/>
                  </a:cubicBezTo>
                  <a:cubicBezTo>
                    <a:pt x="6213" y="8557"/>
                    <a:pt x="5050" y="8477"/>
                    <a:pt x="3881" y="8477"/>
                  </a:cubicBezTo>
                  <a:cubicBezTo>
                    <a:pt x="3240" y="8477"/>
                    <a:pt x="2598" y="8501"/>
                    <a:pt x="1953" y="8548"/>
                  </a:cubicBezTo>
                  <a:lnTo>
                    <a:pt x="1917" y="8464"/>
                  </a:lnTo>
                  <a:cubicBezTo>
                    <a:pt x="2025" y="8357"/>
                    <a:pt x="2120" y="8214"/>
                    <a:pt x="2251" y="8119"/>
                  </a:cubicBezTo>
                  <a:cubicBezTo>
                    <a:pt x="2513" y="7940"/>
                    <a:pt x="2798" y="7762"/>
                    <a:pt x="3060" y="7595"/>
                  </a:cubicBezTo>
                  <a:cubicBezTo>
                    <a:pt x="3446" y="7367"/>
                    <a:pt x="3839" y="7280"/>
                    <a:pt x="4244" y="7280"/>
                  </a:cubicBezTo>
                  <a:close/>
                  <a:moveTo>
                    <a:pt x="16105" y="552"/>
                  </a:moveTo>
                  <a:cubicBezTo>
                    <a:pt x="16270" y="552"/>
                    <a:pt x="16414" y="599"/>
                    <a:pt x="16550" y="725"/>
                  </a:cubicBezTo>
                  <a:cubicBezTo>
                    <a:pt x="16645" y="832"/>
                    <a:pt x="16812" y="868"/>
                    <a:pt x="16943" y="928"/>
                  </a:cubicBezTo>
                  <a:cubicBezTo>
                    <a:pt x="17062" y="987"/>
                    <a:pt x="17205" y="1023"/>
                    <a:pt x="17396" y="1082"/>
                  </a:cubicBezTo>
                  <a:cubicBezTo>
                    <a:pt x="15324" y="3630"/>
                    <a:pt x="13597" y="6333"/>
                    <a:pt x="12347" y="9345"/>
                  </a:cubicBezTo>
                  <a:cubicBezTo>
                    <a:pt x="12347" y="9250"/>
                    <a:pt x="12335" y="9143"/>
                    <a:pt x="12359" y="9059"/>
                  </a:cubicBezTo>
                  <a:cubicBezTo>
                    <a:pt x="12681" y="7024"/>
                    <a:pt x="13193" y="5023"/>
                    <a:pt x="13990" y="3118"/>
                  </a:cubicBezTo>
                  <a:cubicBezTo>
                    <a:pt x="14252" y="2452"/>
                    <a:pt x="14598" y="1797"/>
                    <a:pt x="14895" y="1142"/>
                  </a:cubicBezTo>
                  <a:cubicBezTo>
                    <a:pt x="15014" y="868"/>
                    <a:pt x="15193" y="713"/>
                    <a:pt x="15479" y="666"/>
                  </a:cubicBezTo>
                  <a:cubicBezTo>
                    <a:pt x="15657" y="630"/>
                    <a:pt x="15812" y="594"/>
                    <a:pt x="15991" y="558"/>
                  </a:cubicBezTo>
                  <a:cubicBezTo>
                    <a:pt x="16030" y="554"/>
                    <a:pt x="16068" y="552"/>
                    <a:pt x="16105" y="552"/>
                  </a:cubicBezTo>
                  <a:close/>
                  <a:moveTo>
                    <a:pt x="6620" y="225"/>
                  </a:moveTo>
                  <a:cubicBezTo>
                    <a:pt x="6870" y="368"/>
                    <a:pt x="7061" y="618"/>
                    <a:pt x="7239" y="856"/>
                  </a:cubicBezTo>
                  <a:cubicBezTo>
                    <a:pt x="8775" y="2880"/>
                    <a:pt x="9990" y="5083"/>
                    <a:pt x="10883" y="7464"/>
                  </a:cubicBezTo>
                  <a:cubicBezTo>
                    <a:pt x="11097" y="8012"/>
                    <a:pt x="11276" y="8583"/>
                    <a:pt x="11466" y="9143"/>
                  </a:cubicBezTo>
                  <a:cubicBezTo>
                    <a:pt x="11478" y="9202"/>
                    <a:pt x="11514" y="9250"/>
                    <a:pt x="11561" y="9298"/>
                  </a:cubicBezTo>
                  <a:cubicBezTo>
                    <a:pt x="11228" y="7750"/>
                    <a:pt x="10645" y="6273"/>
                    <a:pt x="9954" y="4857"/>
                  </a:cubicBezTo>
                  <a:cubicBezTo>
                    <a:pt x="9252" y="3440"/>
                    <a:pt x="8382" y="2118"/>
                    <a:pt x="7370" y="844"/>
                  </a:cubicBezTo>
                  <a:cubicBezTo>
                    <a:pt x="7579" y="787"/>
                    <a:pt x="7775" y="761"/>
                    <a:pt x="7958" y="761"/>
                  </a:cubicBezTo>
                  <a:cubicBezTo>
                    <a:pt x="8120" y="761"/>
                    <a:pt x="8273" y="781"/>
                    <a:pt x="8418" y="820"/>
                  </a:cubicBezTo>
                  <a:cubicBezTo>
                    <a:pt x="8518" y="851"/>
                    <a:pt x="8612" y="866"/>
                    <a:pt x="8702" y="866"/>
                  </a:cubicBezTo>
                  <a:cubicBezTo>
                    <a:pt x="8888" y="866"/>
                    <a:pt x="9055" y="802"/>
                    <a:pt x="9216" y="689"/>
                  </a:cubicBezTo>
                  <a:cubicBezTo>
                    <a:pt x="9322" y="621"/>
                    <a:pt x="9424" y="591"/>
                    <a:pt x="9533" y="591"/>
                  </a:cubicBezTo>
                  <a:cubicBezTo>
                    <a:pt x="9595" y="591"/>
                    <a:pt x="9659" y="601"/>
                    <a:pt x="9728" y="618"/>
                  </a:cubicBezTo>
                  <a:cubicBezTo>
                    <a:pt x="10514" y="808"/>
                    <a:pt x="11121" y="1261"/>
                    <a:pt x="11359" y="2047"/>
                  </a:cubicBezTo>
                  <a:cubicBezTo>
                    <a:pt x="11573" y="2725"/>
                    <a:pt x="11704" y="3428"/>
                    <a:pt x="11871" y="4130"/>
                  </a:cubicBezTo>
                  <a:cubicBezTo>
                    <a:pt x="11895" y="4214"/>
                    <a:pt x="11883" y="4345"/>
                    <a:pt x="11942" y="4392"/>
                  </a:cubicBezTo>
                  <a:cubicBezTo>
                    <a:pt x="12145" y="4618"/>
                    <a:pt x="12073" y="4868"/>
                    <a:pt x="12073" y="5142"/>
                  </a:cubicBezTo>
                  <a:cubicBezTo>
                    <a:pt x="12062" y="5916"/>
                    <a:pt x="12062" y="6690"/>
                    <a:pt x="12073" y="7464"/>
                  </a:cubicBezTo>
                  <a:cubicBezTo>
                    <a:pt x="12097" y="7869"/>
                    <a:pt x="12145" y="8274"/>
                    <a:pt x="12157" y="8667"/>
                  </a:cubicBezTo>
                  <a:cubicBezTo>
                    <a:pt x="12157" y="8786"/>
                    <a:pt x="12073" y="8893"/>
                    <a:pt x="12038" y="9000"/>
                  </a:cubicBezTo>
                  <a:cubicBezTo>
                    <a:pt x="11925" y="9565"/>
                    <a:pt x="11479" y="9884"/>
                    <a:pt x="10883" y="9884"/>
                  </a:cubicBezTo>
                  <a:cubicBezTo>
                    <a:pt x="10852" y="9884"/>
                    <a:pt x="10820" y="9883"/>
                    <a:pt x="10788" y="9881"/>
                  </a:cubicBezTo>
                  <a:cubicBezTo>
                    <a:pt x="10145" y="9845"/>
                    <a:pt x="9597" y="9595"/>
                    <a:pt x="9037" y="9310"/>
                  </a:cubicBezTo>
                  <a:cubicBezTo>
                    <a:pt x="8061" y="8809"/>
                    <a:pt x="7073" y="8309"/>
                    <a:pt x="6096" y="7797"/>
                  </a:cubicBezTo>
                  <a:cubicBezTo>
                    <a:pt x="5918" y="7702"/>
                    <a:pt x="5799" y="7524"/>
                    <a:pt x="5644" y="7405"/>
                  </a:cubicBezTo>
                  <a:cubicBezTo>
                    <a:pt x="5394" y="7214"/>
                    <a:pt x="5132" y="7024"/>
                    <a:pt x="4870" y="6821"/>
                  </a:cubicBezTo>
                  <a:cubicBezTo>
                    <a:pt x="4680" y="6690"/>
                    <a:pt x="4572" y="6523"/>
                    <a:pt x="4561" y="6285"/>
                  </a:cubicBezTo>
                  <a:cubicBezTo>
                    <a:pt x="4549" y="6095"/>
                    <a:pt x="4477" y="5892"/>
                    <a:pt x="4382" y="5714"/>
                  </a:cubicBezTo>
                  <a:cubicBezTo>
                    <a:pt x="4311" y="5535"/>
                    <a:pt x="4275" y="5369"/>
                    <a:pt x="4430" y="5214"/>
                  </a:cubicBezTo>
                  <a:cubicBezTo>
                    <a:pt x="4561" y="5083"/>
                    <a:pt x="4561" y="4916"/>
                    <a:pt x="4501" y="4761"/>
                  </a:cubicBezTo>
                  <a:cubicBezTo>
                    <a:pt x="4477" y="4642"/>
                    <a:pt x="4442" y="4499"/>
                    <a:pt x="4394" y="4380"/>
                  </a:cubicBezTo>
                  <a:cubicBezTo>
                    <a:pt x="4370" y="4249"/>
                    <a:pt x="4370" y="4130"/>
                    <a:pt x="4453" y="4011"/>
                  </a:cubicBezTo>
                  <a:cubicBezTo>
                    <a:pt x="4680" y="3725"/>
                    <a:pt x="4715" y="3368"/>
                    <a:pt x="4680" y="3023"/>
                  </a:cubicBezTo>
                  <a:cubicBezTo>
                    <a:pt x="4656" y="2475"/>
                    <a:pt x="4656" y="2463"/>
                    <a:pt x="5204" y="2332"/>
                  </a:cubicBezTo>
                  <a:cubicBezTo>
                    <a:pt x="5334" y="2285"/>
                    <a:pt x="5454" y="2261"/>
                    <a:pt x="5573" y="2201"/>
                  </a:cubicBezTo>
                  <a:cubicBezTo>
                    <a:pt x="5858" y="2059"/>
                    <a:pt x="5977" y="1856"/>
                    <a:pt x="5823" y="1582"/>
                  </a:cubicBezTo>
                  <a:cubicBezTo>
                    <a:pt x="5632" y="1213"/>
                    <a:pt x="5763" y="987"/>
                    <a:pt x="6037" y="749"/>
                  </a:cubicBezTo>
                  <a:cubicBezTo>
                    <a:pt x="6227" y="582"/>
                    <a:pt x="6406" y="427"/>
                    <a:pt x="6620" y="225"/>
                  </a:cubicBezTo>
                  <a:close/>
                  <a:moveTo>
                    <a:pt x="17700" y="1057"/>
                  </a:moveTo>
                  <a:cubicBezTo>
                    <a:pt x="17713" y="1057"/>
                    <a:pt x="17727" y="1057"/>
                    <a:pt x="17741" y="1058"/>
                  </a:cubicBezTo>
                  <a:cubicBezTo>
                    <a:pt x="17889" y="1076"/>
                    <a:pt x="18031" y="1087"/>
                    <a:pt x="18180" y="1087"/>
                  </a:cubicBezTo>
                  <a:cubicBezTo>
                    <a:pt x="18235" y="1087"/>
                    <a:pt x="18291" y="1085"/>
                    <a:pt x="18348" y="1082"/>
                  </a:cubicBezTo>
                  <a:cubicBezTo>
                    <a:pt x="18367" y="1080"/>
                    <a:pt x="18386" y="1079"/>
                    <a:pt x="18403" y="1079"/>
                  </a:cubicBezTo>
                  <a:cubicBezTo>
                    <a:pt x="18553" y="1079"/>
                    <a:pt x="18614" y="1171"/>
                    <a:pt x="18646" y="1320"/>
                  </a:cubicBezTo>
                  <a:cubicBezTo>
                    <a:pt x="18681" y="1475"/>
                    <a:pt x="18717" y="1642"/>
                    <a:pt x="18741" y="1809"/>
                  </a:cubicBezTo>
                  <a:cubicBezTo>
                    <a:pt x="18800" y="2059"/>
                    <a:pt x="18860" y="2309"/>
                    <a:pt x="19086" y="2487"/>
                  </a:cubicBezTo>
                  <a:cubicBezTo>
                    <a:pt x="19146" y="2535"/>
                    <a:pt x="19146" y="2642"/>
                    <a:pt x="19181" y="2713"/>
                  </a:cubicBezTo>
                  <a:cubicBezTo>
                    <a:pt x="19296" y="2673"/>
                    <a:pt x="19386" y="2652"/>
                    <a:pt x="19460" y="2652"/>
                  </a:cubicBezTo>
                  <a:cubicBezTo>
                    <a:pt x="19624" y="2652"/>
                    <a:pt x="19706" y="2757"/>
                    <a:pt x="19789" y="2987"/>
                  </a:cubicBezTo>
                  <a:cubicBezTo>
                    <a:pt x="19848" y="3178"/>
                    <a:pt x="19955" y="3356"/>
                    <a:pt x="20051" y="3547"/>
                  </a:cubicBezTo>
                  <a:cubicBezTo>
                    <a:pt x="20098" y="3654"/>
                    <a:pt x="20170" y="3749"/>
                    <a:pt x="20229" y="3845"/>
                  </a:cubicBezTo>
                  <a:cubicBezTo>
                    <a:pt x="20432" y="4166"/>
                    <a:pt x="20503" y="4464"/>
                    <a:pt x="20193" y="4738"/>
                  </a:cubicBezTo>
                  <a:cubicBezTo>
                    <a:pt x="20146" y="4785"/>
                    <a:pt x="20134" y="4880"/>
                    <a:pt x="20098" y="4940"/>
                  </a:cubicBezTo>
                  <a:cubicBezTo>
                    <a:pt x="20217" y="4833"/>
                    <a:pt x="20336" y="4726"/>
                    <a:pt x="20467" y="4607"/>
                  </a:cubicBezTo>
                  <a:cubicBezTo>
                    <a:pt x="20503" y="4702"/>
                    <a:pt x="20527" y="4773"/>
                    <a:pt x="20527" y="4845"/>
                  </a:cubicBezTo>
                  <a:cubicBezTo>
                    <a:pt x="20563" y="5500"/>
                    <a:pt x="20563" y="6142"/>
                    <a:pt x="20217" y="6726"/>
                  </a:cubicBezTo>
                  <a:cubicBezTo>
                    <a:pt x="19967" y="7154"/>
                    <a:pt x="19610" y="7500"/>
                    <a:pt x="19229" y="7821"/>
                  </a:cubicBezTo>
                  <a:cubicBezTo>
                    <a:pt x="18312" y="8583"/>
                    <a:pt x="17288" y="9107"/>
                    <a:pt x="16229" y="9607"/>
                  </a:cubicBezTo>
                  <a:cubicBezTo>
                    <a:pt x="15419" y="10012"/>
                    <a:pt x="14562" y="10298"/>
                    <a:pt x="13669" y="10476"/>
                  </a:cubicBezTo>
                  <a:cubicBezTo>
                    <a:pt x="13601" y="10485"/>
                    <a:pt x="13533" y="10496"/>
                    <a:pt x="13467" y="10496"/>
                  </a:cubicBezTo>
                  <a:cubicBezTo>
                    <a:pt x="13361" y="10496"/>
                    <a:pt x="13262" y="10468"/>
                    <a:pt x="13181" y="10357"/>
                  </a:cubicBezTo>
                  <a:cubicBezTo>
                    <a:pt x="12931" y="10357"/>
                    <a:pt x="12752" y="10262"/>
                    <a:pt x="12669" y="9988"/>
                  </a:cubicBezTo>
                  <a:cubicBezTo>
                    <a:pt x="12454" y="9810"/>
                    <a:pt x="12407" y="9738"/>
                    <a:pt x="12490" y="9488"/>
                  </a:cubicBezTo>
                  <a:cubicBezTo>
                    <a:pt x="12597" y="9179"/>
                    <a:pt x="12704" y="8857"/>
                    <a:pt x="12847" y="8559"/>
                  </a:cubicBezTo>
                  <a:cubicBezTo>
                    <a:pt x="13478" y="7238"/>
                    <a:pt x="14181" y="5928"/>
                    <a:pt x="14979" y="4690"/>
                  </a:cubicBezTo>
                  <a:cubicBezTo>
                    <a:pt x="15741" y="3523"/>
                    <a:pt x="16574" y="2392"/>
                    <a:pt x="17372" y="1237"/>
                  </a:cubicBezTo>
                  <a:cubicBezTo>
                    <a:pt x="17459" y="1117"/>
                    <a:pt x="17556" y="1057"/>
                    <a:pt x="17700" y="1057"/>
                  </a:cubicBezTo>
                  <a:close/>
                  <a:moveTo>
                    <a:pt x="12109" y="9571"/>
                  </a:moveTo>
                  <a:cubicBezTo>
                    <a:pt x="12252" y="10012"/>
                    <a:pt x="12502" y="10369"/>
                    <a:pt x="12919" y="10583"/>
                  </a:cubicBezTo>
                  <a:cubicBezTo>
                    <a:pt x="12621" y="10822"/>
                    <a:pt x="12657" y="11119"/>
                    <a:pt x="12740" y="11453"/>
                  </a:cubicBezTo>
                  <a:cubicBezTo>
                    <a:pt x="12515" y="11442"/>
                    <a:pt x="12325" y="11415"/>
                    <a:pt x="12139" y="11415"/>
                  </a:cubicBezTo>
                  <a:cubicBezTo>
                    <a:pt x="12109" y="11415"/>
                    <a:pt x="12080" y="11415"/>
                    <a:pt x="12050" y="11417"/>
                  </a:cubicBezTo>
                  <a:cubicBezTo>
                    <a:pt x="11823" y="11453"/>
                    <a:pt x="11621" y="11524"/>
                    <a:pt x="11383" y="11584"/>
                  </a:cubicBezTo>
                  <a:cubicBezTo>
                    <a:pt x="11335" y="11334"/>
                    <a:pt x="11323" y="11095"/>
                    <a:pt x="11252" y="10857"/>
                  </a:cubicBezTo>
                  <a:cubicBezTo>
                    <a:pt x="11169" y="10631"/>
                    <a:pt x="11049" y="10429"/>
                    <a:pt x="10930" y="10155"/>
                  </a:cubicBezTo>
                  <a:cubicBezTo>
                    <a:pt x="11442" y="10155"/>
                    <a:pt x="11752" y="9845"/>
                    <a:pt x="12109" y="9571"/>
                  </a:cubicBezTo>
                  <a:close/>
                  <a:moveTo>
                    <a:pt x="2825" y="8600"/>
                  </a:moveTo>
                  <a:cubicBezTo>
                    <a:pt x="3282" y="8600"/>
                    <a:pt x="3743" y="8608"/>
                    <a:pt x="4203" y="8631"/>
                  </a:cubicBezTo>
                  <a:cubicBezTo>
                    <a:pt x="4906" y="8655"/>
                    <a:pt x="5596" y="8702"/>
                    <a:pt x="6275" y="8762"/>
                  </a:cubicBezTo>
                  <a:cubicBezTo>
                    <a:pt x="6799" y="8809"/>
                    <a:pt x="7311" y="8845"/>
                    <a:pt x="7835" y="8940"/>
                  </a:cubicBezTo>
                  <a:cubicBezTo>
                    <a:pt x="8061" y="8964"/>
                    <a:pt x="8275" y="9107"/>
                    <a:pt x="8490" y="9190"/>
                  </a:cubicBezTo>
                  <a:cubicBezTo>
                    <a:pt x="8811" y="9321"/>
                    <a:pt x="9121" y="9488"/>
                    <a:pt x="9442" y="9595"/>
                  </a:cubicBezTo>
                  <a:cubicBezTo>
                    <a:pt x="9918" y="9750"/>
                    <a:pt x="10299" y="10072"/>
                    <a:pt x="10680" y="10369"/>
                  </a:cubicBezTo>
                  <a:cubicBezTo>
                    <a:pt x="10919" y="10572"/>
                    <a:pt x="11026" y="10869"/>
                    <a:pt x="11038" y="11203"/>
                  </a:cubicBezTo>
                  <a:cubicBezTo>
                    <a:pt x="10990" y="11215"/>
                    <a:pt x="10954" y="11238"/>
                    <a:pt x="10907" y="11262"/>
                  </a:cubicBezTo>
                  <a:cubicBezTo>
                    <a:pt x="10335" y="11357"/>
                    <a:pt x="9776" y="11512"/>
                    <a:pt x="9192" y="11584"/>
                  </a:cubicBezTo>
                  <a:cubicBezTo>
                    <a:pt x="7859" y="11786"/>
                    <a:pt x="6501" y="11917"/>
                    <a:pt x="5144" y="11917"/>
                  </a:cubicBezTo>
                  <a:cubicBezTo>
                    <a:pt x="4470" y="11917"/>
                    <a:pt x="3779" y="11943"/>
                    <a:pt x="3101" y="11943"/>
                  </a:cubicBezTo>
                  <a:cubicBezTo>
                    <a:pt x="2988" y="11943"/>
                    <a:pt x="2875" y="11942"/>
                    <a:pt x="2763" y="11941"/>
                  </a:cubicBezTo>
                  <a:cubicBezTo>
                    <a:pt x="2036" y="11929"/>
                    <a:pt x="1286" y="11881"/>
                    <a:pt x="560" y="11834"/>
                  </a:cubicBezTo>
                  <a:cubicBezTo>
                    <a:pt x="501" y="11834"/>
                    <a:pt x="441" y="11810"/>
                    <a:pt x="310" y="11786"/>
                  </a:cubicBezTo>
                  <a:cubicBezTo>
                    <a:pt x="465" y="11584"/>
                    <a:pt x="572" y="11429"/>
                    <a:pt x="727" y="11310"/>
                  </a:cubicBezTo>
                  <a:cubicBezTo>
                    <a:pt x="1143" y="10976"/>
                    <a:pt x="1274" y="10572"/>
                    <a:pt x="1084" y="10072"/>
                  </a:cubicBezTo>
                  <a:cubicBezTo>
                    <a:pt x="1048" y="10012"/>
                    <a:pt x="1048" y="9952"/>
                    <a:pt x="1048" y="9905"/>
                  </a:cubicBezTo>
                  <a:cubicBezTo>
                    <a:pt x="1139" y="9786"/>
                    <a:pt x="1258" y="9773"/>
                    <a:pt x="1378" y="9773"/>
                  </a:cubicBezTo>
                  <a:cubicBezTo>
                    <a:pt x="1415" y="9773"/>
                    <a:pt x="1452" y="9774"/>
                    <a:pt x="1489" y="9774"/>
                  </a:cubicBezTo>
                  <a:cubicBezTo>
                    <a:pt x="2656" y="9821"/>
                    <a:pt x="3822" y="9833"/>
                    <a:pt x="4977" y="9917"/>
                  </a:cubicBezTo>
                  <a:cubicBezTo>
                    <a:pt x="6382" y="10036"/>
                    <a:pt x="7763" y="10226"/>
                    <a:pt x="9168" y="10393"/>
                  </a:cubicBezTo>
                  <a:cubicBezTo>
                    <a:pt x="9549" y="10441"/>
                    <a:pt x="9942" y="10500"/>
                    <a:pt x="10323" y="10560"/>
                  </a:cubicBezTo>
                  <a:lnTo>
                    <a:pt x="10323" y="10488"/>
                  </a:lnTo>
                  <a:cubicBezTo>
                    <a:pt x="7724" y="9914"/>
                    <a:pt x="5107" y="9651"/>
                    <a:pt x="2407" y="9651"/>
                  </a:cubicBezTo>
                  <a:cubicBezTo>
                    <a:pt x="2027" y="9651"/>
                    <a:pt x="1646" y="9656"/>
                    <a:pt x="1263" y="9667"/>
                  </a:cubicBezTo>
                  <a:cubicBezTo>
                    <a:pt x="1405" y="9345"/>
                    <a:pt x="1513" y="9048"/>
                    <a:pt x="1679" y="8786"/>
                  </a:cubicBezTo>
                  <a:cubicBezTo>
                    <a:pt x="1739" y="8690"/>
                    <a:pt x="1917" y="8607"/>
                    <a:pt x="2036" y="8607"/>
                  </a:cubicBezTo>
                  <a:cubicBezTo>
                    <a:pt x="2298" y="8603"/>
                    <a:pt x="2561" y="8600"/>
                    <a:pt x="2825" y="8600"/>
                  </a:cubicBezTo>
                  <a:close/>
                  <a:moveTo>
                    <a:pt x="11038" y="11345"/>
                  </a:moveTo>
                  <a:lnTo>
                    <a:pt x="11038" y="11345"/>
                  </a:lnTo>
                  <a:cubicBezTo>
                    <a:pt x="11157" y="11726"/>
                    <a:pt x="11085" y="11941"/>
                    <a:pt x="10788" y="12084"/>
                  </a:cubicBezTo>
                  <a:cubicBezTo>
                    <a:pt x="9252" y="12798"/>
                    <a:pt x="7656" y="13358"/>
                    <a:pt x="5977" y="13643"/>
                  </a:cubicBezTo>
                  <a:cubicBezTo>
                    <a:pt x="4895" y="13839"/>
                    <a:pt x="3812" y="13910"/>
                    <a:pt x="2721" y="13910"/>
                  </a:cubicBezTo>
                  <a:cubicBezTo>
                    <a:pt x="2553" y="13910"/>
                    <a:pt x="2384" y="13908"/>
                    <a:pt x="2215" y="13905"/>
                  </a:cubicBezTo>
                  <a:cubicBezTo>
                    <a:pt x="1882" y="13893"/>
                    <a:pt x="1560" y="13846"/>
                    <a:pt x="1203" y="13822"/>
                  </a:cubicBezTo>
                  <a:cubicBezTo>
                    <a:pt x="1215" y="13108"/>
                    <a:pt x="810" y="12572"/>
                    <a:pt x="501" y="11976"/>
                  </a:cubicBezTo>
                  <a:lnTo>
                    <a:pt x="501" y="11976"/>
                  </a:lnTo>
                  <a:cubicBezTo>
                    <a:pt x="1794" y="12080"/>
                    <a:pt x="3080" y="12148"/>
                    <a:pt x="4357" y="12148"/>
                  </a:cubicBezTo>
                  <a:cubicBezTo>
                    <a:pt x="6608" y="12148"/>
                    <a:pt x="8835" y="11938"/>
                    <a:pt x="11038" y="11345"/>
                  </a:cubicBezTo>
                  <a:close/>
                  <a:moveTo>
                    <a:pt x="10847" y="12179"/>
                  </a:moveTo>
                  <a:lnTo>
                    <a:pt x="10847" y="12179"/>
                  </a:lnTo>
                  <a:cubicBezTo>
                    <a:pt x="10835" y="12227"/>
                    <a:pt x="10847" y="12262"/>
                    <a:pt x="10835" y="12274"/>
                  </a:cubicBezTo>
                  <a:cubicBezTo>
                    <a:pt x="10430" y="12596"/>
                    <a:pt x="10037" y="12929"/>
                    <a:pt x="9645" y="13239"/>
                  </a:cubicBezTo>
                  <a:cubicBezTo>
                    <a:pt x="9418" y="13405"/>
                    <a:pt x="9168" y="13548"/>
                    <a:pt x="8942" y="13727"/>
                  </a:cubicBezTo>
                  <a:cubicBezTo>
                    <a:pt x="8097" y="14429"/>
                    <a:pt x="7061" y="14739"/>
                    <a:pt x="6025" y="15001"/>
                  </a:cubicBezTo>
                  <a:cubicBezTo>
                    <a:pt x="5297" y="15176"/>
                    <a:pt x="4576" y="15235"/>
                    <a:pt x="3852" y="15235"/>
                  </a:cubicBezTo>
                  <a:cubicBezTo>
                    <a:pt x="3593" y="15235"/>
                    <a:pt x="3333" y="15228"/>
                    <a:pt x="3072" y="15215"/>
                  </a:cubicBezTo>
                  <a:cubicBezTo>
                    <a:pt x="2822" y="15203"/>
                    <a:pt x="2560" y="15179"/>
                    <a:pt x="2298" y="15132"/>
                  </a:cubicBezTo>
                  <a:cubicBezTo>
                    <a:pt x="2215" y="15120"/>
                    <a:pt x="2108" y="15072"/>
                    <a:pt x="2048" y="15013"/>
                  </a:cubicBezTo>
                  <a:cubicBezTo>
                    <a:pt x="1822" y="14774"/>
                    <a:pt x="1620" y="14536"/>
                    <a:pt x="1405" y="14298"/>
                  </a:cubicBezTo>
                  <a:cubicBezTo>
                    <a:pt x="1334" y="14203"/>
                    <a:pt x="1263" y="14108"/>
                    <a:pt x="1203" y="14012"/>
                  </a:cubicBezTo>
                  <a:lnTo>
                    <a:pt x="1239" y="13929"/>
                  </a:lnTo>
                  <a:cubicBezTo>
                    <a:pt x="1947" y="14019"/>
                    <a:pt x="2647" y="14064"/>
                    <a:pt x="3340" y="14064"/>
                  </a:cubicBezTo>
                  <a:cubicBezTo>
                    <a:pt x="5946" y="14064"/>
                    <a:pt x="8449" y="13430"/>
                    <a:pt x="10847" y="12179"/>
                  </a:cubicBezTo>
                  <a:close/>
                  <a:moveTo>
                    <a:pt x="7085" y="14846"/>
                  </a:moveTo>
                  <a:cubicBezTo>
                    <a:pt x="7097" y="14894"/>
                    <a:pt x="7097" y="14917"/>
                    <a:pt x="7109" y="14953"/>
                  </a:cubicBezTo>
                  <a:cubicBezTo>
                    <a:pt x="6811" y="15144"/>
                    <a:pt x="6525" y="15358"/>
                    <a:pt x="6216" y="15501"/>
                  </a:cubicBezTo>
                  <a:cubicBezTo>
                    <a:pt x="5668" y="15798"/>
                    <a:pt x="5096" y="16072"/>
                    <a:pt x="4537" y="16346"/>
                  </a:cubicBezTo>
                  <a:cubicBezTo>
                    <a:pt x="4382" y="16421"/>
                    <a:pt x="4232" y="16459"/>
                    <a:pt x="4084" y="16459"/>
                  </a:cubicBezTo>
                  <a:cubicBezTo>
                    <a:pt x="3926" y="16459"/>
                    <a:pt x="3768" y="16415"/>
                    <a:pt x="3608" y="16322"/>
                  </a:cubicBezTo>
                  <a:cubicBezTo>
                    <a:pt x="3144" y="16084"/>
                    <a:pt x="2727" y="15786"/>
                    <a:pt x="2358" y="15441"/>
                  </a:cubicBezTo>
                  <a:cubicBezTo>
                    <a:pt x="2298" y="15394"/>
                    <a:pt x="2275" y="15322"/>
                    <a:pt x="2179" y="15191"/>
                  </a:cubicBezTo>
                  <a:lnTo>
                    <a:pt x="2179" y="15191"/>
                  </a:lnTo>
                  <a:cubicBezTo>
                    <a:pt x="2827" y="15322"/>
                    <a:pt x="3460" y="15388"/>
                    <a:pt x="4081" y="15388"/>
                  </a:cubicBezTo>
                  <a:cubicBezTo>
                    <a:pt x="5105" y="15388"/>
                    <a:pt x="6099" y="15209"/>
                    <a:pt x="7085" y="14846"/>
                  </a:cubicBezTo>
                  <a:close/>
                  <a:moveTo>
                    <a:pt x="20598" y="8905"/>
                  </a:moveTo>
                  <a:cubicBezTo>
                    <a:pt x="20622" y="8905"/>
                    <a:pt x="20658" y="8905"/>
                    <a:pt x="20717" y="8929"/>
                  </a:cubicBezTo>
                  <a:cubicBezTo>
                    <a:pt x="20741" y="9012"/>
                    <a:pt x="20789" y="9131"/>
                    <a:pt x="20801" y="9238"/>
                  </a:cubicBezTo>
                  <a:cubicBezTo>
                    <a:pt x="20848" y="9655"/>
                    <a:pt x="21075" y="9941"/>
                    <a:pt x="21444" y="10119"/>
                  </a:cubicBezTo>
                  <a:cubicBezTo>
                    <a:pt x="21622" y="10202"/>
                    <a:pt x="21706" y="10333"/>
                    <a:pt x="21813" y="10488"/>
                  </a:cubicBezTo>
                  <a:cubicBezTo>
                    <a:pt x="21944" y="10691"/>
                    <a:pt x="22098" y="10893"/>
                    <a:pt x="22277" y="11072"/>
                  </a:cubicBezTo>
                  <a:cubicBezTo>
                    <a:pt x="22384" y="11167"/>
                    <a:pt x="22444" y="11262"/>
                    <a:pt x="22408" y="11405"/>
                  </a:cubicBezTo>
                  <a:cubicBezTo>
                    <a:pt x="22384" y="11500"/>
                    <a:pt x="22360" y="11607"/>
                    <a:pt x="22349" y="11691"/>
                  </a:cubicBezTo>
                  <a:cubicBezTo>
                    <a:pt x="22289" y="12024"/>
                    <a:pt x="22384" y="12286"/>
                    <a:pt x="22634" y="12500"/>
                  </a:cubicBezTo>
                  <a:cubicBezTo>
                    <a:pt x="22694" y="12536"/>
                    <a:pt x="22741" y="12619"/>
                    <a:pt x="22801" y="12679"/>
                  </a:cubicBezTo>
                  <a:cubicBezTo>
                    <a:pt x="22728" y="12700"/>
                    <a:pt x="22604" y="12710"/>
                    <a:pt x="22437" y="12710"/>
                  </a:cubicBezTo>
                  <a:cubicBezTo>
                    <a:pt x="21649" y="12710"/>
                    <a:pt x="19897" y="12489"/>
                    <a:pt x="17991" y="12155"/>
                  </a:cubicBezTo>
                  <a:cubicBezTo>
                    <a:pt x="16407" y="11881"/>
                    <a:pt x="14859" y="11488"/>
                    <a:pt x="13312" y="11048"/>
                  </a:cubicBezTo>
                  <a:cubicBezTo>
                    <a:pt x="13300" y="11072"/>
                    <a:pt x="13300" y="11095"/>
                    <a:pt x="13288" y="11107"/>
                  </a:cubicBezTo>
                  <a:cubicBezTo>
                    <a:pt x="13466" y="11191"/>
                    <a:pt x="13645" y="11262"/>
                    <a:pt x="13824" y="11322"/>
                  </a:cubicBezTo>
                  <a:cubicBezTo>
                    <a:pt x="15812" y="11941"/>
                    <a:pt x="17836" y="12405"/>
                    <a:pt x="19920" y="12631"/>
                  </a:cubicBezTo>
                  <a:cubicBezTo>
                    <a:pt x="20801" y="12738"/>
                    <a:pt x="21682" y="12774"/>
                    <a:pt x="22563" y="12834"/>
                  </a:cubicBezTo>
                  <a:cubicBezTo>
                    <a:pt x="22908" y="12846"/>
                    <a:pt x="23003" y="12917"/>
                    <a:pt x="23015" y="13274"/>
                  </a:cubicBezTo>
                  <a:cubicBezTo>
                    <a:pt x="23039" y="13441"/>
                    <a:pt x="22980" y="13643"/>
                    <a:pt x="22932" y="13822"/>
                  </a:cubicBezTo>
                  <a:cubicBezTo>
                    <a:pt x="22884" y="14060"/>
                    <a:pt x="22777" y="14298"/>
                    <a:pt x="22765" y="14536"/>
                  </a:cubicBezTo>
                  <a:cubicBezTo>
                    <a:pt x="22753" y="14905"/>
                    <a:pt x="22718" y="15251"/>
                    <a:pt x="22479" y="15548"/>
                  </a:cubicBezTo>
                  <a:cubicBezTo>
                    <a:pt x="22349" y="15739"/>
                    <a:pt x="22396" y="15965"/>
                    <a:pt x="22456" y="16167"/>
                  </a:cubicBezTo>
                  <a:cubicBezTo>
                    <a:pt x="22479" y="16322"/>
                    <a:pt x="22539" y="16453"/>
                    <a:pt x="22599" y="16632"/>
                  </a:cubicBezTo>
                  <a:cubicBezTo>
                    <a:pt x="22408" y="16691"/>
                    <a:pt x="22265" y="16739"/>
                    <a:pt x="22122" y="16751"/>
                  </a:cubicBezTo>
                  <a:cubicBezTo>
                    <a:pt x="21706" y="16870"/>
                    <a:pt x="21313" y="17001"/>
                    <a:pt x="20967" y="17287"/>
                  </a:cubicBezTo>
                  <a:cubicBezTo>
                    <a:pt x="20852" y="17378"/>
                    <a:pt x="20728" y="17419"/>
                    <a:pt x="20599" y="17419"/>
                  </a:cubicBezTo>
                  <a:cubicBezTo>
                    <a:pt x="20474" y="17419"/>
                    <a:pt x="20346" y="17381"/>
                    <a:pt x="20217" y="17310"/>
                  </a:cubicBezTo>
                  <a:cubicBezTo>
                    <a:pt x="19360" y="16822"/>
                    <a:pt x="18479" y="16370"/>
                    <a:pt x="17646" y="15846"/>
                  </a:cubicBezTo>
                  <a:cubicBezTo>
                    <a:pt x="16276" y="15013"/>
                    <a:pt x="15038" y="14001"/>
                    <a:pt x="13871" y="12929"/>
                  </a:cubicBezTo>
                  <a:cubicBezTo>
                    <a:pt x="13705" y="12798"/>
                    <a:pt x="13586" y="12596"/>
                    <a:pt x="13478" y="12417"/>
                  </a:cubicBezTo>
                  <a:cubicBezTo>
                    <a:pt x="13347" y="12179"/>
                    <a:pt x="13240" y="11917"/>
                    <a:pt x="13181" y="11619"/>
                  </a:cubicBezTo>
                  <a:lnTo>
                    <a:pt x="13181" y="11619"/>
                  </a:lnTo>
                  <a:cubicBezTo>
                    <a:pt x="13466" y="11810"/>
                    <a:pt x="13752" y="12024"/>
                    <a:pt x="14050" y="12215"/>
                  </a:cubicBezTo>
                  <a:cubicBezTo>
                    <a:pt x="14943" y="12822"/>
                    <a:pt x="15895" y="13334"/>
                    <a:pt x="16884" y="13762"/>
                  </a:cubicBezTo>
                  <a:cubicBezTo>
                    <a:pt x="18598" y="14524"/>
                    <a:pt x="20313" y="15239"/>
                    <a:pt x="22039" y="15965"/>
                  </a:cubicBezTo>
                  <a:cubicBezTo>
                    <a:pt x="22047" y="15969"/>
                    <a:pt x="22057" y="15972"/>
                    <a:pt x="22070" y="15972"/>
                  </a:cubicBezTo>
                  <a:cubicBezTo>
                    <a:pt x="22095" y="15972"/>
                    <a:pt x="22126" y="15961"/>
                    <a:pt x="22158" y="15929"/>
                  </a:cubicBezTo>
                  <a:cubicBezTo>
                    <a:pt x="21813" y="15751"/>
                    <a:pt x="21467" y="15572"/>
                    <a:pt x="21110" y="15417"/>
                  </a:cubicBezTo>
                  <a:cubicBezTo>
                    <a:pt x="19801" y="14846"/>
                    <a:pt x="18491" y="14286"/>
                    <a:pt x="17181" y="13703"/>
                  </a:cubicBezTo>
                  <a:cubicBezTo>
                    <a:pt x="15812" y="13096"/>
                    <a:pt x="14490" y="12405"/>
                    <a:pt x="13252" y="11548"/>
                  </a:cubicBezTo>
                  <a:cubicBezTo>
                    <a:pt x="13193" y="11500"/>
                    <a:pt x="13121" y="11453"/>
                    <a:pt x="13062" y="11393"/>
                  </a:cubicBezTo>
                  <a:cubicBezTo>
                    <a:pt x="12859" y="11191"/>
                    <a:pt x="12871" y="10964"/>
                    <a:pt x="13121" y="10798"/>
                  </a:cubicBezTo>
                  <a:cubicBezTo>
                    <a:pt x="13345" y="10652"/>
                    <a:pt x="13592" y="10585"/>
                    <a:pt x="13844" y="10585"/>
                  </a:cubicBezTo>
                  <a:cubicBezTo>
                    <a:pt x="13901" y="10585"/>
                    <a:pt x="13957" y="10589"/>
                    <a:pt x="14014" y="10595"/>
                  </a:cubicBezTo>
                  <a:cubicBezTo>
                    <a:pt x="14819" y="10667"/>
                    <a:pt x="15617" y="10706"/>
                    <a:pt x="16413" y="10706"/>
                  </a:cubicBezTo>
                  <a:cubicBezTo>
                    <a:pt x="17078" y="10706"/>
                    <a:pt x="17741" y="10679"/>
                    <a:pt x="18408" y="10619"/>
                  </a:cubicBezTo>
                  <a:cubicBezTo>
                    <a:pt x="19181" y="10548"/>
                    <a:pt x="19967" y="10441"/>
                    <a:pt x="20717" y="10191"/>
                  </a:cubicBezTo>
                  <a:cubicBezTo>
                    <a:pt x="20789" y="10155"/>
                    <a:pt x="20848" y="10131"/>
                    <a:pt x="20908" y="10083"/>
                  </a:cubicBezTo>
                  <a:lnTo>
                    <a:pt x="20908" y="10083"/>
                  </a:lnTo>
                  <a:cubicBezTo>
                    <a:pt x="19848" y="10298"/>
                    <a:pt x="18789" y="10417"/>
                    <a:pt x="17717" y="10476"/>
                  </a:cubicBezTo>
                  <a:cubicBezTo>
                    <a:pt x="17293" y="10490"/>
                    <a:pt x="16873" y="10499"/>
                    <a:pt x="16452" y="10499"/>
                  </a:cubicBezTo>
                  <a:cubicBezTo>
                    <a:pt x="15809" y="10499"/>
                    <a:pt x="15164" y="10479"/>
                    <a:pt x="14502" y="10429"/>
                  </a:cubicBezTo>
                  <a:cubicBezTo>
                    <a:pt x="14586" y="10393"/>
                    <a:pt x="14669" y="10369"/>
                    <a:pt x="14740" y="10333"/>
                  </a:cubicBezTo>
                  <a:lnTo>
                    <a:pt x="16133" y="9762"/>
                  </a:lnTo>
                  <a:cubicBezTo>
                    <a:pt x="16253" y="9714"/>
                    <a:pt x="16372" y="9655"/>
                    <a:pt x="16491" y="9619"/>
                  </a:cubicBezTo>
                  <a:cubicBezTo>
                    <a:pt x="16824" y="9548"/>
                    <a:pt x="17181" y="9476"/>
                    <a:pt x="17526" y="9405"/>
                  </a:cubicBezTo>
                  <a:cubicBezTo>
                    <a:pt x="17629" y="9384"/>
                    <a:pt x="17732" y="9355"/>
                    <a:pt x="17835" y="9355"/>
                  </a:cubicBezTo>
                  <a:cubicBezTo>
                    <a:pt x="17851" y="9355"/>
                    <a:pt x="17867" y="9356"/>
                    <a:pt x="17884" y="9357"/>
                  </a:cubicBezTo>
                  <a:cubicBezTo>
                    <a:pt x="17988" y="9366"/>
                    <a:pt x="18092" y="9370"/>
                    <a:pt x="18196" y="9370"/>
                  </a:cubicBezTo>
                  <a:cubicBezTo>
                    <a:pt x="18927" y="9370"/>
                    <a:pt x="19624" y="9165"/>
                    <a:pt x="20313" y="8988"/>
                  </a:cubicBezTo>
                  <a:cubicBezTo>
                    <a:pt x="20420" y="8952"/>
                    <a:pt x="20503" y="8929"/>
                    <a:pt x="20598" y="8905"/>
                  </a:cubicBezTo>
                  <a:close/>
                  <a:moveTo>
                    <a:pt x="15193" y="15691"/>
                  </a:moveTo>
                  <a:cubicBezTo>
                    <a:pt x="16086" y="16501"/>
                    <a:pt x="17026" y="17203"/>
                    <a:pt x="18134" y="17799"/>
                  </a:cubicBezTo>
                  <a:cubicBezTo>
                    <a:pt x="18015" y="17822"/>
                    <a:pt x="17955" y="17834"/>
                    <a:pt x="17896" y="17834"/>
                  </a:cubicBezTo>
                  <a:cubicBezTo>
                    <a:pt x="17586" y="17858"/>
                    <a:pt x="17253" y="17858"/>
                    <a:pt x="16943" y="17870"/>
                  </a:cubicBezTo>
                  <a:cubicBezTo>
                    <a:pt x="16928" y="17871"/>
                    <a:pt x="16913" y="17871"/>
                    <a:pt x="16898" y="17871"/>
                  </a:cubicBezTo>
                  <a:cubicBezTo>
                    <a:pt x="16705" y="17871"/>
                    <a:pt x="16551" y="17799"/>
                    <a:pt x="16407" y="17644"/>
                  </a:cubicBezTo>
                  <a:cubicBezTo>
                    <a:pt x="15907" y="17084"/>
                    <a:pt x="15526" y="16441"/>
                    <a:pt x="15157" y="15786"/>
                  </a:cubicBezTo>
                  <a:cubicBezTo>
                    <a:pt x="15145" y="15775"/>
                    <a:pt x="15181" y="15739"/>
                    <a:pt x="15193" y="15691"/>
                  </a:cubicBezTo>
                  <a:close/>
                  <a:moveTo>
                    <a:pt x="13871" y="13179"/>
                  </a:moveTo>
                  <a:lnTo>
                    <a:pt x="13871" y="13179"/>
                  </a:lnTo>
                  <a:cubicBezTo>
                    <a:pt x="15717" y="14941"/>
                    <a:pt x="17777" y="16346"/>
                    <a:pt x="20182" y="17453"/>
                  </a:cubicBezTo>
                  <a:cubicBezTo>
                    <a:pt x="20063" y="17477"/>
                    <a:pt x="20003" y="17513"/>
                    <a:pt x="19955" y="17513"/>
                  </a:cubicBezTo>
                  <a:cubicBezTo>
                    <a:pt x="19717" y="17513"/>
                    <a:pt x="19527" y="17620"/>
                    <a:pt x="19348" y="17763"/>
                  </a:cubicBezTo>
                  <a:cubicBezTo>
                    <a:pt x="19187" y="17895"/>
                    <a:pt x="19035" y="17982"/>
                    <a:pt x="18869" y="17982"/>
                  </a:cubicBezTo>
                  <a:cubicBezTo>
                    <a:pt x="18766" y="17982"/>
                    <a:pt x="18657" y="17948"/>
                    <a:pt x="18539" y="17870"/>
                  </a:cubicBezTo>
                  <a:cubicBezTo>
                    <a:pt x="18110" y="17584"/>
                    <a:pt x="17634" y="17346"/>
                    <a:pt x="17217" y="17037"/>
                  </a:cubicBezTo>
                  <a:cubicBezTo>
                    <a:pt x="16491" y="16501"/>
                    <a:pt x="15788" y="15929"/>
                    <a:pt x="15074" y="15382"/>
                  </a:cubicBezTo>
                  <a:cubicBezTo>
                    <a:pt x="14967" y="15310"/>
                    <a:pt x="14883" y="15203"/>
                    <a:pt x="14824" y="15084"/>
                  </a:cubicBezTo>
                  <a:cubicBezTo>
                    <a:pt x="14502" y="14477"/>
                    <a:pt x="14205" y="13881"/>
                    <a:pt x="13895" y="13274"/>
                  </a:cubicBezTo>
                  <a:cubicBezTo>
                    <a:pt x="13883" y="13250"/>
                    <a:pt x="13883" y="13215"/>
                    <a:pt x="13871" y="13179"/>
                  </a:cubicBezTo>
                  <a:close/>
                  <a:moveTo>
                    <a:pt x="14348" y="14536"/>
                  </a:moveTo>
                  <a:lnTo>
                    <a:pt x="14348" y="14536"/>
                  </a:lnTo>
                  <a:cubicBezTo>
                    <a:pt x="14609" y="15024"/>
                    <a:pt x="14895" y="15536"/>
                    <a:pt x="15062" y="16084"/>
                  </a:cubicBezTo>
                  <a:cubicBezTo>
                    <a:pt x="15264" y="16799"/>
                    <a:pt x="15431" y="17525"/>
                    <a:pt x="15621" y="18251"/>
                  </a:cubicBezTo>
                  <a:cubicBezTo>
                    <a:pt x="15669" y="18418"/>
                    <a:pt x="15621" y="18537"/>
                    <a:pt x="15538" y="18692"/>
                  </a:cubicBezTo>
                  <a:cubicBezTo>
                    <a:pt x="15419" y="18894"/>
                    <a:pt x="15324" y="19120"/>
                    <a:pt x="15252" y="19346"/>
                  </a:cubicBezTo>
                  <a:cubicBezTo>
                    <a:pt x="15173" y="19585"/>
                    <a:pt x="15119" y="19673"/>
                    <a:pt x="14951" y="19673"/>
                  </a:cubicBezTo>
                  <a:cubicBezTo>
                    <a:pt x="14892" y="19673"/>
                    <a:pt x="14820" y="19662"/>
                    <a:pt x="14729" y="19644"/>
                  </a:cubicBezTo>
                  <a:cubicBezTo>
                    <a:pt x="14729" y="18787"/>
                    <a:pt x="14776" y="17930"/>
                    <a:pt x="14729" y="17084"/>
                  </a:cubicBezTo>
                  <a:cubicBezTo>
                    <a:pt x="14657" y="16227"/>
                    <a:pt x="14478" y="15382"/>
                    <a:pt x="14348" y="14536"/>
                  </a:cubicBezTo>
                  <a:close/>
                  <a:moveTo>
                    <a:pt x="9537" y="14143"/>
                  </a:moveTo>
                  <a:cubicBezTo>
                    <a:pt x="8823" y="15953"/>
                    <a:pt x="8121" y="17751"/>
                    <a:pt x="7930" y="19739"/>
                  </a:cubicBezTo>
                  <a:cubicBezTo>
                    <a:pt x="7859" y="19656"/>
                    <a:pt x="7775" y="19596"/>
                    <a:pt x="7751" y="19537"/>
                  </a:cubicBezTo>
                  <a:cubicBezTo>
                    <a:pt x="7454" y="19001"/>
                    <a:pt x="7335" y="18453"/>
                    <a:pt x="7513" y="17858"/>
                  </a:cubicBezTo>
                  <a:cubicBezTo>
                    <a:pt x="7704" y="17180"/>
                    <a:pt x="8037" y="16572"/>
                    <a:pt x="8371" y="15977"/>
                  </a:cubicBezTo>
                  <a:cubicBezTo>
                    <a:pt x="8704" y="15394"/>
                    <a:pt x="9073" y="14846"/>
                    <a:pt x="9430" y="14286"/>
                  </a:cubicBezTo>
                  <a:cubicBezTo>
                    <a:pt x="9466" y="14239"/>
                    <a:pt x="9502" y="14191"/>
                    <a:pt x="9537" y="14143"/>
                  </a:cubicBezTo>
                  <a:close/>
                  <a:moveTo>
                    <a:pt x="11978" y="11726"/>
                  </a:moveTo>
                  <a:cubicBezTo>
                    <a:pt x="10597" y="14465"/>
                    <a:pt x="9478" y="17275"/>
                    <a:pt x="9049" y="20275"/>
                  </a:cubicBezTo>
                  <a:cubicBezTo>
                    <a:pt x="8775" y="20204"/>
                    <a:pt x="8525" y="20132"/>
                    <a:pt x="8240" y="20073"/>
                  </a:cubicBezTo>
                  <a:cubicBezTo>
                    <a:pt x="8073" y="20037"/>
                    <a:pt x="8013" y="19954"/>
                    <a:pt x="8025" y="19799"/>
                  </a:cubicBezTo>
                  <a:cubicBezTo>
                    <a:pt x="8073" y="19501"/>
                    <a:pt x="8109" y="19204"/>
                    <a:pt x="8168" y="18930"/>
                  </a:cubicBezTo>
                  <a:cubicBezTo>
                    <a:pt x="8513" y="17394"/>
                    <a:pt x="9014" y="15906"/>
                    <a:pt x="9645" y="14465"/>
                  </a:cubicBezTo>
                  <a:cubicBezTo>
                    <a:pt x="9764" y="14203"/>
                    <a:pt x="9859" y="13953"/>
                    <a:pt x="9966" y="13703"/>
                  </a:cubicBezTo>
                  <a:cubicBezTo>
                    <a:pt x="10264" y="13024"/>
                    <a:pt x="10716" y="12453"/>
                    <a:pt x="11288" y="12000"/>
                  </a:cubicBezTo>
                  <a:cubicBezTo>
                    <a:pt x="11490" y="11857"/>
                    <a:pt x="11692" y="11726"/>
                    <a:pt x="11978" y="11726"/>
                  </a:cubicBezTo>
                  <a:close/>
                  <a:moveTo>
                    <a:pt x="12300" y="11703"/>
                  </a:moveTo>
                  <a:cubicBezTo>
                    <a:pt x="12347" y="11798"/>
                    <a:pt x="12454" y="11869"/>
                    <a:pt x="12454" y="11965"/>
                  </a:cubicBezTo>
                  <a:cubicBezTo>
                    <a:pt x="12502" y="12536"/>
                    <a:pt x="12573" y="13108"/>
                    <a:pt x="12526" y="13667"/>
                  </a:cubicBezTo>
                  <a:cubicBezTo>
                    <a:pt x="12300" y="16037"/>
                    <a:pt x="11811" y="18334"/>
                    <a:pt x="10919" y="20537"/>
                  </a:cubicBezTo>
                  <a:cubicBezTo>
                    <a:pt x="10740" y="20978"/>
                    <a:pt x="10549" y="21406"/>
                    <a:pt x="10371" y="21859"/>
                  </a:cubicBezTo>
                  <a:cubicBezTo>
                    <a:pt x="10538" y="21561"/>
                    <a:pt x="10728" y="21263"/>
                    <a:pt x="10871" y="20954"/>
                  </a:cubicBezTo>
                  <a:cubicBezTo>
                    <a:pt x="11681" y="19204"/>
                    <a:pt x="12181" y="17382"/>
                    <a:pt x="12466" y="15489"/>
                  </a:cubicBezTo>
                  <a:cubicBezTo>
                    <a:pt x="12538" y="14953"/>
                    <a:pt x="12621" y="14417"/>
                    <a:pt x="12657" y="13870"/>
                  </a:cubicBezTo>
                  <a:cubicBezTo>
                    <a:pt x="12716" y="13274"/>
                    <a:pt x="12693" y="12679"/>
                    <a:pt x="12562" y="12096"/>
                  </a:cubicBezTo>
                  <a:cubicBezTo>
                    <a:pt x="12526" y="11988"/>
                    <a:pt x="12514" y="11881"/>
                    <a:pt x="12502" y="11786"/>
                  </a:cubicBezTo>
                  <a:cubicBezTo>
                    <a:pt x="12545" y="11756"/>
                    <a:pt x="12581" y="11743"/>
                    <a:pt x="12613" y="11743"/>
                  </a:cubicBezTo>
                  <a:cubicBezTo>
                    <a:pt x="12669" y="11743"/>
                    <a:pt x="12710" y="11784"/>
                    <a:pt x="12740" y="11846"/>
                  </a:cubicBezTo>
                  <a:cubicBezTo>
                    <a:pt x="12764" y="11917"/>
                    <a:pt x="12776" y="12000"/>
                    <a:pt x="12800" y="12084"/>
                  </a:cubicBezTo>
                  <a:cubicBezTo>
                    <a:pt x="13038" y="13548"/>
                    <a:pt x="13145" y="15036"/>
                    <a:pt x="13062" y="16525"/>
                  </a:cubicBezTo>
                  <a:cubicBezTo>
                    <a:pt x="12966" y="17882"/>
                    <a:pt x="12764" y="19227"/>
                    <a:pt x="12407" y="20537"/>
                  </a:cubicBezTo>
                  <a:cubicBezTo>
                    <a:pt x="12395" y="20620"/>
                    <a:pt x="12359" y="20728"/>
                    <a:pt x="12347" y="20811"/>
                  </a:cubicBezTo>
                  <a:cubicBezTo>
                    <a:pt x="12347" y="20835"/>
                    <a:pt x="12359" y="20859"/>
                    <a:pt x="12371" y="20966"/>
                  </a:cubicBezTo>
                  <a:cubicBezTo>
                    <a:pt x="12931" y="19466"/>
                    <a:pt x="13181" y="17977"/>
                    <a:pt x="13252" y="16453"/>
                  </a:cubicBezTo>
                  <a:cubicBezTo>
                    <a:pt x="13335" y="14953"/>
                    <a:pt x="13228" y="13453"/>
                    <a:pt x="12835" y="11905"/>
                  </a:cubicBezTo>
                  <a:lnTo>
                    <a:pt x="12835" y="11905"/>
                  </a:lnTo>
                  <a:cubicBezTo>
                    <a:pt x="13109" y="12060"/>
                    <a:pt x="13240" y="12227"/>
                    <a:pt x="13347" y="12453"/>
                  </a:cubicBezTo>
                  <a:cubicBezTo>
                    <a:pt x="14300" y="14560"/>
                    <a:pt x="14681" y="16787"/>
                    <a:pt x="14621" y="19085"/>
                  </a:cubicBezTo>
                  <a:cubicBezTo>
                    <a:pt x="14609" y="19466"/>
                    <a:pt x="14633" y="19847"/>
                    <a:pt x="14478" y="20204"/>
                  </a:cubicBezTo>
                  <a:cubicBezTo>
                    <a:pt x="14383" y="20394"/>
                    <a:pt x="14300" y="20549"/>
                    <a:pt x="14062" y="20597"/>
                  </a:cubicBezTo>
                  <a:cubicBezTo>
                    <a:pt x="13764" y="20656"/>
                    <a:pt x="13586" y="20894"/>
                    <a:pt x="13407" y="21109"/>
                  </a:cubicBezTo>
                  <a:cubicBezTo>
                    <a:pt x="13180" y="21404"/>
                    <a:pt x="13084" y="21529"/>
                    <a:pt x="12929" y="21529"/>
                  </a:cubicBezTo>
                  <a:cubicBezTo>
                    <a:pt x="12815" y="21529"/>
                    <a:pt x="12670" y="21462"/>
                    <a:pt x="12419" y="21347"/>
                  </a:cubicBezTo>
                  <a:cubicBezTo>
                    <a:pt x="12359" y="21323"/>
                    <a:pt x="12323" y="21287"/>
                    <a:pt x="12264" y="21275"/>
                  </a:cubicBezTo>
                  <a:cubicBezTo>
                    <a:pt x="12145" y="21237"/>
                    <a:pt x="12043" y="21216"/>
                    <a:pt x="11955" y="21216"/>
                  </a:cubicBezTo>
                  <a:cubicBezTo>
                    <a:pt x="11742" y="21216"/>
                    <a:pt x="11610" y="21338"/>
                    <a:pt x="11526" y="21632"/>
                  </a:cubicBezTo>
                  <a:cubicBezTo>
                    <a:pt x="11442" y="21966"/>
                    <a:pt x="11252" y="22061"/>
                    <a:pt x="10930" y="22061"/>
                  </a:cubicBezTo>
                  <a:cubicBezTo>
                    <a:pt x="10915" y="22060"/>
                    <a:pt x="10898" y="22059"/>
                    <a:pt x="10882" y="22059"/>
                  </a:cubicBezTo>
                  <a:cubicBezTo>
                    <a:pt x="10751" y="22059"/>
                    <a:pt x="10605" y="22097"/>
                    <a:pt x="10478" y="22097"/>
                  </a:cubicBezTo>
                  <a:cubicBezTo>
                    <a:pt x="10418" y="22097"/>
                    <a:pt x="10359" y="22049"/>
                    <a:pt x="10299" y="22025"/>
                  </a:cubicBezTo>
                  <a:cubicBezTo>
                    <a:pt x="10252" y="22061"/>
                    <a:pt x="10204" y="22109"/>
                    <a:pt x="10097" y="22180"/>
                  </a:cubicBezTo>
                  <a:cubicBezTo>
                    <a:pt x="10073" y="21966"/>
                    <a:pt x="10037" y="21811"/>
                    <a:pt x="10026" y="21644"/>
                  </a:cubicBezTo>
                  <a:cubicBezTo>
                    <a:pt x="10014" y="21394"/>
                    <a:pt x="9918" y="21204"/>
                    <a:pt x="9716" y="21037"/>
                  </a:cubicBezTo>
                  <a:cubicBezTo>
                    <a:pt x="8954" y="20430"/>
                    <a:pt x="9109" y="20632"/>
                    <a:pt x="9287" y="19727"/>
                  </a:cubicBezTo>
                  <a:cubicBezTo>
                    <a:pt x="9561" y="18215"/>
                    <a:pt x="10037" y="16739"/>
                    <a:pt x="10609" y="15298"/>
                  </a:cubicBezTo>
                  <a:cubicBezTo>
                    <a:pt x="10966" y="14405"/>
                    <a:pt x="11323" y="13512"/>
                    <a:pt x="11692" y="12619"/>
                  </a:cubicBezTo>
                  <a:cubicBezTo>
                    <a:pt x="11800" y="12357"/>
                    <a:pt x="11931" y="12119"/>
                    <a:pt x="12062" y="11881"/>
                  </a:cubicBezTo>
                  <a:cubicBezTo>
                    <a:pt x="12109" y="11810"/>
                    <a:pt x="12228" y="11762"/>
                    <a:pt x="12300" y="11703"/>
                  </a:cubicBezTo>
                  <a:close/>
                  <a:moveTo>
                    <a:pt x="6565" y="1"/>
                  </a:moveTo>
                  <a:cubicBezTo>
                    <a:pt x="6464" y="1"/>
                    <a:pt x="6372" y="66"/>
                    <a:pt x="6263" y="201"/>
                  </a:cubicBezTo>
                  <a:cubicBezTo>
                    <a:pt x="6132" y="356"/>
                    <a:pt x="6013" y="511"/>
                    <a:pt x="5858" y="654"/>
                  </a:cubicBezTo>
                  <a:cubicBezTo>
                    <a:pt x="5442" y="1011"/>
                    <a:pt x="5418" y="1106"/>
                    <a:pt x="5596" y="1630"/>
                  </a:cubicBezTo>
                  <a:cubicBezTo>
                    <a:pt x="5692" y="1904"/>
                    <a:pt x="5656" y="1999"/>
                    <a:pt x="5382" y="2094"/>
                  </a:cubicBezTo>
                  <a:cubicBezTo>
                    <a:pt x="5204" y="2142"/>
                    <a:pt x="5025" y="2166"/>
                    <a:pt x="4858" y="2225"/>
                  </a:cubicBezTo>
                  <a:cubicBezTo>
                    <a:pt x="4549" y="2332"/>
                    <a:pt x="4442" y="2475"/>
                    <a:pt x="4442" y="2809"/>
                  </a:cubicBezTo>
                  <a:cubicBezTo>
                    <a:pt x="4442" y="2928"/>
                    <a:pt x="4465" y="3059"/>
                    <a:pt x="4465" y="3190"/>
                  </a:cubicBezTo>
                  <a:cubicBezTo>
                    <a:pt x="4465" y="3452"/>
                    <a:pt x="4442" y="3702"/>
                    <a:pt x="4251" y="3928"/>
                  </a:cubicBezTo>
                  <a:cubicBezTo>
                    <a:pt x="4180" y="4011"/>
                    <a:pt x="4180" y="4190"/>
                    <a:pt x="4180" y="4321"/>
                  </a:cubicBezTo>
                  <a:cubicBezTo>
                    <a:pt x="4180" y="4476"/>
                    <a:pt x="4239" y="4607"/>
                    <a:pt x="4287" y="4738"/>
                  </a:cubicBezTo>
                  <a:cubicBezTo>
                    <a:pt x="4311" y="4892"/>
                    <a:pt x="4322" y="5011"/>
                    <a:pt x="4227" y="5142"/>
                  </a:cubicBezTo>
                  <a:cubicBezTo>
                    <a:pt x="4049" y="5333"/>
                    <a:pt x="4061" y="5547"/>
                    <a:pt x="4180" y="5773"/>
                  </a:cubicBezTo>
                  <a:cubicBezTo>
                    <a:pt x="4263" y="5928"/>
                    <a:pt x="4358" y="6107"/>
                    <a:pt x="4358" y="6273"/>
                  </a:cubicBezTo>
                  <a:cubicBezTo>
                    <a:pt x="4358" y="6547"/>
                    <a:pt x="4418" y="6762"/>
                    <a:pt x="4620" y="6964"/>
                  </a:cubicBezTo>
                  <a:cubicBezTo>
                    <a:pt x="4620" y="6964"/>
                    <a:pt x="4608" y="6988"/>
                    <a:pt x="4608" y="7024"/>
                  </a:cubicBezTo>
                  <a:cubicBezTo>
                    <a:pt x="4596" y="7024"/>
                    <a:pt x="4561" y="7047"/>
                    <a:pt x="4549" y="7047"/>
                  </a:cubicBezTo>
                  <a:cubicBezTo>
                    <a:pt x="4489" y="7059"/>
                    <a:pt x="4430" y="7059"/>
                    <a:pt x="4370" y="7059"/>
                  </a:cubicBezTo>
                  <a:cubicBezTo>
                    <a:pt x="4295" y="7051"/>
                    <a:pt x="4221" y="7047"/>
                    <a:pt x="4148" y="7047"/>
                  </a:cubicBezTo>
                  <a:cubicBezTo>
                    <a:pt x="3683" y="7047"/>
                    <a:pt x="3245" y="7204"/>
                    <a:pt x="2834" y="7440"/>
                  </a:cubicBezTo>
                  <a:cubicBezTo>
                    <a:pt x="2203" y="7774"/>
                    <a:pt x="1644" y="8226"/>
                    <a:pt x="1370" y="8929"/>
                  </a:cubicBezTo>
                  <a:cubicBezTo>
                    <a:pt x="1227" y="9262"/>
                    <a:pt x="1084" y="9595"/>
                    <a:pt x="715" y="9798"/>
                  </a:cubicBezTo>
                  <a:cubicBezTo>
                    <a:pt x="774" y="9952"/>
                    <a:pt x="810" y="10060"/>
                    <a:pt x="834" y="10262"/>
                  </a:cubicBezTo>
                  <a:cubicBezTo>
                    <a:pt x="965" y="10595"/>
                    <a:pt x="929" y="10893"/>
                    <a:pt x="667" y="11143"/>
                  </a:cubicBezTo>
                  <a:cubicBezTo>
                    <a:pt x="501" y="11286"/>
                    <a:pt x="358" y="11453"/>
                    <a:pt x="203" y="11607"/>
                  </a:cubicBezTo>
                  <a:cubicBezTo>
                    <a:pt x="0" y="11810"/>
                    <a:pt x="12" y="11905"/>
                    <a:pt x="155" y="12155"/>
                  </a:cubicBezTo>
                  <a:cubicBezTo>
                    <a:pt x="393" y="12524"/>
                    <a:pt x="620" y="12905"/>
                    <a:pt x="810" y="13298"/>
                  </a:cubicBezTo>
                  <a:cubicBezTo>
                    <a:pt x="893" y="13441"/>
                    <a:pt x="917" y="13655"/>
                    <a:pt x="893" y="13822"/>
                  </a:cubicBezTo>
                  <a:cubicBezTo>
                    <a:pt x="846" y="14060"/>
                    <a:pt x="905" y="14251"/>
                    <a:pt x="1048" y="14417"/>
                  </a:cubicBezTo>
                  <a:cubicBezTo>
                    <a:pt x="1191" y="14560"/>
                    <a:pt x="1334" y="14691"/>
                    <a:pt x="1465" y="14846"/>
                  </a:cubicBezTo>
                  <a:cubicBezTo>
                    <a:pt x="1572" y="14953"/>
                    <a:pt x="1667" y="15084"/>
                    <a:pt x="1751" y="15203"/>
                  </a:cubicBezTo>
                  <a:cubicBezTo>
                    <a:pt x="1882" y="15382"/>
                    <a:pt x="1989" y="15584"/>
                    <a:pt x="2156" y="15739"/>
                  </a:cubicBezTo>
                  <a:cubicBezTo>
                    <a:pt x="2441" y="15989"/>
                    <a:pt x="2739" y="16203"/>
                    <a:pt x="3037" y="16418"/>
                  </a:cubicBezTo>
                  <a:cubicBezTo>
                    <a:pt x="3392" y="16689"/>
                    <a:pt x="3741" y="16820"/>
                    <a:pt x="4104" y="16820"/>
                  </a:cubicBezTo>
                  <a:cubicBezTo>
                    <a:pt x="4409" y="16820"/>
                    <a:pt x="4724" y="16728"/>
                    <a:pt x="5061" y="16548"/>
                  </a:cubicBezTo>
                  <a:cubicBezTo>
                    <a:pt x="6275" y="15858"/>
                    <a:pt x="7478" y="15155"/>
                    <a:pt x="8609" y="14334"/>
                  </a:cubicBezTo>
                  <a:cubicBezTo>
                    <a:pt x="8883" y="14143"/>
                    <a:pt x="9168" y="13965"/>
                    <a:pt x="9430" y="13786"/>
                  </a:cubicBezTo>
                  <a:lnTo>
                    <a:pt x="9478" y="13834"/>
                  </a:lnTo>
                  <a:cubicBezTo>
                    <a:pt x="9228" y="14227"/>
                    <a:pt x="8966" y="14608"/>
                    <a:pt x="8728" y="15001"/>
                  </a:cubicBezTo>
                  <a:cubicBezTo>
                    <a:pt x="8192" y="15858"/>
                    <a:pt x="7680" y="16727"/>
                    <a:pt x="7323" y="17680"/>
                  </a:cubicBezTo>
                  <a:cubicBezTo>
                    <a:pt x="7049" y="18394"/>
                    <a:pt x="7144" y="19061"/>
                    <a:pt x="7478" y="19716"/>
                  </a:cubicBezTo>
                  <a:cubicBezTo>
                    <a:pt x="7597" y="19954"/>
                    <a:pt x="7751" y="20156"/>
                    <a:pt x="7882" y="20370"/>
                  </a:cubicBezTo>
                  <a:cubicBezTo>
                    <a:pt x="8097" y="20394"/>
                    <a:pt x="8299" y="20430"/>
                    <a:pt x="8490" y="20466"/>
                  </a:cubicBezTo>
                  <a:cubicBezTo>
                    <a:pt x="8585" y="20489"/>
                    <a:pt x="8692" y="20513"/>
                    <a:pt x="8716" y="20573"/>
                  </a:cubicBezTo>
                  <a:cubicBezTo>
                    <a:pt x="8930" y="20930"/>
                    <a:pt x="9264" y="21144"/>
                    <a:pt x="9561" y="21394"/>
                  </a:cubicBezTo>
                  <a:cubicBezTo>
                    <a:pt x="9680" y="21501"/>
                    <a:pt x="9728" y="21621"/>
                    <a:pt x="9740" y="21763"/>
                  </a:cubicBezTo>
                  <a:cubicBezTo>
                    <a:pt x="9740" y="21930"/>
                    <a:pt x="9764" y="22097"/>
                    <a:pt x="9799" y="22252"/>
                  </a:cubicBezTo>
                  <a:cubicBezTo>
                    <a:pt x="9841" y="22447"/>
                    <a:pt x="9935" y="22518"/>
                    <a:pt x="10107" y="22518"/>
                  </a:cubicBezTo>
                  <a:cubicBezTo>
                    <a:pt x="10134" y="22518"/>
                    <a:pt x="10162" y="22517"/>
                    <a:pt x="10192" y="22514"/>
                  </a:cubicBezTo>
                  <a:cubicBezTo>
                    <a:pt x="10478" y="22466"/>
                    <a:pt x="10752" y="22418"/>
                    <a:pt x="11038" y="22394"/>
                  </a:cubicBezTo>
                  <a:cubicBezTo>
                    <a:pt x="11383" y="22359"/>
                    <a:pt x="11609" y="22228"/>
                    <a:pt x="11692" y="21859"/>
                  </a:cubicBezTo>
                  <a:cubicBezTo>
                    <a:pt x="11733" y="21664"/>
                    <a:pt x="11818" y="21580"/>
                    <a:pt x="11954" y="21580"/>
                  </a:cubicBezTo>
                  <a:cubicBezTo>
                    <a:pt x="12018" y="21580"/>
                    <a:pt x="12093" y="21598"/>
                    <a:pt x="12181" y="21632"/>
                  </a:cubicBezTo>
                  <a:cubicBezTo>
                    <a:pt x="12347" y="21704"/>
                    <a:pt x="12514" y="21799"/>
                    <a:pt x="12681" y="21859"/>
                  </a:cubicBezTo>
                  <a:cubicBezTo>
                    <a:pt x="12781" y="21897"/>
                    <a:pt x="12867" y="21917"/>
                    <a:pt x="12944" y="21917"/>
                  </a:cubicBezTo>
                  <a:cubicBezTo>
                    <a:pt x="13107" y="21917"/>
                    <a:pt x="13230" y="21830"/>
                    <a:pt x="13359" y="21644"/>
                  </a:cubicBezTo>
                  <a:cubicBezTo>
                    <a:pt x="13419" y="21573"/>
                    <a:pt x="13466" y="21478"/>
                    <a:pt x="13526" y="21406"/>
                  </a:cubicBezTo>
                  <a:cubicBezTo>
                    <a:pt x="13705" y="21216"/>
                    <a:pt x="13871" y="20990"/>
                    <a:pt x="14145" y="20942"/>
                  </a:cubicBezTo>
                  <a:cubicBezTo>
                    <a:pt x="14383" y="20906"/>
                    <a:pt x="14502" y="20763"/>
                    <a:pt x="14598" y="20573"/>
                  </a:cubicBezTo>
                  <a:cubicBezTo>
                    <a:pt x="14645" y="20454"/>
                    <a:pt x="14705" y="20347"/>
                    <a:pt x="14740" y="20251"/>
                  </a:cubicBezTo>
                  <a:cubicBezTo>
                    <a:pt x="14788" y="20108"/>
                    <a:pt x="14859" y="20025"/>
                    <a:pt x="15014" y="19989"/>
                  </a:cubicBezTo>
                  <a:cubicBezTo>
                    <a:pt x="15300" y="19930"/>
                    <a:pt x="15395" y="19739"/>
                    <a:pt x="15479" y="19477"/>
                  </a:cubicBezTo>
                  <a:cubicBezTo>
                    <a:pt x="15514" y="19299"/>
                    <a:pt x="15610" y="19085"/>
                    <a:pt x="15729" y="18942"/>
                  </a:cubicBezTo>
                  <a:cubicBezTo>
                    <a:pt x="15872" y="18763"/>
                    <a:pt x="15907" y="18596"/>
                    <a:pt x="15848" y="18382"/>
                  </a:cubicBezTo>
                  <a:cubicBezTo>
                    <a:pt x="15741" y="17965"/>
                    <a:pt x="15645" y="17549"/>
                    <a:pt x="15562" y="17132"/>
                  </a:cubicBezTo>
                  <a:lnTo>
                    <a:pt x="15562" y="17132"/>
                  </a:lnTo>
                  <a:cubicBezTo>
                    <a:pt x="15645" y="17180"/>
                    <a:pt x="15693" y="17251"/>
                    <a:pt x="15752" y="17334"/>
                  </a:cubicBezTo>
                  <a:cubicBezTo>
                    <a:pt x="15955" y="17572"/>
                    <a:pt x="16145" y="17787"/>
                    <a:pt x="16336" y="18013"/>
                  </a:cubicBezTo>
                  <a:cubicBezTo>
                    <a:pt x="16445" y="18133"/>
                    <a:pt x="16584" y="18193"/>
                    <a:pt x="16744" y="18193"/>
                  </a:cubicBezTo>
                  <a:cubicBezTo>
                    <a:pt x="16759" y="18193"/>
                    <a:pt x="16773" y="18193"/>
                    <a:pt x="16788" y="18192"/>
                  </a:cubicBezTo>
                  <a:cubicBezTo>
                    <a:pt x="17145" y="18180"/>
                    <a:pt x="17515" y="18168"/>
                    <a:pt x="17884" y="18168"/>
                  </a:cubicBezTo>
                  <a:cubicBezTo>
                    <a:pt x="18098" y="18168"/>
                    <a:pt x="18336" y="18168"/>
                    <a:pt x="18515" y="18251"/>
                  </a:cubicBezTo>
                  <a:cubicBezTo>
                    <a:pt x="18632" y="18307"/>
                    <a:pt x="18740" y="18334"/>
                    <a:pt x="18841" y="18334"/>
                  </a:cubicBezTo>
                  <a:cubicBezTo>
                    <a:pt x="18997" y="18334"/>
                    <a:pt x="19135" y="18271"/>
                    <a:pt x="19265" y="18156"/>
                  </a:cubicBezTo>
                  <a:cubicBezTo>
                    <a:pt x="19551" y="17894"/>
                    <a:pt x="19860" y="17834"/>
                    <a:pt x="20217" y="17811"/>
                  </a:cubicBezTo>
                  <a:cubicBezTo>
                    <a:pt x="20503" y="17775"/>
                    <a:pt x="20801" y="17739"/>
                    <a:pt x="21039" y="17596"/>
                  </a:cubicBezTo>
                  <a:cubicBezTo>
                    <a:pt x="21563" y="17287"/>
                    <a:pt x="22122" y="17108"/>
                    <a:pt x="22694" y="16929"/>
                  </a:cubicBezTo>
                  <a:cubicBezTo>
                    <a:pt x="22765" y="16906"/>
                    <a:pt x="22825" y="16858"/>
                    <a:pt x="22896" y="16822"/>
                  </a:cubicBezTo>
                  <a:cubicBezTo>
                    <a:pt x="22813" y="16584"/>
                    <a:pt x="22694" y="16370"/>
                    <a:pt x="22646" y="16144"/>
                  </a:cubicBezTo>
                  <a:cubicBezTo>
                    <a:pt x="22622" y="16013"/>
                    <a:pt x="22622" y="15798"/>
                    <a:pt x="22694" y="15715"/>
                  </a:cubicBezTo>
                  <a:cubicBezTo>
                    <a:pt x="22932" y="15429"/>
                    <a:pt x="22956" y="15132"/>
                    <a:pt x="22956" y="14798"/>
                  </a:cubicBezTo>
                  <a:cubicBezTo>
                    <a:pt x="22956" y="14536"/>
                    <a:pt x="22991" y="14262"/>
                    <a:pt x="23134" y="14012"/>
                  </a:cubicBezTo>
                  <a:cubicBezTo>
                    <a:pt x="23194" y="13905"/>
                    <a:pt x="23218" y="13786"/>
                    <a:pt x="23230" y="13667"/>
                  </a:cubicBezTo>
                  <a:cubicBezTo>
                    <a:pt x="23253" y="13191"/>
                    <a:pt x="23158" y="12750"/>
                    <a:pt x="22765" y="12417"/>
                  </a:cubicBezTo>
                  <a:cubicBezTo>
                    <a:pt x="22563" y="12238"/>
                    <a:pt x="22479" y="12036"/>
                    <a:pt x="22563" y="11786"/>
                  </a:cubicBezTo>
                  <a:cubicBezTo>
                    <a:pt x="22587" y="11667"/>
                    <a:pt x="22599" y="11548"/>
                    <a:pt x="22622" y="11429"/>
                  </a:cubicBezTo>
                  <a:cubicBezTo>
                    <a:pt x="22646" y="11274"/>
                    <a:pt x="22599" y="11143"/>
                    <a:pt x="22468" y="11048"/>
                  </a:cubicBezTo>
                  <a:cubicBezTo>
                    <a:pt x="22206" y="10869"/>
                    <a:pt x="22039" y="10619"/>
                    <a:pt x="21884" y="10333"/>
                  </a:cubicBezTo>
                  <a:cubicBezTo>
                    <a:pt x="21825" y="10238"/>
                    <a:pt x="21753" y="10131"/>
                    <a:pt x="21646" y="10083"/>
                  </a:cubicBezTo>
                  <a:cubicBezTo>
                    <a:pt x="21229" y="9905"/>
                    <a:pt x="20991" y="9595"/>
                    <a:pt x="20967" y="9131"/>
                  </a:cubicBezTo>
                  <a:cubicBezTo>
                    <a:pt x="20967" y="9107"/>
                    <a:pt x="20955" y="9083"/>
                    <a:pt x="20955" y="9059"/>
                  </a:cubicBezTo>
                  <a:cubicBezTo>
                    <a:pt x="20878" y="8819"/>
                    <a:pt x="20807" y="8721"/>
                    <a:pt x="20652" y="8721"/>
                  </a:cubicBezTo>
                  <a:cubicBezTo>
                    <a:pt x="20593" y="8721"/>
                    <a:pt x="20521" y="8735"/>
                    <a:pt x="20432" y="8762"/>
                  </a:cubicBezTo>
                  <a:cubicBezTo>
                    <a:pt x="20074" y="8845"/>
                    <a:pt x="19717" y="8964"/>
                    <a:pt x="19360" y="9059"/>
                  </a:cubicBezTo>
                  <a:cubicBezTo>
                    <a:pt x="19009" y="9149"/>
                    <a:pt x="18664" y="9200"/>
                    <a:pt x="18309" y="9200"/>
                  </a:cubicBezTo>
                  <a:cubicBezTo>
                    <a:pt x="18146" y="9200"/>
                    <a:pt x="17981" y="9189"/>
                    <a:pt x="17812" y="9167"/>
                  </a:cubicBezTo>
                  <a:cubicBezTo>
                    <a:pt x="17919" y="9059"/>
                    <a:pt x="18015" y="8988"/>
                    <a:pt x="18134" y="8905"/>
                  </a:cubicBezTo>
                  <a:cubicBezTo>
                    <a:pt x="18753" y="8536"/>
                    <a:pt x="19348" y="8131"/>
                    <a:pt x="19836" y="7619"/>
                  </a:cubicBezTo>
                  <a:cubicBezTo>
                    <a:pt x="20134" y="7321"/>
                    <a:pt x="20384" y="6988"/>
                    <a:pt x="20539" y="6583"/>
                  </a:cubicBezTo>
                  <a:cubicBezTo>
                    <a:pt x="20741" y="6047"/>
                    <a:pt x="20741" y="5500"/>
                    <a:pt x="20729" y="4940"/>
                  </a:cubicBezTo>
                  <a:cubicBezTo>
                    <a:pt x="20729" y="4499"/>
                    <a:pt x="20598" y="4118"/>
                    <a:pt x="20384" y="3749"/>
                  </a:cubicBezTo>
                  <a:cubicBezTo>
                    <a:pt x="20277" y="3571"/>
                    <a:pt x="20146" y="3404"/>
                    <a:pt x="20074" y="3225"/>
                  </a:cubicBezTo>
                  <a:cubicBezTo>
                    <a:pt x="20003" y="3035"/>
                    <a:pt x="19955" y="2821"/>
                    <a:pt x="19896" y="2594"/>
                  </a:cubicBezTo>
                  <a:cubicBezTo>
                    <a:pt x="19789" y="2571"/>
                    <a:pt x="19658" y="2523"/>
                    <a:pt x="19539" y="2499"/>
                  </a:cubicBezTo>
                  <a:cubicBezTo>
                    <a:pt x="19193" y="2416"/>
                    <a:pt x="19015" y="2201"/>
                    <a:pt x="18955" y="1856"/>
                  </a:cubicBezTo>
                  <a:cubicBezTo>
                    <a:pt x="18931" y="1666"/>
                    <a:pt x="18884" y="1451"/>
                    <a:pt x="18836" y="1261"/>
                  </a:cubicBezTo>
                  <a:cubicBezTo>
                    <a:pt x="18765" y="963"/>
                    <a:pt x="18705" y="928"/>
                    <a:pt x="18396" y="916"/>
                  </a:cubicBezTo>
                  <a:cubicBezTo>
                    <a:pt x="17991" y="904"/>
                    <a:pt x="17586" y="868"/>
                    <a:pt x="17181" y="844"/>
                  </a:cubicBezTo>
                  <a:cubicBezTo>
                    <a:pt x="16967" y="832"/>
                    <a:pt x="16764" y="737"/>
                    <a:pt x="16622" y="570"/>
                  </a:cubicBezTo>
                  <a:cubicBezTo>
                    <a:pt x="16485" y="433"/>
                    <a:pt x="16348" y="390"/>
                    <a:pt x="16169" y="390"/>
                  </a:cubicBezTo>
                  <a:cubicBezTo>
                    <a:pt x="16146" y="390"/>
                    <a:pt x="16122" y="390"/>
                    <a:pt x="16098" y="392"/>
                  </a:cubicBezTo>
                  <a:cubicBezTo>
                    <a:pt x="15710" y="430"/>
                    <a:pt x="15323" y="520"/>
                    <a:pt x="14924" y="520"/>
                  </a:cubicBezTo>
                  <a:cubicBezTo>
                    <a:pt x="14820" y="520"/>
                    <a:pt x="14715" y="514"/>
                    <a:pt x="14609" y="499"/>
                  </a:cubicBezTo>
                  <a:cubicBezTo>
                    <a:pt x="14595" y="495"/>
                    <a:pt x="14583" y="494"/>
                    <a:pt x="14570" y="494"/>
                  </a:cubicBezTo>
                  <a:cubicBezTo>
                    <a:pt x="14540" y="494"/>
                    <a:pt x="14512" y="502"/>
                    <a:pt x="14478" y="511"/>
                  </a:cubicBezTo>
                  <a:cubicBezTo>
                    <a:pt x="13895" y="630"/>
                    <a:pt x="13335" y="832"/>
                    <a:pt x="12812" y="1130"/>
                  </a:cubicBezTo>
                  <a:cubicBezTo>
                    <a:pt x="12466" y="1320"/>
                    <a:pt x="12240" y="1606"/>
                    <a:pt x="12181" y="1987"/>
                  </a:cubicBezTo>
                  <a:cubicBezTo>
                    <a:pt x="12121" y="2416"/>
                    <a:pt x="12050" y="2856"/>
                    <a:pt x="11978" y="3344"/>
                  </a:cubicBezTo>
                  <a:cubicBezTo>
                    <a:pt x="11931" y="3214"/>
                    <a:pt x="11907" y="3130"/>
                    <a:pt x="11883" y="3059"/>
                  </a:cubicBezTo>
                  <a:cubicBezTo>
                    <a:pt x="11800" y="2737"/>
                    <a:pt x="11728" y="2404"/>
                    <a:pt x="11621" y="2094"/>
                  </a:cubicBezTo>
                  <a:cubicBezTo>
                    <a:pt x="11490" y="1666"/>
                    <a:pt x="11252" y="1309"/>
                    <a:pt x="10907" y="1011"/>
                  </a:cubicBezTo>
                  <a:cubicBezTo>
                    <a:pt x="10490" y="618"/>
                    <a:pt x="9954" y="487"/>
                    <a:pt x="9442" y="320"/>
                  </a:cubicBezTo>
                  <a:cubicBezTo>
                    <a:pt x="9347" y="392"/>
                    <a:pt x="9240" y="475"/>
                    <a:pt x="9133" y="511"/>
                  </a:cubicBezTo>
                  <a:cubicBezTo>
                    <a:pt x="8954" y="570"/>
                    <a:pt x="8775" y="654"/>
                    <a:pt x="8597" y="666"/>
                  </a:cubicBezTo>
                  <a:cubicBezTo>
                    <a:pt x="8575" y="667"/>
                    <a:pt x="8553" y="667"/>
                    <a:pt x="8531" y="667"/>
                  </a:cubicBezTo>
                  <a:cubicBezTo>
                    <a:pt x="8292" y="667"/>
                    <a:pt x="8069" y="617"/>
                    <a:pt x="7839" y="617"/>
                  </a:cubicBezTo>
                  <a:cubicBezTo>
                    <a:pt x="7818" y="617"/>
                    <a:pt x="7796" y="617"/>
                    <a:pt x="7775" y="618"/>
                  </a:cubicBezTo>
                  <a:cubicBezTo>
                    <a:pt x="7751" y="619"/>
                    <a:pt x="7728" y="619"/>
                    <a:pt x="7704" y="619"/>
                  </a:cubicBezTo>
                  <a:cubicBezTo>
                    <a:pt x="7426" y="619"/>
                    <a:pt x="7188" y="549"/>
                    <a:pt x="7001" y="296"/>
                  </a:cubicBezTo>
                  <a:cubicBezTo>
                    <a:pt x="6978" y="237"/>
                    <a:pt x="6918" y="189"/>
                    <a:pt x="6858" y="142"/>
                  </a:cubicBezTo>
                  <a:cubicBezTo>
                    <a:pt x="6743" y="49"/>
                    <a:pt x="6651" y="1"/>
                    <a:pt x="65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a:off x="1572399" y="1543630"/>
              <a:ext cx="243904" cy="377240"/>
            </a:xfrm>
            <a:custGeom>
              <a:avLst/>
              <a:gdLst/>
              <a:ahLst/>
              <a:cxnLst/>
              <a:rect l="l" t="t" r="r" b="b"/>
              <a:pathLst>
                <a:path w="4681" h="7240" extrusionOk="0">
                  <a:moveTo>
                    <a:pt x="1" y="1"/>
                  </a:moveTo>
                  <a:lnTo>
                    <a:pt x="1" y="1"/>
                  </a:lnTo>
                  <a:cubicBezTo>
                    <a:pt x="1823" y="2251"/>
                    <a:pt x="3370" y="4668"/>
                    <a:pt x="4680" y="7240"/>
                  </a:cubicBezTo>
                  <a:cubicBezTo>
                    <a:pt x="3537" y="4549"/>
                    <a:pt x="2001" y="2132"/>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8"/>
            <p:cNvSpPr/>
            <p:nvPr/>
          </p:nvSpPr>
          <p:spPr>
            <a:xfrm>
              <a:off x="1751064" y="1476625"/>
              <a:ext cx="137192" cy="416319"/>
            </a:xfrm>
            <a:custGeom>
              <a:avLst/>
              <a:gdLst/>
              <a:ahLst/>
              <a:cxnLst/>
              <a:rect l="l" t="t" r="r" b="b"/>
              <a:pathLst>
                <a:path w="2633" h="7990" extrusionOk="0">
                  <a:moveTo>
                    <a:pt x="13" y="1"/>
                  </a:moveTo>
                  <a:lnTo>
                    <a:pt x="13" y="1"/>
                  </a:lnTo>
                  <a:cubicBezTo>
                    <a:pt x="1" y="84"/>
                    <a:pt x="37" y="144"/>
                    <a:pt x="72" y="203"/>
                  </a:cubicBezTo>
                  <a:cubicBezTo>
                    <a:pt x="1382" y="2311"/>
                    <a:pt x="2216" y="4597"/>
                    <a:pt x="2454" y="7073"/>
                  </a:cubicBezTo>
                  <a:cubicBezTo>
                    <a:pt x="2477" y="7371"/>
                    <a:pt x="2525" y="7692"/>
                    <a:pt x="2573" y="7990"/>
                  </a:cubicBezTo>
                  <a:cubicBezTo>
                    <a:pt x="2632" y="7240"/>
                    <a:pt x="2561" y="6502"/>
                    <a:pt x="2430" y="5775"/>
                  </a:cubicBezTo>
                  <a:cubicBezTo>
                    <a:pt x="2096" y="3763"/>
                    <a:pt x="1358" y="1906"/>
                    <a:pt x="203" y="215"/>
                  </a:cubicBezTo>
                  <a:cubicBezTo>
                    <a:pt x="144" y="144"/>
                    <a:pt x="72" y="72"/>
                    <a:pt x="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8"/>
            <p:cNvSpPr/>
            <p:nvPr/>
          </p:nvSpPr>
          <p:spPr>
            <a:xfrm>
              <a:off x="1517847" y="1614960"/>
              <a:ext cx="229575" cy="285431"/>
            </a:xfrm>
            <a:custGeom>
              <a:avLst/>
              <a:gdLst/>
              <a:ahLst/>
              <a:cxnLst/>
              <a:rect l="l" t="t" r="r" b="b"/>
              <a:pathLst>
                <a:path w="4406" h="5478" extrusionOk="0">
                  <a:moveTo>
                    <a:pt x="0" y="1"/>
                  </a:moveTo>
                  <a:lnTo>
                    <a:pt x="0" y="1"/>
                  </a:lnTo>
                  <a:cubicBezTo>
                    <a:pt x="95" y="96"/>
                    <a:pt x="107" y="120"/>
                    <a:pt x="143" y="132"/>
                  </a:cubicBezTo>
                  <a:cubicBezTo>
                    <a:pt x="857" y="584"/>
                    <a:pt x="1429" y="1192"/>
                    <a:pt x="1905" y="1882"/>
                  </a:cubicBezTo>
                  <a:cubicBezTo>
                    <a:pt x="2560" y="2811"/>
                    <a:pt x="3179" y="3775"/>
                    <a:pt x="3810" y="4716"/>
                  </a:cubicBezTo>
                  <a:cubicBezTo>
                    <a:pt x="3977" y="4978"/>
                    <a:pt x="4155" y="5228"/>
                    <a:pt x="4322" y="5478"/>
                  </a:cubicBezTo>
                  <a:cubicBezTo>
                    <a:pt x="4334" y="5466"/>
                    <a:pt x="4370" y="5442"/>
                    <a:pt x="4406" y="5430"/>
                  </a:cubicBezTo>
                  <a:cubicBezTo>
                    <a:pt x="3536" y="4037"/>
                    <a:pt x="2739" y="2561"/>
                    <a:pt x="1655" y="1287"/>
                  </a:cubicBezTo>
                  <a:cubicBezTo>
                    <a:pt x="1250" y="822"/>
                    <a:pt x="810" y="406"/>
                    <a:pt x="274" y="108"/>
                  </a:cubicBezTo>
                  <a:cubicBezTo>
                    <a:pt x="215" y="60"/>
                    <a:pt x="143" y="49"/>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1947756" y="1564732"/>
              <a:ext cx="309608" cy="358639"/>
            </a:xfrm>
            <a:custGeom>
              <a:avLst/>
              <a:gdLst/>
              <a:ahLst/>
              <a:cxnLst/>
              <a:rect l="l" t="t" r="r" b="b"/>
              <a:pathLst>
                <a:path w="5942" h="6883" extrusionOk="0">
                  <a:moveTo>
                    <a:pt x="5941" y="1"/>
                  </a:moveTo>
                  <a:cubicBezTo>
                    <a:pt x="5846" y="120"/>
                    <a:pt x="5751" y="239"/>
                    <a:pt x="5656" y="370"/>
                  </a:cubicBezTo>
                  <a:cubicBezTo>
                    <a:pt x="5203" y="1048"/>
                    <a:pt x="4798" y="1739"/>
                    <a:pt x="4298" y="2382"/>
                  </a:cubicBezTo>
                  <a:cubicBezTo>
                    <a:pt x="3560" y="3370"/>
                    <a:pt x="2739" y="4287"/>
                    <a:pt x="1846" y="5156"/>
                  </a:cubicBezTo>
                  <a:cubicBezTo>
                    <a:pt x="1465" y="5525"/>
                    <a:pt x="1036" y="5882"/>
                    <a:pt x="655" y="6239"/>
                  </a:cubicBezTo>
                  <a:cubicBezTo>
                    <a:pt x="429" y="6442"/>
                    <a:pt x="226" y="6668"/>
                    <a:pt x="0" y="6882"/>
                  </a:cubicBezTo>
                  <a:cubicBezTo>
                    <a:pt x="131" y="6787"/>
                    <a:pt x="286" y="6728"/>
                    <a:pt x="417" y="6620"/>
                  </a:cubicBezTo>
                  <a:cubicBezTo>
                    <a:pt x="679" y="6418"/>
                    <a:pt x="941" y="6192"/>
                    <a:pt x="1179" y="5966"/>
                  </a:cubicBezTo>
                  <a:cubicBezTo>
                    <a:pt x="1834" y="5358"/>
                    <a:pt x="2489" y="4751"/>
                    <a:pt x="3096" y="4108"/>
                  </a:cubicBezTo>
                  <a:cubicBezTo>
                    <a:pt x="3786" y="3382"/>
                    <a:pt x="4406" y="2608"/>
                    <a:pt x="4941" y="1763"/>
                  </a:cubicBezTo>
                  <a:cubicBezTo>
                    <a:pt x="5299" y="1191"/>
                    <a:pt x="5608" y="596"/>
                    <a:pt x="59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1917953" y="1922060"/>
              <a:ext cx="30481" cy="23030"/>
            </a:xfrm>
            <a:custGeom>
              <a:avLst/>
              <a:gdLst/>
              <a:ahLst/>
              <a:cxnLst/>
              <a:rect l="l" t="t" r="r" b="b"/>
              <a:pathLst>
                <a:path w="585" h="442" extrusionOk="0">
                  <a:moveTo>
                    <a:pt x="584" y="1"/>
                  </a:moveTo>
                  <a:cubicBezTo>
                    <a:pt x="394" y="155"/>
                    <a:pt x="203" y="298"/>
                    <a:pt x="1" y="441"/>
                  </a:cubicBezTo>
                  <a:cubicBezTo>
                    <a:pt x="251" y="358"/>
                    <a:pt x="441" y="215"/>
                    <a:pt x="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1945255" y="1680142"/>
              <a:ext cx="361140" cy="284181"/>
            </a:xfrm>
            <a:custGeom>
              <a:avLst/>
              <a:gdLst/>
              <a:ahLst/>
              <a:cxnLst/>
              <a:rect l="l" t="t" r="r" b="b"/>
              <a:pathLst>
                <a:path w="6931" h="5454" extrusionOk="0">
                  <a:moveTo>
                    <a:pt x="6930" y="0"/>
                  </a:moveTo>
                  <a:lnTo>
                    <a:pt x="6930" y="0"/>
                  </a:lnTo>
                  <a:cubicBezTo>
                    <a:pt x="6823" y="95"/>
                    <a:pt x="6716" y="155"/>
                    <a:pt x="6644" y="250"/>
                  </a:cubicBezTo>
                  <a:cubicBezTo>
                    <a:pt x="6299" y="631"/>
                    <a:pt x="5966" y="1012"/>
                    <a:pt x="5597" y="1369"/>
                  </a:cubicBezTo>
                  <a:cubicBezTo>
                    <a:pt x="4573" y="2369"/>
                    <a:pt x="3430" y="3251"/>
                    <a:pt x="2239" y="4048"/>
                  </a:cubicBezTo>
                  <a:cubicBezTo>
                    <a:pt x="2060" y="4167"/>
                    <a:pt x="1858" y="4274"/>
                    <a:pt x="1679" y="4394"/>
                  </a:cubicBezTo>
                  <a:cubicBezTo>
                    <a:pt x="1132" y="4751"/>
                    <a:pt x="572" y="5096"/>
                    <a:pt x="1" y="5453"/>
                  </a:cubicBezTo>
                  <a:cubicBezTo>
                    <a:pt x="96" y="5406"/>
                    <a:pt x="215" y="5394"/>
                    <a:pt x="298" y="5346"/>
                  </a:cubicBezTo>
                  <a:cubicBezTo>
                    <a:pt x="1715" y="4608"/>
                    <a:pt x="3072" y="3774"/>
                    <a:pt x="4311" y="2762"/>
                  </a:cubicBezTo>
                  <a:cubicBezTo>
                    <a:pt x="5144" y="2072"/>
                    <a:pt x="5918" y="1334"/>
                    <a:pt x="6597" y="512"/>
                  </a:cubicBezTo>
                  <a:cubicBezTo>
                    <a:pt x="6716" y="345"/>
                    <a:pt x="6823" y="167"/>
                    <a:pt x="69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8"/>
          <p:cNvSpPr txBox="1">
            <a:spLocks noGrp="1"/>
          </p:cNvSpPr>
          <p:nvPr>
            <p:ph type="title"/>
          </p:nvPr>
        </p:nvSpPr>
        <p:spPr>
          <a:xfrm>
            <a:off x="2168100" y="1494750"/>
            <a:ext cx="4807800" cy="16974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24" name="Google Shape;124;p8"/>
          <p:cNvSpPr/>
          <p:nvPr/>
        </p:nvSpPr>
        <p:spPr>
          <a:xfrm flipH="1">
            <a:off x="-360120" y="3725200"/>
            <a:ext cx="2795700" cy="1595450"/>
          </a:xfrm>
          <a:custGeom>
            <a:avLst/>
            <a:gdLst/>
            <a:ahLst/>
            <a:cxnLst/>
            <a:rect l="l" t="t" r="r" b="b"/>
            <a:pathLst>
              <a:path w="111828" h="63818" extrusionOk="0">
                <a:moveTo>
                  <a:pt x="1731" y="63818"/>
                </a:moveTo>
                <a:cubicBezTo>
                  <a:pt x="-712" y="58927"/>
                  <a:pt x="-539" y="51984"/>
                  <a:pt x="2493" y="47435"/>
                </a:cubicBezTo>
                <a:cubicBezTo>
                  <a:pt x="6245" y="41807"/>
                  <a:pt x="14494" y="37108"/>
                  <a:pt x="20972" y="39053"/>
                </a:cubicBezTo>
                <a:cubicBezTo>
                  <a:pt x="25964" y="40552"/>
                  <a:pt x="31146" y="50541"/>
                  <a:pt x="26877" y="53531"/>
                </a:cubicBezTo>
                <a:cubicBezTo>
                  <a:pt x="24140" y="55447"/>
                  <a:pt x="19058" y="54616"/>
                  <a:pt x="16971" y="52007"/>
                </a:cubicBezTo>
                <a:cubicBezTo>
                  <a:pt x="14923" y="49447"/>
                  <a:pt x="16086" y="44514"/>
                  <a:pt x="18495" y="42291"/>
                </a:cubicBezTo>
                <a:cubicBezTo>
                  <a:pt x="25607" y="35727"/>
                  <a:pt x="38413" y="43107"/>
                  <a:pt x="47070" y="47435"/>
                </a:cubicBezTo>
                <a:cubicBezTo>
                  <a:pt x="57792" y="52795"/>
                  <a:pt x="71496" y="54415"/>
                  <a:pt x="82884" y="50673"/>
                </a:cubicBezTo>
                <a:cubicBezTo>
                  <a:pt x="93258" y="47264"/>
                  <a:pt x="104562" y="41701"/>
                  <a:pt x="109935" y="32195"/>
                </a:cubicBezTo>
                <a:cubicBezTo>
                  <a:pt x="115549" y="22263"/>
                  <a:pt x="107441" y="6847"/>
                  <a:pt x="98315" y="0"/>
                </a:cubicBezTo>
              </a:path>
            </a:pathLst>
          </a:custGeom>
          <a:noFill/>
          <a:ln w="19050" cap="flat" cmpd="sng">
            <a:solidFill>
              <a:schemeClr val="dk2"/>
            </a:solidFill>
            <a:prstDash val="solid"/>
            <a:round/>
            <a:headEnd type="none" w="med" len="med"/>
            <a:tailEnd type="none" w="med" len="med"/>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5"/>
        <p:cNvGrpSpPr/>
        <p:nvPr/>
      </p:nvGrpSpPr>
      <p:grpSpPr>
        <a:xfrm>
          <a:off x="0" y="0"/>
          <a:ext cx="0" cy="0"/>
          <a:chOff x="0" y="0"/>
          <a:chExt cx="0" cy="0"/>
        </a:xfrm>
      </p:grpSpPr>
      <p:sp>
        <p:nvSpPr>
          <p:cNvPr id="196" name="Google Shape;196;p13"/>
          <p:cNvSpPr/>
          <p:nvPr/>
        </p:nvSpPr>
        <p:spPr>
          <a:xfrm rot="-6300001">
            <a:off x="6230273" y="635361"/>
            <a:ext cx="5325636" cy="1160130"/>
          </a:xfrm>
          <a:custGeom>
            <a:avLst/>
            <a:gdLst/>
            <a:ahLst/>
            <a:cxnLst/>
            <a:rect l="l" t="t" r="r" b="b"/>
            <a:pathLst>
              <a:path w="65778" h="14329" extrusionOk="0">
                <a:moveTo>
                  <a:pt x="56016" y="0"/>
                </a:moveTo>
                <a:cubicBezTo>
                  <a:pt x="53480" y="0"/>
                  <a:pt x="50984" y="636"/>
                  <a:pt x="48725" y="1836"/>
                </a:cubicBezTo>
                <a:cubicBezTo>
                  <a:pt x="45585" y="3464"/>
                  <a:pt x="43056" y="5343"/>
                  <a:pt x="39436" y="5343"/>
                </a:cubicBezTo>
                <a:cubicBezTo>
                  <a:pt x="39272" y="5343"/>
                  <a:pt x="39106" y="5339"/>
                  <a:pt x="38938" y="5331"/>
                </a:cubicBezTo>
                <a:cubicBezTo>
                  <a:pt x="34986" y="5149"/>
                  <a:pt x="31491" y="3477"/>
                  <a:pt x="27691" y="2444"/>
                </a:cubicBezTo>
                <a:cubicBezTo>
                  <a:pt x="25311" y="1802"/>
                  <a:pt x="22789" y="1407"/>
                  <a:pt x="20283" y="1407"/>
                </a:cubicBezTo>
                <a:cubicBezTo>
                  <a:pt x="17095" y="1407"/>
                  <a:pt x="13934" y="2046"/>
                  <a:pt x="11126" y="3629"/>
                </a:cubicBezTo>
                <a:cubicBezTo>
                  <a:pt x="8998" y="4845"/>
                  <a:pt x="6445" y="6243"/>
                  <a:pt x="4682" y="7915"/>
                </a:cubicBezTo>
                <a:cubicBezTo>
                  <a:pt x="2706" y="9769"/>
                  <a:pt x="1429" y="12140"/>
                  <a:pt x="1" y="14328"/>
                </a:cubicBezTo>
                <a:lnTo>
                  <a:pt x="64166" y="14207"/>
                </a:lnTo>
                <a:cubicBezTo>
                  <a:pt x="64440" y="11289"/>
                  <a:pt x="65321" y="8736"/>
                  <a:pt x="65686" y="5818"/>
                </a:cubicBezTo>
                <a:cubicBezTo>
                  <a:pt x="65777" y="4967"/>
                  <a:pt x="65747" y="3751"/>
                  <a:pt x="65017" y="2991"/>
                </a:cubicBezTo>
                <a:cubicBezTo>
                  <a:pt x="64288" y="2778"/>
                  <a:pt x="63771" y="2140"/>
                  <a:pt x="63163" y="1714"/>
                </a:cubicBezTo>
                <a:cubicBezTo>
                  <a:pt x="61674" y="802"/>
                  <a:pt x="59911" y="438"/>
                  <a:pt x="58239" y="164"/>
                </a:cubicBezTo>
                <a:cubicBezTo>
                  <a:pt x="57498" y="54"/>
                  <a:pt x="56755" y="0"/>
                  <a:pt x="56016" y="0"/>
                </a:cubicBezTo>
                <a:close/>
              </a:path>
            </a:pathLst>
          </a:custGeom>
          <a:solidFill>
            <a:srgbClr val="B4E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3"/>
          <p:cNvSpPr/>
          <p:nvPr/>
        </p:nvSpPr>
        <p:spPr>
          <a:xfrm rot="7232104">
            <a:off x="-805940" y="-408494"/>
            <a:ext cx="2872160" cy="1538027"/>
          </a:xfrm>
          <a:custGeom>
            <a:avLst/>
            <a:gdLst/>
            <a:ahLst/>
            <a:cxnLst/>
            <a:rect l="l" t="t" r="r" b="b"/>
            <a:pathLst>
              <a:path w="48148" h="25783" extrusionOk="0">
                <a:moveTo>
                  <a:pt x="28933" y="1"/>
                </a:moveTo>
                <a:cubicBezTo>
                  <a:pt x="26910" y="1"/>
                  <a:pt x="24821" y="983"/>
                  <a:pt x="23284" y="2496"/>
                </a:cubicBezTo>
                <a:cubicBezTo>
                  <a:pt x="21308" y="4472"/>
                  <a:pt x="20488" y="7268"/>
                  <a:pt x="18573" y="9335"/>
                </a:cubicBezTo>
                <a:cubicBezTo>
                  <a:pt x="14864" y="13439"/>
                  <a:pt x="8816" y="12435"/>
                  <a:pt x="4439" y="15475"/>
                </a:cubicBezTo>
                <a:cubicBezTo>
                  <a:pt x="2341" y="16964"/>
                  <a:pt x="1" y="19913"/>
                  <a:pt x="670" y="22648"/>
                </a:cubicBezTo>
                <a:cubicBezTo>
                  <a:pt x="974" y="23834"/>
                  <a:pt x="1855" y="24898"/>
                  <a:pt x="2949" y="25384"/>
                </a:cubicBezTo>
                <a:cubicBezTo>
                  <a:pt x="3573" y="25663"/>
                  <a:pt x="4226" y="25783"/>
                  <a:pt x="4886" y="25783"/>
                </a:cubicBezTo>
                <a:cubicBezTo>
                  <a:pt x="6380" y="25783"/>
                  <a:pt x="7913" y="25170"/>
                  <a:pt x="9241" y="24411"/>
                </a:cubicBezTo>
                <a:cubicBezTo>
                  <a:pt x="11855" y="22831"/>
                  <a:pt x="14135" y="21463"/>
                  <a:pt x="17235" y="21129"/>
                </a:cubicBezTo>
                <a:cubicBezTo>
                  <a:pt x="17641" y="21089"/>
                  <a:pt x="18038" y="21071"/>
                  <a:pt x="18428" y="21071"/>
                </a:cubicBezTo>
                <a:cubicBezTo>
                  <a:pt x="21652" y="21071"/>
                  <a:pt x="24360" y="22315"/>
                  <a:pt x="27479" y="23074"/>
                </a:cubicBezTo>
                <a:cubicBezTo>
                  <a:pt x="29332" y="23523"/>
                  <a:pt x="31312" y="23771"/>
                  <a:pt x="33300" y="23771"/>
                </a:cubicBezTo>
                <a:cubicBezTo>
                  <a:pt x="36563" y="23771"/>
                  <a:pt x="39851" y="23103"/>
                  <a:pt x="42646" y="21554"/>
                </a:cubicBezTo>
                <a:cubicBezTo>
                  <a:pt x="44713" y="20369"/>
                  <a:pt x="46506" y="18575"/>
                  <a:pt x="47357" y="16357"/>
                </a:cubicBezTo>
                <a:cubicBezTo>
                  <a:pt x="48056" y="14502"/>
                  <a:pt x="48148" y="11828"/>
                  <a:pt x="46932" y="10125"/>
                </a:cubicBezTo>
                <a:cubicBezTo>
                  <a:pt x="45746" y="8454"/>
                  <a:pt x="43102" y="7967"/>
                  <a:pt x="41217" y="7451"/>
                </a:cubicBezTo>
                <a:cubicBezTo>
                  <a:pt x="39789" y="7086"/>
                  <a:pt x="38239" y="6782"/>
                  <a:pt x="36932" y="5992"/>
                </a:cubicBezTo>
                <a:cubicBezTo>
                  <a:pt x="35351" y="4958"/>
                  <a:pt x="34470" y="3256"/>
                  <a:pt x="33193" y="1888"/>
                </a:cubicBezTo>
                <a:cubicBezTo>
                  <a:pt x="32403" y="1037"/>
                  <a:pt x="31460" y="520"/>
                  <a:pt x="30518" y="216"/>
                </a:cubicBezTo>
                <a:cubicBezTo>
                  <a:pt x="30002" y="70"/>
                  <a:pt x="29470" y="1"/>
                  <a:pt x="289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3"/>
          <p:cNvSpPr/>
          <p:nvPr/>
        </p:nvSpPr>
        <p:spPr>
          <a:xfrm>
            <a:off x="-432575" y="3937650"/>
            <a:ext cx="1234217" cy="999515"/>
          </a:xfrm>
          <a:custGeom>
            <a:avLst/>
            <a:gdLst/>
            <a:ahLst/>
            <a:cxnLst/>
            <a:rect l="l" t="t" r="r" b="b"/>
            <a:pathLst>
              <a:path w="15350" h="12431" extrusionOk="0">
                <a:moveTo>
                  <a:pt x="6873" y="1"/>
                </a:moveTo>
                <a:cubicBezTo>
                  <a:pt x="5560" y="1"/>
                  <a:pt x="4273" y="267"/>
                  <a:pt x="3192" y="830"/>
                </a:cubicBezTo>
                <a:cubicBezTo>
                  <a:pt x="2128" y="1377"/>
                  <a:pt x="1307" y="2198"/>
                  <a:pt x="790" y="3353"/>
                </a:cubicBezTo>
                <a:cubicBezTo>
                  <a:pt x="0" y="5177"/>
                  <a:pt x="304" y="7365"/>
                  <a:pt x="1398" y="9006"/>
                </a:cubicBezTo>
                <a:cubicBezTo>
                  <a:pt x="2523" y="10648"/>
                  <a:pt x="4316" y="11742"/>
                  <a:pt x="6262" y="12198"/>
                </a:cubicBezTo>
                <a:cubicBezTo>
                  <a:pt x="6929" y="12349"/>
                  <a:pt x="7611" y="12431"/>
                  <a:pt x="8287" y="12431"/>
                </a:cubicBezTo>
                <a:cubicBezTo>
                  <a:pt x="9521" y="12431"/>
                  <a:pt x="10733" y="12157"/>
                  <a:pt x="11794" y="11529"/>
                </a:cubicBezTo>
                <a:cubicBezTo>
                  <a:pt x="14225" y="10070"/>
                  <a:pt x="15350" y="6818"/>
                  <a:pt x="14316" y="4173"/>
                </a:cubicBezTo>
                <a:cubicBezTo>
                  <a:pt x="13329" y="1534"/>
                  <a:pt x="10025" y="1"/>
                  <a:pt x="68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3"/>
          <p:cNvSpPr/>
          <p:nvPr/>
        </p:nvSpPr>
        <p:spPr>
          <a:xfrm>
            <a:off x="5456550" y="4211125"/>
            <a:ext cx="2872149" cy="1538020"/>
          </a:xfrm>
          <a:custGeom>
            <a:avLst/>
            <a:gdLst/>
            <a:ahLst/>
            <a:cxnLst/>
            <a:rect l="l" t="t" r="r" b="b"/>
            <a:pathLst>
              <a:path w="48148" h="25783" extrusionOk="0">
                <a:moveTo>
                  <a:pt x="28933" y="1"/>
                </a:moveTo>
                <a:cubicBezTo>
                  <a:pt x="26910" y="1"/>
                  <a:pt x="24821" y="983"/>
                  <a:pt x="23284" y="2496"/>
                </a:cubicBezTo>
                <a:cubicBezTo>
                  <a:pt x="21308" y="4472"/>
                  <a:pt x="20488" y="7268"/>
                  <a:pt x="18573" y="9335"/>
                </a:cubicBezTo>
                <a:cubicBezTo>
                  <a:pt x="14864" y="13439"/>
                  <a:pt x="8816" y="12435"/>
                  <a:pt x="4439" y="15475"/>
                </a:cubicBezTo>
                <a:cubicBezTo>
                  <a:pt x="2341" y="16964"/>
                  <a:pt x="1" y="19913"/>
                  <a:pt x="670" y="22648"/>
                </a:cubicBezTo>
                <a:cubicBezTo>
                  <a:pt x="974" y="23834"/>
                  <a:pt x="1855" y="24898"/>
                  <a:pt x="2949" y="25384"/>
                </a:cubicBezTo>
                <a:cubicBezTo>
                  <a:pt x="3573" y="25663"/>
                  <a:pt x="4226" y="25783"/>
                  <a:pt x="4886" y="25783"/>
                </a:cubicBezTo>
                <a:cubicBezTo>
                  <a:pt x="6380" y="25783"/>
                  <a:pt x="7913" y="25170"/>
                  <a:pt x="9241" y="24411"/>
                </a:cubicBezTo>
                <a:cubicBezTo>
                  <a:pt x="11855" y="22831"/>
                  <a:pt x="14135" y="21463"/>
                  <a:pt x="17235" y="21129"/>
                </a:cubicBezTo>
                <a:cubicBezTo>
                  <a:pt x="17641" y="21089"/>
                  <a:pt x="18038" y="21071"/>
                  <a:pt x="18428" y="21071"/>
                </a:cubicBezTo>
                <a:cubicBezTo>
                  <a:pt x="21652" y="21071"/>
                  <a:pt x="24360" y="22315"/>
                  <a:pt x="27479" y="23074"/>
                </a:cubicBezTo>
                <a:cubicBezTo>
                  <a:pt x="29332" y="23523"/>
                  <a:pt x="31312" y="23771"/>
                  <a:pt x="33300" y="23771"/>
                </a:cubicBezTo>
                <a:cubicBezTo>
                  <a:pt x="36563" y="23771"/>
                  <a:pt x="39851" y="23103"/>
                  <a:pt x="42646" y="21554"/>
                </a:cubicBezTo>
                <a:cubicBezTo>
                  <a:pt x="44713" y="20369"/>
                  <a:pt x="46506" y="18575"/>
                  <a:pt x="47357" y="16357"/>
                </a:cubicBezTo>
                <a:cubicBezTo>
                  <a:pt x="48056" y="14502"/>
                  <a:pt x="48148" y="11828"/>
                  <a:pt x="46932" y="10125"/>
                </a:cubicBezTo>
                <a:cubicBezTo>
                  <a:pt x="45746" y="8454"/>
                  <a:pt x="43102" y="7967"/>
                  <a:pt x="41217" y="7451"/>
                </a:cubicBezTo>
                <a:cubicBezTo>
                  <a:pt x="39789" y="7086"/>
                  <a:pt x="38239" y="6782"/>
                  <a:pt x="36932" y="5992"/>
                </a:cubicBezTo>
                <a:cubicBezTo>
                  <a:pt x="35351" y="4958"/>
                  <a:pt x="34470" y="3256"/>
                  <a:pt x="33193" y="1888"/>
                </a:cubicBezTo>
                <a:cubicBezTo>
                  <a:pt x="32403" y="1037"/>
                  <a:pt x="31460" y="520"/>
                  <a:pt x="30518" y="216"/>
                </a:cubicBezTo>
                <a:cubicBezTo>
                  <a:pt x="30002" y="70"/>
                  <a:pt x="29470" y="1"/>
                  <a:pt x="289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 name="Google Shape;200;p13"/>
          <p:cNvGrpSpPr/>
          <p:nvPr/>
        </p:nvGrpSpPr>
        <p:grpSpPr>
          <a:xfrm rot="9670983">
            <a:off x="8372994" y="303921"/>
            <a:ext cx="1040180" cy="1007303"/>
            <a:chOff x="1257900" y="1424000"/>
            <a:chExt cx="1211650" cy="1173352"/>
          </a:xfrm>
        </p:grpSpPr>
        <p:sp>
          <p:nvSpPr>
            <p:cNvPr id="201" name="Google Shape;201;p13"/>
            <p:cNvSpPr/>
            <p:nvPr/>
          </p:nvSpPr>
          <p:spPr>
            <a:xfrm>
              <a:off x="1257900" y="1424000"/>
              <a:ext cx="1211650" cy="1173352"/>
            </a:xfrm>
            <a:custGeom>
              <a:avLst/>
              <a:gdLst/>
              <a:ahLst/>
              <a:cxnLst/>
              <a:rect l="l" t="t" r="r" b="b"/>
              <a:pathLst>
                <a:path w="23254" h="22519" extrusionOk="0">
                  <a:moveTo>
                    <a:pt x="14693" y="656"/>
                  </a:moveTo>
                  <a:cubicBezTo>
                    <a:pt x="14788" y="656"/>
                    <a:pt x="14899" y="677"/>
                    <a:pt x="15026" y="677"/>
                  </a:cubicBezTo>
                  <a:cubicBezTo>
                    <a:pt x="13526" y="3190"/>
                    <a:pt x="12681" y="5833"/>
                    <a:pt x="12323" y="8643"/>
                  </a:cubicBezTo>
                  <a:cubicBezTo>
                    <a:pt x="12288" y="8631"/>
                    <a:pt x="12276" y="8631"/>
                    <a:pt x="12240" y="8631"/>
                  </a:cubicBezTo>
                  <a:lnTo>
                    <a:pt x="12240" y="6785"/>
                  </a:lnTo>
                  <a:cubicBezTo>
                    <a:pt x="12240" y="5976"/>
                    <a:pt x="12204" y="5154"/>
                    <a:pt x="12216" y="4357"/>
                  </a:cubicBezTo>
                  <a:cubicBezTo>
                    <a:pt x="12228" y="3535"/>
                    <a:pt x="12276" y="2702"/>
                    <a:pt x="12466" y="1880"/>
                  </a:cubicBezTo>
                  <a:cubicBezTo>
                    <a:pt x="12526" y="1630"/>
                    <a:pt x="12657" y="1463"/>
                    <a:pt x="12883" y="1332"/>
                  </a:cubicBezTo>
                  <a:cubicBezTo>
                    <a:pt x="13407" y="1023"/>
                    <a:pt x="13990" y="844"/>
                    <a:pt x="14562" y="677"/>
                  </a:cubicBezTo>
                  <a:cubicBezTo>
                    <a:pt x="14602" y="662"/>
                    <a:pt x="14645" y="656"/>
                    <a:pt x="14693" y="656"/>
                  </a:cubicBezTo>
                  <a:close/>
                  <a:moveTo>
                    <a:pt x="4244" y="7280"/>
                  </a:moveTo>
                  <a:cubicBezTo>
                    <a:pt x="4515" y="7280"/>
                    <a:pt x="4791" y="7319"/>
                    <a:pt x="5073" y="7381"/>
                  </a:cubicBezTo>
                  <a:cubicBezTo>
                    <a:pt x="5144" y="7393"/>
                    <a:pt x="5215" y="7440"/>
                    <a:pt x="5299" y="7476"/>
                  </a:cubicBezTo>
                  <a:cubicBezTo>
                    <a:pt x="5942" y="7857"/>
                    <a:pt x="6585" y="8226"/>
                    <a:pt x="7239" y="8595"/>
                  </a:cubicBezTo>
                  <a:cubicBezTo>
                    <a:pt x="7299" y="8631"/>
                    <a:pt x="7335" y="8667"/>
                    <a:pt x="7382" y="8726"/>
                  </a:cubicBezTo>
                  <a:cubicBezTo>
                    <a:pt x="6213" y="8557"/>
                    <a:pt x="5050" y="8477"/>
                    <a:pt x="3881" y="8477"/>
                  </a:cubicBezTo>
                  <a:cubicBezTo>
                    <a:pt x="3240" y="8477"/>
                    <a:pt x="2598" y="8501"/>
                    <a:pt x="1953" y="8548"/>
                  </a:cubicBezTo>
                  <a:lnTo>
                    <a:pt x="1917" y="8464"/>
                  </a:lnTo>
                  <a:cubicBezTo>
                    <a:pt x="2025" y="8357"/>
                    <a:pt x="2120" y="8214"/>
                    <a:pt x="2251" y="8119"/>
                  </a:cubicBezTo>
                  <a:cubicBezTo>
                    <a:pt x="2513" y="7940"/>
                    <a:pt x="2798" y="7762"/>
                    <a:pt x="3060" y="7595"/>
                  </a:cubicBezTo>
                  <a:cubicBezTo>
                    <a:pt x="3446" y="7367"/>
                    <a:pt x="3839" y="7280"/>
                    <a:pt x="4244" y="7280"/>
                  </a:cubicBezTo>
                  <a:close/>
                  <a:moveTo>
                    <a:pt x="16105" y="552"/>
                  </a:moveTo>
                  <a:cubicBezTo>
                    <a:pt x="16270" y="552"/>
                    <a:pt x="16414" y="599"/>
                    <a:pt x="16550" y="725"/>
                  </a:cubicBezTo>
                  <a:cubicBezTo>
                    <a:pt x="16645" y="832"/>
                    <a:pt x="16812" y="868"/>
                    <a:pt x="16943" y="928"/>
                  </a:cubicBezTo>
                  <a:cubicBezTo>
                    <a:pt x="17062" y="987"/>
                    <a:pt x="17205" y="1023"/>
                    <a:pt x="17396" y="1082"/>
                  </a:cubicBezTo>
                  <a:cubicBezTo>
                    <a:pt x="15324" y="3630"/>
                    <a:pt x="13597" y="6333"/>
                    <a:pt x="12347" y="9345"/>
                  </a:cubicBezTo>
                  <a:cubicBezTo>
                    <a:pt x="12347" y="9250"/>
                    <a:pt x="12335" y="9143"/>
                    <a:pt x="12359" y="9059"/>
                  </a:cubicBezTo>
                  <a:cubicBezTo>
                    <a:pt x="12681" y="7024"/>
                    <a:pt x="13193" y="5023"/>
                    <a:pt x="13990" y="3118"/>
                  </a:cubicBezTo>
                  <a:cubicBezTo>
                    <a:pt x="14252" y="2452"/>
                    <a:pt x="14598" y="1797"/>
                    <a:pt x="14895" y="1142"/>
                  </a:cubicBezTo>
                  <a:cubicBezTo>
                    <a:pt x="15014" y="868"/>
                    <a:pt x="15193" y="713"/>
                    <a:pt x="15479" y="666"/>
                  </a:cubicBezTo>
                  <a:cubicBezTo>
                    <a:pt x="15657" y="630"/>
                    <a:pt x="15812" y="594"/>
                    <a:pt x="15991" y="558"/>
                  </a:cubicBezTo>
                  <a:cubicBezTo>
                    <a:pt x="16030" y="554"/>
                    <a:pt x="16068" y="552"/>
                    <a:pt x="16105" y="552"/>
                  </a:cubicBezTo>
                  <a:close/>
                  <a:moveTo>
                    <a:pt x="6620" y="225"/>
                  </a:moveTo>
                  <a:cubicBezTo>
                    <a:pt x="6870" y="368"/>
                    <a:pt x="7061" y="618"/>
                    <a:pt x="7239" y="856"/>
                  </a:cubicBezTo>
                  <a:cubicBezTo>
                    <a:pt x="8775" y="2880"/>
                    <a:pt x="9990" y="5083"/>
                    <a:pt x="10883" y="7464"/>
                  </a:cubicBezTo>
                  <a:cubicBezTo>
                    <a:pt x="11097" y="8012"/>
                    <a:pt x="11276" y="8583"/>
                    <a:pt x="11466" y="9143"/>
                  </a:cubicBezTo>
                  <a:cubicBezTo>
                    <a:pt x="11478" y="9202"/>
                    <a:pt x="11514" y="9250"/>
                    <a:pt x="11561" y="9298"/>
                  </a:cubicBezTo>
                  <a:cubicBezTo>
                    <a:pt x="11228" y="7750"/>
                    <a:pt x="10645" y="6273"/>
                    <a:pt x="9954" y="4857"/>
                  </a:cubicBezTo>
                  <a:cubicBezTo>
                    <a:pt x="9252" y="3440"/>
                    <a:pt x="8382" y="2118"/>
                    <a:pt x="7370" y="844"/>
                  </a:cubicBezTo>
                  <a:cubicBezTo>
                    <a:pt x="7579" y="787"/>
                    <a:pt x="7775" y="761"/>
                    <a:pt x="7958" y="761"/>
                  </a:cubicBezTo>
                  <a:cubicBezTo>
                    <a:pt x="8120" y="761"/>
                    <a:pt x="8273" y="781"/>
                    <a:pt x="8418" y="820"/>
                  </a:cubicBezTo>
                  <a:cubicBezTo>
                    <a:pt x="8518" y="851"/>
                    <a:pt x="8612" y="866"/>
                    <a:pt x="8702" y="866"/>
                  </a:cubicBezTo>
                  <a:cubicBezTo>
                    <a:pt x="8888" y="866"/>
                    <a:pt x="9055" y="802"/>
                    <a:pt x="9216" y="689"/>
                  </a:cubicBezTo>
                  <a:cubicBezTo>
                    <a:pt x="9322" y="621"/>
                    <a:pt x="9424" y="591"/>
                    <a:pt x="9533" y="591"/>
                  </a:cubicBezTo>
                  <a:cubicBezTo>
                    <a:pt x="9595" y="591"/>
                    <a:pt x="9659" y="601"/>
                    <a:pt x="9728" y="618"/>
                  </a:cubicBezTo>
                  <a:cubicBezTo>
                    <a:pt x="10514" y="808"/>
                    <a:pt x="11121" y="1261"/>
                    <a:pt x="11359" y="2047"/>
                  </a:cubicBezTo>
                  <a:cubicBezTo>
                    <a:pt x="11573" y="2725"/>
                    <a:pt x="11704" y="3428"/>
                    <a:pt x="11871" y="4130"/>
                  </a:cubicBezTo>
                  <a:cubicBezTo>
                    <a:pt x="11895" y="4214"/>
                    <a:pt x="11883" y="4345"/>
                    <a:pt x="11942" y="4392"/>
                  </a:cubicBezTo>
                  <a:cubicBezTo>
                    <a:pt x="12145" y="4618"/>
                    <a:pt x="12073" y="4868"/>
                    <a:pt x="12073" y="5142"/>
                  </a:cubicBezTo>
                  <a:cubicBezTo>
                    <a:pt x="12062" y="5916"/>
                    <a:pt x="12062" y="6690"/>
                    <a:pt x="12073" y="7464"/>
                  </a:cubicBezTo>
                  <a:cubicBezTo>
                    <a:pt x="12097" y="7869"/>
                    <a:pt x="12145" y="8274"/>
                    <a:pt x="12157" y="8667"/>
                  </a:cubicBezTo>
                  <a:cubicBezTo>
                    <a:pt x="12157" y="8786"/>
                    <a:pt x="12073" y="8893"/>
                    <a:pt x="12038" y="9000"/>
                  </a:cubicBezTo>
                  <a:cubicBezTo>
                    <a:pt x="11925" y="9565"/>
                    <a:pt x="11479" y="9884"/>
                    <a:pt x="10883" y="9884"/>
                  </a:cubicBezTo>
                  <a:cubicBezTo>
                    <a:pt x="10852" y="9884"/>
                    <a:pt x="10820" y="9883"/>
                    <a:pt x="10788" y="9881"/>
                  </a:cubicBezTo>
                  <a:cubicBezTo>
                    <a:pt x="10145" y="9845"/>
                    <a:pt x="9597" y="9595"/>
                    <a:pt x="9037" y="9310"/>
                  </a:cubicBezTo>
                  <a:cubicBezTo>
                    <a:pt x="8061" y="8809"/>
                    <a:pt x="7073" y="8309"/>
                    <a:pt x="6096" y="7797"/>
                  </a:cubicBezTo>
                  <a:cubicBezTo>
                    <a:pt x="5918" y="7702"/>
                    <a:pt x="5799" y="7524"/>
                    <a:pt x="5644" y="7405"/>
                  </a:cubicBezTo>
                  <a:cubicBezTo>
                    <a:pt x="5394" y="7214"/>
                    <a:pt x="5132" y="7024"/>
                    <a:pt x="4870" y="6821"/>
                  </a:cubicBezTo>
                  <a:cubicBezTo>
                    <a:pt x="4680" y="6690"/>
                    <a:pt x="4572" y="6523"/>
                    <a:pt x="4561" y="6285"/>
                  </a:cubicBezTo>
                  <a:cubicBezTo>
                    <a:pt x="4549" y="6095"/>
                    <a:pt x="4477" y="5892"/>
                    <a:pt x="4382" y="5714"/>
                  </a:cubicBezTo>
                  <a:cubicBezTo>
                    <a:pt x="4311" y="5535"/>
                    <a:pt x="4275" y="5369"/>
                    <a:pt x="4430" y="5214"/>
                  </a:cubicBezTo>
                  <a:cubicBezTo>
                    <a:pt x="4561" y="5083"/>
                    <a:pt x="4561" y="4916"/>
                    <a:pt x="4501" y="4761"/>
                  </a:cubicBezTo>
                  <a:cubicBezTo>
                    <a:pt x="4477" y="4642"/>
                    <a:pt x="4442" y="4499"/>
                    <a:pt x="4394" y="4380"/>
                  </a:cubicBezTo>
                  <a:cubicBezTo>
                    <a:pt x="4370" y="4249"/>
                    <a:pt x="4370" y="4130"/>
                    <a:pt x="4453" y="4011"/>
                  </a:cubicBezTo>
                  <a:cubicBezTo>
                    <a:pt x="4680" y="3725"/>
                    <a:pt x="4715" y="3368"/>
                    <a:pt x="4680" y="3023"/>
                  </a:cubicBezTo>
                  <a:cubicBezTo>
                    <a:pt x="4656" y="2475"/>
                    <a:pt x="4656" y="2463"/>
                    <a:pt x="5204" y="2332"/>
                  </a:cubicBezTo>
                  <a:cubicBezTo>
                    <a:pt x="5334" y="2285"/>
                    <a:pt x="5454" y="2261"/>
                    <a:pt x="5573" y="2201"/>
                  </a:cubicBezTo>
                  <a:cubicBezTo>
                    <a:pt x="5858" y="2059"/>
                    <a:pt x="5977" y="1856"/>
                    <a:pt x="5823" y="1582"/>
                  </a:cubicBezTo>
                  <a:cubicBezTo>
                    <a:pt x="5632" y="1213"/>
                    <a:pt x="5763" y="987"/>
                    <a:pt x="6037" y="749"/>
                  </a:cubicBezTo>
                  <a:cubicBezTo>
                    <a:pt x="6227" y="582"/>
                    <a:pt x="6406" y="427"/>
                    <a:pt x="6620" y="225"/>
                  </a:cubicBezTo>
                  <a:close/>
                  <a:moveTo>
                    <a:pt x="17700" y="1057"/>
                  </a:moveTo>
                  <a:cubicBezTo>
                    <a:pt x="17713" y="1057"/>
                    <a:pt x="17727" y="1057"/>
                    <a:pt x="17741" y="1058"/>
                  </a:cubicBezTo>
                  <a:cubicBezTo>
                    <a:pt x="17889" y="1076"/>
                    <a:pt x="18031" y="1087"/>
                    <a:pt x="18180" y="1087"/>
                  </a:cubicBezTo>
                  <a:cubicBezTo>
                    <a:pt x="18235" y="1087"/>
                    <a:pt x="18291" y="1085"/>
                    <a:pt x="18348" y="1082"/>
                  </a:cubicBezTo>
                  <a:cubicBezTo>
                    <a:pt x="18367" y="1080"/>
                    <a:pt x="18386" y="1079"/>
                    <a:pt x="18403" y="1079"/>
                  </a:cubicBezTo>
                  <a:cubicBezTo>
                    <a:pt x="18553" y="1079"/>
                    <a:pt x="18614" y="1171"/>
                    <a:pt x="18646" y="1320"/>
                  </a:cubicBezTo>
                  <a:cubicBezTo>
                    <a:pt x="18681" y="1475"/>
                    <a:pt x="18717" y="1642"/>
                    <a:pt x="18741" y="1809"/>
                  </a:cubicBezTo>
                  <a:cubicBezTo>
                    <a:pt x="18800" y="2059"/>
                    <a:pt x="18860" y="2309"/>
                    <a:pt x="19086" y="2487"/>
                  </a:cubicBezTo>
                  <a:cubicBezTo>
                    <a:pt x="19146" y="2535"/>
                    <a:pt x="19146" y="2642"/>
                    <a:pt x="19181" y="2713"/>
                  </a:cubicBezTo>
                  <a:cubicBezTo>
                    <a:pt x="19296" y="2673"/>
                    <a:pt x="19386" y="2652"/>
                    <a:pt x="19460" y="2652"/>
                  </a:cubicBezTo>
                  <a:cubicBezTo>
                    <a:pt x="19624" y="2652"/>
                    <a:pt x="19706" y="2757"/>
                    <a:pt x="19789" y="2987"/>
                  </a:cubicBezTo>
                  <a:cubicBezTo>
                    <a:pt x="19848" y="3178"/>
                    <a:pt x="19955" y="3356"/>
                    <a:pt x="20051" y="3547"/>
                  </a:cubicBezTo>
                  <a:cubicBezTo>
                    <a:pt x="20098" y="3654"/>
                    <a:pt x="20170" y="3749"/>
                    <a:pt x="20229" y="3845"/>
                  </a:cubicBezTo>
                  <a:cubicBezTo>
                    <a:pt x="20432" y="4166"/>
                    <a:pt x="20503" y="4464"/>
                    <a:pt x="20193" y="4738"/>
                  </a:cubicBezTo>
                  <a:cubicBezTo>
                    <a:pt x="20146" y="4785"/>
                    <a:pt x="20134" y="4880"/>
                    <a:pt x="20098" y="4940"/>
                  </a:cubicBezTo>
                  <a:cubicBezTo>
                    <a:pt x="20217" y="4833"/>
                    <a:pt x="20336" y="4726"/>
                    <a:pt x="20467" y="4607"/>
                  </a:cubicBezTo>
                  <a:cubicBezTo>
                    <a:pt x="20503" y="4702"/>
                    <a:pt x="20527" y="4773"/>
                    <a:pt x="20527" y="4845"/>
                  </a:cubicBezTo>
                  <a:cubicBezTo>
                    <a:pt x="20563" y="5500"/>
                    <a:pt x="20563" y="6142"/>
                    <a:pt x="20217" y="6726"/>
                  </a:cubicBezTo>
                  <a:cubicBezTo>
                    <a:pt x="19967" y="7154"/>
                    <a:pt x="19610" y="7500"/>
                    <a:pt x="19229" y="7821"/>
                  </a:cubicBezTo>
                  <a:cubicBezTo>
                    <a:pt x="18312" y="8583"/>
                    <a:pt x="17288" y="9107"/>
                    <a:pt x="16229" y="9607"/>
                  </a:cubicBezTo>
                  <a:cubicBezTo>
                    <a:pt x="15419" y="10012"/>
                    <a:pt x="14562" y="10298"/>
                    <a:pt x="13669" y="10476"/>
                  </a:cubicBezTo>
                  <a:cubicBezTo>
                    <a:pt x="13601" y="10485"/>
                    <a:pt x="13533" y="10496"/>
                    <a:pt x="13467" y="10496"/>
                  </a:cubicBezTo>
                  <a:cubicBezTo>
                    <a:pt x="13361" y="10496"/>
                    <a:pt x="13262" y="10468"/>
                    <a:pt x="13181" y="10357"/>
                  </a:cubicBezTo>
                  <a:cubicBezTo>
                    <a:pt x="12931" y="10357"/>
                    <a:pt x="12752" y="10262"/>
                    <a:pt x="12669" y="9988"/>
                  </a:cubicBezTo>
                  <a:cubicBezTo>
                    <a:pt x="12454" y="9810"/>
                    <a:pt x="12407" y="9738"/>
                    <a:pt x="12490" y="9488"/>
                  </a:cubicBezTo>
                  <a:cubicBezTo>
                    <a:pt x="12597" y="9179"/>
                    <a:pt x="12704" y="8857"/>
                    <a:pt x="12847" y="8559"/>
                  </a:cubicBezTo>
                  <a:cubicBezTo>
                    <a:pt x="13478" y="7238"/>
                    <a:pt x="14181" y="5928"/>
                    <a:pt x="14979" y="4690"/>
                  </a:cubicBezTo>
                  <a:cubicBezTo>
                    <a:pt x="15741" y="3523"/>
                    <a:pt x="16574" y="2392"/>
                    <a:pt x="17372" y="1237"/>
                  </a:cubicBezTo>
                  <a:cubicBezTo>
                    <a:pt x="17459" y="1117"/>
                    <a:pt x="17556" y="1057"/>
                    <a:pt x="17700" y="1057"/>
                  </a:cubicBezTo>
                  <a:close/>
                  <a:moveTo>
                    <a:pt x="12109" y="9571"/>
                  </a:moveTo>
                  <a:cubicBezTo>
                    <a:pt x="12252" y="10012"/>
                    <a:pt x="12502" y="10369"/>
                    <a:pt x="12919" y="10583"/>
                  </a:cubicBezTo>
                  <a:cubicBezTo>
                    <a:pt x="12621" y="10822"/>
                    <a:pt x="12657" y="11119"/>
                    <a:pt x="12740" y="11453"/>
                  </a:cubicBezTo>
                  <a:cubicBezTo>
                    <a:pt x="12515" y="11442"/>
                    <a:pt x="12325" y="11415"/>
                    <a:pt x="12139" y="11415"/>
                  </a:cubicBezTo>
                  <a:cubicBezTo>
                    <a:pt x="12109" y="11415"/>
                    <a:pt x="12080" y="11415"/>
                    <a:pt x="12050" y="11417"/>
                  </a:cubicBezTo>
                  <a:cubicBezTo>
                    <a:pt x="11823" y="11453"/>
                    <a:pt x="11621" y="11524"/>
                    <a:pt x="11383" y="11584"/>
                  </a:cubicBezTo>
                  <a:cubicBezTo>
                    <a:pt x="11335" y="11334"/>
                    <a:pt x="11323" y="11095"/>
                    <a:pt x="11252" y="10857"/>
                  </a:cubicBezTo>
                  <a:cubicBezTo>
                    <a:pt x="11169" y="10631"/>
                    <a:pt x="11049" y="10429"/>
                    <a:pt x="10930" y="10155"/>
                  </a:cubicBezTo>
                  <a:cubicBezTo>
                    <a:pt x="11442" y="10155"/>
                    <a:pt x="11752" y="9845"/>
                    <a:pt x="12109" y="9571"/>
                  </a:cubicBezTo>
                  <a:close/>
                  <a:moveTo>
                    <a:pt x="2825" y="8600"/>
                  </a:moveTo>
                  <a:cubicBezTo>
                    <a:pt x="3282" y="8600"/>
                    <a:pt x="3743" y="8608"/>
                    <a:pt x="4203" y="8631"/>
                  </a:cubicBezTo>
                  <a:cubicBezTo>
                    <a:pt x="4906" y="8655"/>
                    <a:pt x="5596" y="8702"/>
                    <a:pt x="6275" y="8762"/>
                  </a:cubicBezTo>
                  <a:cubicBezTo>
                    <a:pt x="6799" y="8809"/>
                    <a:pt x="7311" y="8845"/>
                    <a:pt x="7835" y="8940"/>
                  </a:cubicBezTo>
                  <a:cubicBezTo>
                    <a:pt x="8061" y="8964"/>
                    <a:pt x="8275" y="9107"/>
                    <a:pt x="8490" y="9190"/>
                  </a:cubicBezTo>
                  <a:cubicBezTo>
                    <a:pt x="8811" y="9321"/>
                    <a:pt x="9121" y="9488"/>
                    <a:pt x="9442" y="9595"/>
                  </a:cubicBezTo>
                  <a:cubicBezTo>
                    <a:pt x="9918" y="9750"/>
                    <a:pt x="10299" y="10072"/>
                    <a:pt x="10680" y="10369"/>
                  </a:cubicBezTo>
                  <a:cubicBezTo>
                    <a:pt x="10919" y="10572"/>
                    <a:pt x="11026" y="10869"/>
                    <a:pt x="11038" y="11203"/>
                  </a:cubicBezTo>
                  <a:cubicBezTo>
                    <a:pt x="10990" y="11215"/>
                    <a:pt x="10954" y="11238"/>
                    <a:pt x="10907" y="11262"/>
                  </a:cubicBezTo>
                  <a:cubicBezTo>
                    <a:pt x="10335" y="11357"/>
                    <a:pt x="9776" y="11512"/>
                    <a:pt x="9192" y="11584"/>
                  </a:cubicBezTo>
                  <a:cubicBezTo>
                    <a:pt x="7859" y="11786"/>
                    <a:pt x="6501" y="11917"/>
                    <a:pt x="5144" y="11917"/>
                  </a:cubicBezTo>
                  <a:cubicBezTo>
                    <a:pt x="4470" y="11917"/>
                    <a:pt x="3779" y="11943"/>
                    <a:pt x="3101" y="11943"/>
                  </a:cubicBezTo>
                  <a:cubicBezTo>
                    <a:pt x="2988" y="11943"/>
                    <a:pt x="2875" y="11942"/>
                    <a:pt x="2763" y="11941"/>
                  </a:cubicBezTo>
                  <a:cubicBezTo>
                    <a:pt x="2036" y="11929"/>
                    <a:pt x="1286" y="11881"/>
                    <a:pt x="560" y="11834"/>
                  </a:cubicBezTo>
                  <a:cubicBezTo>
                    <a:pt x="501" y="11834"/>
                    <a:pt x="441" y="11810"/>
                    <a:pt x="310" y="11786"/>
                  </a:cubicBezTo>
                  <a:cubicBezTo>
                    <a:pt x="465" y="11584"/>
                    <a:pt x="572" y="11429"/>
                    <a:pt x="727" y="11310"/>
                  </a:cubicBezTo>
                  <a:cubicBezTo>
                    <a:pt x="1143" y="10976"/>
                    <a:pt x="1274" y="10572"/>
                    <a:pt x="1084" y="10072"/>
                  </a:cubicBezTo>
                  <a:cubicBezTo>
                    <a:pt x="1048" y="10012"/>
                    <a:pt x="1048" y="9952"/>
                    <a:pt x="1048" y="9905"/>
                  </a:cubicBezTo>
                  <a:cubicBezTo>
                    <a:pt x="1139" y="9786"/>
                    <a:pt x="1258" y="9773"/>
                    <a:pt x="1378" y="9773"/>
                  </a:cubicBezTo>
                  <a:cubicBezTo>
                    <a:pt x="1415" y="9773"/>
                    <a:pt x="1452" y="9774"/>
                    <a:pt x="1489" y="9774"/>
                  </a:cubicBezTo>
                  <a:cubicBezTo>
                    <a:pt x="2656" y="9821"/>
                    <a:pt x="3822" y="9833"/>
                    <a:pt x="4977" y="9917"/>
                  </a:cubicBezTo>
                  <a:cubicBezTo>
                    <a:pt x="6382" y="10036"/>
                    <a:pt x="7763" y="10226"/>
                    <a:pt x="9168" y="10393"/>
                  </a:cubicBezTo>
                  <a:cubicBezTo>
                    <a:pt x="9549" y="10441"/>
                    <a:pt x="9942" y="10500"/>
                    <a:pt x="10323" y="10560"/>
                  </a:cubicBezTo>
                  <a:lnTo>
                    <a:pt x="10323" y="10488"/>
                  </a:lnTo>
                  <a:cubicBezTo>
                    <a:pt x="7724" y="9914"/>
                    <a:pt x="5107" y="9651"/>
                    <a:pt x="2407" y="9651"/>
                  </a:cubicBezTo>
                  <a:cubicBezTo>
                    <a:pt x="2027" y="9651"/>
                    <a:pt x="1646" y="9656"/>
                    <a:pt x="1263" y="9667"/>
                  </a:cubicBezTo>
                  <a:cubicBezTo>
                    <a:pt x="1405" y="9345"/>
                    <a:pt x="1513" y="9048"/>
                    <a:pt x="1679" y="8786"/>
                  </a:cubicBezTo>
                  <a:cubicBezTo>
                    <a:pt x="1739" y="8690"/>
                    <a:pt x="1917" y="8607"/>
                    <a:pt x="2036" y="8607"/>
                  </a:cubicBezTo>
                  <a:cubicBezTo>
                    <a:pt x="2298" y="8603"/>
                    <a:pt x="2561" y="8600"/>
                    <a:pt x="2825" y="8600"/>
                  </a:cubicBezTo>
                  <a:close/>
                  <a:moveTo>
                    <a:pt x="11038" y="11345"/>
                  </a:moveTo>
                  <a:lnTo>
                    <a:pt x="11038" y="11345"/>
                  </a:lnTo>
                  <a:cubicBezTo>
                    <a:pt x="11157" y="11726"/>
                    <a:pt x="11085" y="11941"/>
                    <a:pt x="10788" y="12084"/>
                  </a:cubicBezTo>
                  <a:cubicBezTo>
                    <a:pt x="9252" y="12798"/>
                    <a:pt x="7656" y="13358"/>
                    <a:pt x="5977" y="13643"/>
                  </a:cubicBezTo>
                  <a:cubicBezTo>
                    <a:pt x="4895" y="13839"/>
                    <a:pt x="3812" y="13910"/>
                    <a:pt x="2721" y="13910"/>
                  </a:cubicBezTo>
                  <a:cubicBezTo>
                    <a:pt x="2553" y="13910"/>
                    <a:pt x="2384" y="13908"/>
                    <a:pt x="2215" y="13905"/>
                  </a:cubicBezTo>
                  <a:cubicBezTo>
                    <a:pt x="1882" y="13893"/>
                    <a:pt x="1560" y="13846"/>
                    <a:pt x="1203" y="13822"/>
                  </a:cubicBezTo>
                  <a:cubicBezTo>
                    <a:pt x="1215" y="13108"/>
                    <a:pt x="810" y="12572"/>
                    <a:pt x="501" y="11976"/>
                  </a:cubicBezTo>
                  <a:lnTo>
                    <a:pt x="501" y="11976"/>
                  </a:lnTo>
                  <a:cubicBezTo>
                    <a:pt x="1794" y="12080"/>
                    <a:pt x="3080" y="12148"/>
                    <a:pt x="4357" y="12148"/>
                  </a:cubicBezTo>
                  <a:cubicBezTo>
                    <a:pt x="6608" y="12148"/>
                    <a:pt x="8835" y="11938"/>
                    <a:pt x="11038" y="11345"/>
                  </a:cubicBezTo>
                  <a:close/>
                  <a:moveTo>
                    <a:pt x="10847" y="12179"/>
                  </a:moveTo>
                  <a:lnTo>
                    <a:pt x="10847" y="12179"/>
                  </a:lnTo>
                  <a:cubicBezTo>
                    <a:pt x="10835" y="12227"/>
                    <a:pt x="10847" y="12262"/>
                    <a:pt x="10835" y="12274"/>
                  </a:cubicBezTo>
                  <a:cubicBezTo>
                    <a:pt x="10430" y="12596"/>
                    <a:pt x="10037" y="12929"/>
                    <a:pt x="9645" y="13239"/>
                  </a:cubicBezTo>
                  <a:cubicBezTo>
                    <a:pt x="9418" y="13405"/>
                    <a:pt x="9168" y="13548"/>
                    <a:pt x="8942" y="13727"/>
                  </a:cubicBezTo>
                  <a:cubicBezTo>
                    <a:pt x="8097" y="14429"/>
                    <a:pt x="7061" y="14739"/>
                    <a:pt x="6025" y="15001"/>
                  </a:cubicBezTo>
                  <a:cubicBezTo>
                    <a:pt x="5297" y="15176"/>
                    <a:pt x="4576" y="15235"/>
                    <a:pt x="3852" y="15235"/>
                  </a:cubicBezTo>
                  <a:cubicBezTo>
                    <a:pt x="3593" y="15235"/>
                    <a:pt x="3333" y="15228"/>
                    <a:pt x="3072" y="15215"/>
                  </a:cubicBezTo>
                  <a:cubicBezTo>
                    <a:pt x="2822" y="15203"/>
                    <a:pt x="2560" y="15179"/>
                    <a:pt x="2298" y="15132"/>
                  </a:cubicBezTo>
                  <a:cubicBezTo>
                    <a:pt x="2215" y="15120"/>
                    <a:pt x="2108" y="15072"/>
                    <a:pt x="2048" y="15013"/>
                  </a:cubicBezTo>
                  <a:cubicBezTo>
                    <a:pt x="1822" y="14774"/>
                    <a:pt x="1620" y="14536"/>
                    <a:pt x="1405" y="14298"/>
                  </a:cubicBezTo>
                  <a:cubicBezTo>
                    <a:pt x="1334" y="14203"/>
                    <a:pt x="1263" y="14108"/>
                    <a:pt x="1203" y="14012"/>
                  </a:cubicBezTo>
                  <a:lnTo>
                    <a:pt x="1239" y="13929"/>
                  </a:lnTo>
                  <a:cubicBezTo>
                    <a:pt x="1947" y="14019"/>
                    <a:pt x="2647" y="14064"/>
                    <a:pt x="3340" y="14064"/>
                  </a:cubicBezTo>
                  <a:cubicBezTo>
                    <a:pt x="5946" y="14064"/>
                    <a:pt x="8449" y="13430"/>
                    <a:pt x="10847" y="12179"/>
                  </a:cubicBezTo>
                  <a:close/>
                  <a:moveTo>
                    <a:pt x="7085" y="14846"/>
                  </a:moveTo>
                  <a:cubicBezTo>
                    <a:pt x="7097" y="14894"/>
                    <a:pt x="7097" y="14917"/>
                    <a:pt x="7109" y="14953"/>
                  </a:cubicBezTo>
                  <a:cubicBezTo>
                    <a:pt x="6811" y="15144"/>
                    <a:pt x="6525" y="15358"/>
                    <a:pt x="6216" y="15501"/>
                  </a:cubicBezTo>
                  <a:cubicBezTo>
                    <a:pt x="5668" y="15798"/>
                    <a:pt x="5096" y="16072"/>
                    <a:pt x="4537" y="16346"/>
                  </a:cubicBezTo>
                  <a:cubicBezTo>
                    <a:pt x="4382" y="16421"/>
                    <a:pt x="4232" y="16459"/>
                    <a:pt x="4084" y="16459"/>
                  </a:cubicBezTo>
                  <a:cubicBezTo>
                    <a:pt x="3926" y="16459"/>
                    <a:pt x="3768" y="16415"/>
                    <a:pt x="3608" y="16322"/>
                  </a:cubicBezTo>
                  <a:cubicBezTo>
                    <a:pt x="3144" y="16084"/>
                    <a:pt x="2727" y="15786"/>
                    <a:pt x="2358" y="15441"/>
                  </a:cubicBezTo>
                  <a:cubicBezTo>
                    <a:pt x="2298" y="15394"/>
                    <a:pt x="2275" y="15322"/>
                    <a:pt x="2179" y="15191"/>
                  </a:cubicBezTo>
                  <a:lnTo>
                    <a:pt x="2179" y="15191"/>
                  </a:lnTo>
                  <a:cubicBezTo>
                    <a:pt x="2827" y="15322"/>
                    <a:pt x="3460" y="15388"/>
                    <a:pt x="4081" y="15388"/>
                  </a:cubicBezTo>
                  <a:cubicBezTo>
                    <a:pt x="5105" y="15388"/>
                    <a:pt x="6099" y="15209"/>
                    <a:pt x="7085" y="14846"/>
                  </a:cubicBezTo>
                  <a:close/>
                  <a:moveTo>
                    <a:pt x="20598" y="8905"/>
                  </a:moveTo>
                  <a:cubicBezTo>
                    <a:pt x="20622" y="8905"/>
                    <a:pt x="20658" y="8905"/>
                    <a:pt x="20717" y="8929"/>
                  </a:cubicBezTo>
                  <a:cubicBezTo>
                    <a:pt x="20741" y="9012"/>
                    <a:pt x="20789" y="9131"/>
                    <a:pt x="20801" y="9238"/>
                  </a:cubicBezTo>
                  <a:cubicBezTo>
                    <a:pt x="20848" y="9655"/>
                    <a:pt x="21075" y="9941"/>
                    <a:pt x="21444" y="10119"/>
                  </a:cubicBezTo>
                  <a:cubicBezTo>
                    <a:pt x="21622" y="10202"/>
                    <a:pt x="21706" y="10333"/>
                    <a:pt x="21813" y="10488"/>
                  </a:cubicBezTo>
                  <a:cubicBezTo>
                    <a:pt x="21944" y="10691"/>
                    <a:pt x="22098" y="10893"/>
                    <a:pt x="22277" y="11072"/>
                  </a:cubicBezTo>
                  <a:cubicBezTo>
                    <a:pt x="22384" y="11167"/>
                    <a:pt x="22444" y="11262"/>
                    <a:pt x="22408" y="11405"/>
                  </a:cubicBezTo>
                  <a:cubicBezTo>
                    <a:pt x="22384" y="11500"/>
                    <a:pt x="22360" y="11607"/>
                    <a:pt x="22349" y="11691"/>
                  </a:cubicBezTo>
                  <a:cubicBezTo>
                    <a:pt x="22289" y="12024"/>
                    <a:pt x="22384" y="12286"/>
                    <a:pt x="22634" y="12500"/>
                  </a:cubicBezTo>
                  <a:cubicBezTo>
                    <a:pt x="22694" y="12536"/>
                    <a:pt x="22741" y="12619"/>
                    <a:pt x="22801" y="12679"/>
                  </a:cubicBezTo>
                  <a:cubicBezTo>
                    <a:pt x="22728" y="12700"/>
                    <a:pt x="22604" y="12710"/>
                    <a:pt x="22437" y="12710"/>
                  </a:cubicBezTo>
                  <a:cubicBezTo>
                    <a:pt x="21649" y="12710"/>
                    <a:pt x="19897" y="12489"/>
                    <a:pt x="17991" y="12155"/>
                  </a:cubicBezTo>
                  <a:cubicBezTo>
                    <a:pt x="16407" y="11881"/>
                    <a:pt x="14859" y="11488"/>
                    <a:pt x="13312" y="11048"/>
                  </a:cubicBezTo>
                  <a:cubicBezTo>
                    <a:pt x="13300" y="11072"/>
                    <a:pt x="13300" y="11095"/>
                    <a:pt x="13288" y="11107"/>
                  </a:cubicBezTo>
                  <a:cubicBezTo>
                    <a:pt x="13466" y="11191"/>
                    <a:pt x="13645" y="11262"/>
                    <a:pt x="13824" y="11322"/>
                  </a:cubicBezTo>
                  <a:cubicBezTo>
                    <a:pt x="15812" y="11941"/>
                    <a:pt x="17836" y="12405"/>
                    <a:pt x="19920" y="12631"/>
                  </a:cubicBezTo>
                  <a:cubicBezTo>
                    <a:pt x="20801" y="12738"/>
                    <a:pt x="21682" y="12774"/>
                    <a:pt x="22563" y="12834"/>
                  </a:cubicBezTo>
                  <a:cubicBezTo>
                    <a:pt x="22908" y="12846"/>
                    <a:pt x="23003" y="12917"/>
                    <a:pt x="23015" y="13274"/>
                  </a:cubicBezTo>
                  <a:cubicBezTo>
                    <a:pt x="23039" y="13441"/>
                    <a:pt x="22980" y="13643"/>
                    <a:pt x="22932" y="13822"/>
                  </a:cubicBezTo>
                  <a:cubicBezTo>
                    <a:pt x="22884" y="14060"/>
                    <a:pt x="22777" y="14298"/>
                    <a:pt x="22765" y="14536"/>
                  </a:cubicBezTo>
                  <a:cubicBezTo>
                    <a:pt x="22753" y="14905"/>
                    <a:pt x="22718" y="15251"/>
                    <a:pt x="22479" y="15548"/>
                  </a:cubicBezTo>
                  <a:cubicBezTo>
                    <a:pt x="22349" y="15739"/>
                    <a:pt x="22396" y="15965"/>
                    <a:pt x="22456" y="16167"/>
                  </a:cubicBezTo>
                  <a:cubicBezTo>
                    <a:pt x="22479" y="16322"/>
                    <a:pt x="22539" y="16453"/>
                    <a:pt x="22599" y="16632"/>
                  </a:cubicBezTo>
                  <a:cubicBezTo>
                    <a:pt x="22408" y="16691"/>
                    <a:pt x="22265" y="16739"/>
                    <a:pt x="22122" y="16751"/>
                  </a:cubicBezTo>
                  <a:cubicBezTo>
                    <a:pt x="21706" y="16870"/>
                    <a:pt x="21313" y="17001"/>
                    <a:pt x="20967" y="17287"/>
                  </a:cubicBezTo>
                  <a:cubicBezTo>
                    <a:pt x="20852" y="17378"/>
                    <a:pt x="20728" y="17419"/>
                    <a:pt x="20599" y="17419"/>
                  </a:cubicBezTo>
                  <a:cubicBezTo>
                    <a:pt x="20474" y="17419"/>
                    <a:pt x="20346" y="17381"/>
                    <a:pt x="20217" y="17310"/>
                  </a:cubicBezTo>
                  <a:cubicBezTo>
                    <a:pt x="19360" y="16822"/>
                    <a:pt x="18479" y="16370"/>
                    <a:pt x="17646" y="15846"/>
                  </a:cubicBezTo>
                  <a:cubicBezTo>
                    <a:pt x="16276" y="15013"/>
                    <a:pt x="15038" y="14001"/>
                    <a:pt x="13871" y="12929"/>
                  </a:cubicBezTo>
                  <a:cubicBezTo>
                    <a:pt x="13705" y="12798"/>
                    <a:pt x="13586" y="12596"/>
                    <a:pt x="13478" y="12417"/>
                  </a:cubicBezTo>
                  <a:cubicBezTo>
                    <a:pt x="13347" y="12179"/>
                    <a:pt x="13240" y="11917"/>
                    <a:pt x="13181" y="11619"/>
                  </a:cubicBezTo>
                  <a:lnTo>
                    <a:pt x="13181" y="11619"/>
                  </a:lnTo>
                  <a:cubicBezTo>
                    <a:pt x="13466" y="11810"/>
                    <a:pt x="13752" y="12024"/>
                    <a:pt x="14050" y="12215"/>
                  </a:cubicBezTo>
                  <a:cubicBezTo>
                    <a:pt x="14943" y="12822"/>
                    <a:pt x="15895" y="13334"/>
                    <a:pt x="16884" y="13762"/>
                  </a:cubicBezTo>
                  <a:cubicBezTo>
                    <a:pt x="18598" y="14524"/>
                    <a:pt x="20313" y="15239"/>
                    <a:pt x="22039" y="15965"/>
                  </a:cubicBezTo>
                  <a:cubicBezTo>
                    <a:pt x="22047" y="15969"/>
                    <a:pt x="22057" y="15972"/>
                    <a:pt x="22070" y="15972"/>
                  </a:cubicBezTo>
                  <a:cubicBezTo>
                    <a:pt x="22095" y="15972"/>
                    <a:pt x="22126" y="15961"/>
                    <a:pt x="22158" y="15929"/>
                  </a:cubicBezTo>
                  <a:cubicBezTo>
                    <a:pt x="21813" y="15751"/>
                    <a:pt x="21467" y="15572"/>
                    <a:pt x="21110" y="15417"/>
                  </a:cubicBezTo>
                  <a:cubicBezTo>
                    <a:pt x="19801" y="14846"/>
                    <a:pt x="18491" y="14286"/>
                    <a:pt x="17181" y="13703"/>
                  </a:cubicBezTo>
                  <a:cubicBezTo>
                    <a:pt x="15812" y="13096"/>
                    <a:pt x="14490" y="12405"/>
                    <a:pt x="13252" y="11548"/>
                  </a:cubicBezTo>
                  <a:cubicBezTo>
                    <a:pt x="13193" y="11500"/>
                    <a:pt x="13121" y="11453"/>
                    <a:pt x="13062" y="11393"/>
                  </a:cubicBezTo>
                  <a:cubicBezTo>
                    <a:pt x="12859" y="11191"/>
                    <a:pt x="12871" y="10964"/>
                    <a:pt x="13121" y="10798"/>
                  </a:cubicBezTo>
                  <a:cubicBezTo>
                    <a:pt x="13345" y="10652"/>
                    <a:pt x="13592" y="10585"/>
                    <a:pt x="13844" y="10585"/>
                  </a:cubicBezTo>
                  <a:cubicBezTo>
                    <a:pt x="13901" y="10585"/>
                    <a:pt x="13957" y="10589"/>
                    <a:pt x="14014" y="10595"/>
                  </a:cubicBezTo>
                  <a:cubicBezTo>
                    <a:pt x="14819" y="10667"/>
                    <a:pt x="15617" y="10706"/>
                    <a:pt x="16413" y="10706"/>
                  </a:cubicBezTo>
                  <a:cubicBezTo>
                    <a:pt x="17078" y="10706"/>
                    <a:pt x="17741" y="10679"/>
                    <a:pt x="18408" y="10619"/>
                  </a:cubicBezTo>
                  <a:cubicBezTo>
                    <a:pt x="19181" y="10548"/>
                    <a:pt x="19967" y="10441"/>
                    <a:pt x="20717" y="10191"/>
                  </a:cubicBezTo>
                  <a:cubicBezTo>
                    <a:pt x="20789" y="10155"/>
                    <a:pt x="20848" y="10131"/>
                    <a:pt x="20908" y="10083"/>
                  </a:cubicBezTo>
                  <a:lnTo>
                    <a:pt x="20908" y="10083"/>
                  </a:lnTo>
                  <a:cubicBezTo>
                    <a:pt x="19848" y="10298"/>
                    <a:pt x="18789" y="10417"/>
                    <a:pt x="17717" y="10476"/>
                  </a:cubicBezTo>
                  <a:cubicBezTo>
                    <a:pt x="17293" y="10490"/>
                    <a:pt x="16873" y="10499"/>
                    <a:pt x="16452" y="10499"/>
                  </a:cubicBezTo>
                  <a:cubicBezTo>
                    <a:pt x="15809" y="10499"/>
                    <a:pt x="15164" y="10479"/>
                    <a:pt x="14502" y="10429"/>
                  </a:cubicBezTo>
                  <a:cubicBezTo>
                    <a:pt x="14586" y="10393"/>
                    <a:pt x="14669" y="10369"/>
                    <a:pt x="14740" y="10333"/>
                  </a:cubicBezTo>
                  <a:lnTo>
                    <a:pt x="16133" y="9762"/>
                  </a:lnTo>
                  <a:cubicBezTo>
                    <a:pt x="16253" y="9714"/>
                    <a:pt x="16372" y="9655"/>
                    <a:pt x="16491" y="9619"/>
                  </a:cubicBezTo>
                  <a:cubicBezTo>
                    <a:pt x="16824" y="9548"/>
                    <a:pt x="17181" y="9476"/>
                    <a:pt x="17526" y="9405"/>
                  </a:cubicBezTo>
                  <a:cubicBezTo>
                    <a:pt x="17629" y="9384"/>
                    <a:pt x="17732" y="9355"/>
                    <a:pt x="17835" y="9355"/>
                  </a:cubicBezTo>
                  <a:cubicBezTo>
                    <a:pt x="17851" y="9355"/>
                    <a:pt x="17867" y="9356"/>
                    <a:pt x="17884" y="9357"/>
                  </a:cubicBezTo>
                  <a:cubicBezTo>
                    <a:pt x="17988" y="9366"/>
                    <a:pt x="18092" y="9370"/>
                    <a:pt x="18196" y="9370"/>
                  </a:cubicBezTo>
                  <a:cubicBezTo>
                    <a:pt x="18927" y="9370"/>
                    <a:pt x="19624" y="9165"/>
                    <a:pt x="20313" y="8988"/>
                  </a:cubicBezTo>
                  <a:cubicBezTo>
                    <a:pt x="20420" y="8952"/>
                    <a:pt x="20503" y="8929"/>
                    <a:pt x="20598" y="8905"/>
                  </a:cubicBezTo>
                  <a:close/>
                  <a:moveTo>
                    <a:pt x="15193" y="15691"/>
                  </a:moveTo>
                  <a:cubicBezTo>
                    <a:pt x="16086" y="16501"/>
                    <a:pt x="17026" y="17203"/>
                    <a:pt x="18134" y="17799"/>
                  </a:cubicBezTo>
                  <a:cubicBezTo>
                    <a:pt x="18015" y="17822"/>
                    <a:pt x="17955" y="17834"/>
                    <a:pt x="17896" y="17834"/>
                  </a:cubicBezTo>
                  <a:cubicBezTo>
                    <a:pt x="17586" y="17858"/>
                    <a:pt x="17253" y="17858"/>
                    <a:pt x="16943" y="17870"/>
                  </a:cubicBezTo>
                  <a:cubicBezTo>
                    <a:pt x="16928" y="17871"/>
                    <a:pt x="16913" y="17871"/>
                    <a:pt x="16898" y="17871"/>
                  </a:cubicBezTo>
                  <a:cubicBezTo>
                    <a:pt x="16705" y="17871"/>
                    <a:pt x="16551" y="17799"/>
                    <a:pt x="16407" y="17644"/>
                  </a:cubicBezTo>
                  <a:cubicBezTo>
                    <a:pt x="15907" y="17084"/>
                    <a:pt x="15526" y="16441"/>
                    <a:pt x="15157" y="15786"/>
                  </a:cubicBezTo>
                  <a:cubicBezTo>
                    <a:pt x="15145" y="15775"/>
                    <a:pt x="15181" y="15739"/>
                    <a:pt x="15193" y="15691"/>
                  </a:cubicBezTo>
                  <a:close/>
                  <a:moveTo>
                    <a:pt x="13871" y="13179"/>
                  </a:moveTo>
                  <a:lnTo>
                    <a:pt x="13871" y="13179"/>
                  </a:lnTo>
                  <a:cubicBezTo>
                    <a:pt x="15717" y="14941"/>
                    <a:pt x="17777" y="16346"/>
                    <a:pt x="20182" y="17453"/>
                  </a:cubicBezTo>
                  <a:cubicBezTo>
                    <a:pt x="20063" y="17477"/>
                    <a:pt x="20003" y="17513"/>
                    <a:pt x="19955" y="17513"/>
                  </a:cubicBezTo>
                  <a:cubicBezTo>
                    <a:pt x="19717" y="17513"/>
                    <a:pt x="19527" y="17620"/>
                    <a:pt x="19348" y="17763"/>
                  </a:cubicBezTo>
                  <a:cubicBezTo>
                    <a:pt x="19187" y="17895"/>
                    <a:pt x="19035" y="17982"/>
                    <a:pt x="18869" y="17982"/>
                  </a:cubicBezTo>
                  <a:cubicBezTo>
                    <a:pt x="18766" y="17982"/>
                    <a:pt x="18657" y="17948"/>
                    <a:pt x="18539" y="17870"/>
                  </a:cubicBezTo>
                  <a:cubicBezTo>
                    <a:pt x="18110" y="17584"/>
                    <a:pt x="17634" y="17346"/>
                    <a:pt x="17217" y="17037"/>
                  </a:cubicBezTo>
                  <a:cubicBezTo>
                    <a:pt x="16491" y="16501"/>
                    <a:pt x="15788" y="15929"/>
                    <a:pt x="15074" y="15382"/>
                  </a:cubicBezTo>
                  <a:cubicBezTo>
                    <a:pt x="14967" y="15310"/>
                    <a:pt x="14883" y="15203"/>
                    <a:pt x="14824" y="15084"/>
                  </a:cubicBezTo>
                  <a:cubicBezTo>
                    <a:pt x="14502" y="14477"/>
                    <a:pt x="14205" y="13881"/>
                    <a:pt x="13895" y="13274"/>
                  </a:cubicBezTo>
                  <a:cubicBezTo>
                    <a:pt x="13883" y="13250"/>
                    <a:pt x="13883" y="13215"/>
                    <a:pt x="13871" y="13179"/>
                  </a:cubicBezTo>
                  <a:close/>
                  <a:moveTo>
                    <a:pt x="14348" y="14536"/>
                  </a:moveTo>
                  <a:lnTo>
                    <a:pt x="14348" y="14536"/>
                  </a:lnTo>
                  <a:cubicBezTo>
                    <a:pt x="14609" y="15024"/>
                    <a:pt x="14895" y="15536"/>
                    <a:pt x="15062" y="16084"/>
                  </a:cubicBezTo>
                  <a:cubicBezTo>
                    <a:pt x="15264" y="16799"/>
                    <a:pt x="15431" y="17525"/>
                    <a:pt x="15621" y="18251"/>
                  </a:cubicBezTo>
                  <a:cubicBezTo>
                    <a:pt x="15669" y="18418"/>
                    <a:pt x="15621" y="18537"/>
                    <a:pt x="15538" y="18692"/>
                  </a:cubicBezTo>
                  <a:cubicBezTo>
                    <a:pt x="15419" y="18894"/>
                    <a:pt x="15324" y="19120"/>
                    <a:pt x="15252" y="19346"/>
                  </a:cubicBezTo>
                  <a:cubicBezTo>
                    <a:pt x="15173" y="19585"/>
                    <a:pt x="15119" y="19673"/>
                    <a:pt x="14951" y="19673"/>
                  </a:cubicBezTo>
                  <a:cubicBezTo>
                    <a:pt x="14892" y="19673"/>
                    <a:pt x="14820" y="19662"/>
                    <a:pt x="14729" y="19644"/>
                  </a:cubicBezTo>
                  <a:cubicBezTo>
                    <a:pt x="14729" y="18787"/>
                    <a:pt x="14776" y="17930"/>
                    <a:pt x="14729" y="17084"/>
                  </a:cubicBezTo>
                  <a:cubicBezTo>
                    <a:pt x="14657" y="16227"/>
                    <a:pt x="14478" y="15382"/>
                    <a:pt x="14348" y="14536"/>
                  </a:cubicBezTo>
                  <a:close/>
                  <a:moveTo>
                    <a:pt x="9537" y="14143"/>
                  </a:moveTo>
                  <a:cubicBezTo>
                    <a:pt x="8823" y="15953"/>
                    <a:pt x="8121" y="17751"/>
                    <a:pt x="7930" y="19739"/>
                  </a:cubicBezTo>
                  <a:cubicBezTo>
                    <a:pt x="7859" y="19656"/>
                    <a:pt x="7775" y="19596"/>
                    <a:pt x="7751" y="19537"/>
                  </a:cubicBezTo>
                  <a:cubicBezTo>
                    <a:pt x="7454" y="19001"/>
                    <a:pt x="7335" y="18453"/>
                    <a:pt x="7513" y="17858"/>
                  </a:cubicBezTo>
                  <a:cubicBezTo>
                    <a:pt x="7704" y="17180"/>
                    <a:pt x="8037" y="16572"/>
                    <a:pt x="8371" y="15977"/>
                  </a:cubicBezTo>
                  <a:cubicBezTo>
                    <a:pt x="8704" y="15394"/>
                    <a:pt x="9073" y="14846"/>
                    <a:pt x="9430" y="14286"/>
                  </a:cubicBezTo>
                  <a:cubicBezTo>
                    <a:pt x="9466" y="14239"/>
                    <a:pt x="9502" y="14191"/>
                    <a:pt x="9537" y="14143"/>
                  </a:cubicBezTo>
                  <a:close/>
                  <a:moveTo>
                    <a:pt x="11978" y="11726"/>
                  </a:moveTo>
                  <a:cubicBezTo>
                    <a:pt x="10597" y="14465"/>
                    <a:pt x="9478" y="17275"/>
                    <a:pt x="9049" y="20275"/>
                  </a:cubicBezTo>
                  <a:cubicBezTo>
                    <a:pt x="8775" y="20204"/>
                    <a:pt x="8525" y="20132"/>
                    <a:pt x="8240" y="20073"/>
                  </a:cubicBezTo>
                  <a:cubicBezTo>
                    <a:pt x="8073" y="20037"/>
                    <a:pt x="8013" y="19954"/>
                    <a:pt x="8025" y="19799"/>
                  </a:cubicBezTo>
                  <a:cubicBezTo>
                    <a:pt x="8073" y="19501"/>
                    <a:pt x="8109" y="19204"/>
                    <a:pt x="8168" y="18930"/>
                  </a:cubicBezTo>
                  <a:cubicBezTo>
                    <a:pt x="8513" y="17394"/>
                    <a:pt x="9014" y="15906"/>
                    <a:pt x="9645" y="14465"/>
                  </a:cubicBezTo>
                  <a:cubicBezTo>
                    <a:pt x="9764" y="14203"/>
                    <a:pt x="9859" y="13953"/>
                    <a:pt x="9966" y="13703"/>
                  </a:cubicBezTo>
                  <a:cubicBezTo>
                    <a:pt x="10264" y="13024"/>
                    <a:pt x="10716" y="12453"/>
                    <a:pt x="11288" y="12000"/>
                  </a:cubicBezTo>
                  <a:cubicBezTo>
                    <a:pt x="11490" y="11857"/>
                    <a:pt x="11692" y="11726"/>
                    <a:pt x="11978" y="11726"/>
                  </a:cubicBezTo>
                  <a:close/>
                  <a:moveTo>
                    <a:pt x="12300" y="11703"/>
                  </a:moveTo>
                  <a:cubicBezTo>
                    <a:pt x="12347" y="11798"/>
                    <a:pt x="12454" y="11869"/>
                    <a:pt x="12454" y="11965"/>
                  </a:cubicBezTo>
                  <a:cubicBezTo>
                    <a:pt x="12502" y="12536"/>
                    <a:pt x="12573" y="13108"/>
                    <a:pt x="12526" y="13667"/>
                  </a:cubicBezTo>
                  <a:cubicBezTo>
                    <a:pt x="12300" y="16037"/>
                    <a:pt x="11811" y="18334"/>
                    <a:pt x="10919" y="20537"/>
                  </a:cubicBezTo>
                  <a:cubicBezTo>
                    <a:pt x="10740" y="20978"/>
                    <a:pt x="10549" y="21406"/>
                    <a:pt x="10371" y="21859"/>
                  </a:cubicBezTo>
                  <a:cubicBezTo>
                    <a:pt x="10538" y="21561"/>
                    <a:pt x="10728" y="21263"/>
                    <a:pt x="10871" y="20954"/>
                  </a:cubicBezTo>
                  <a:cubicBezTo>
                    <a:pt x="11681" y="19204"/>
                    <a:pt x="12181" y="17382"/>
                    <a:pt x="12466" y="15489"/>
                  </a:cubicBezTo>
                  <a:cubicBezTo>
                    <a:pt x="12538" y="14953"/>
                    <a:pt x="12621" y="14417"/>
                    <a:pt x="12657" y="13870"/>
                  </a:cubicBezTo>
                  <a:cubicBezTo>
                    <a:pt x="12716" y="13274"/>
                    <a:pt x="12693" y="12679"/>
                    <a:pt x="12562" y="12096"/>
                  </a:cubicBezTo>
                  <a:cubicBezTo>
                    <a:pt x="12526" y="11988"/>
                    <a:pt x="12514" y="11881"/>
                    <a:pt x="12502" y="11786"/>
                  </a:cubicBezTo>
                  <a:cubicBezTo>
                    <a:pt x="12545" y="11756"/>
                    <a:pt x="12581" y="11743"/>
                    <a:pt x="12613" y="11743"/>
                  </a:cubicBezTo>
                  <a:cubicBezTo>
                    <a:pt x="12669" y="11743"/>
                    <a:pt x="12710" y="11784"/>
                    <a:pt x="12740" y="11846"/>
                  </a:cubicBezTo>
                  <a:cubicBezTo>
                    <a:pt x="12764" y="11917"/>
                    <a:pt x="12776" y="12000"/>
                    <a:pt x="12800" y="12084"/>
                  </a:cubicBezTo>
                  <a:cubicBezTo>
                    <a:pt x="13038" y="13548"/>
                    <a:pt x="13145" y="15036"/>
                    <a:pt x="13062" y="16525"/>
                  </a:cubicBezTo>
                  <a:cubicBezTo>
                    <a:pt x="12966" y="17882"/>
                    <a:pt x="12764" y="19227"/>
                    <a:pt x="12407" y="20537"/>
                  </a:cubicBezTo>
                  <a:cubicBezTo>
                    <a:pt x="12395" y="20620"/>
                    <a:pt x="12359" y="20728"/>
                    <a:pt x="12347" y="20811"/>
                  </a:cubicBezTo>
                  <a:cubicBezTo>
                    <a:pt x="12347" y="20835"/>
                    <a:pt x="12359" y="20859"/>
                    <a:pt x="12371" y="20966"/>
                  </a:cubicBezTo>
                  <a:cubicBezTo>
                    <a:pt x="12931" y="19466"/>
                    <a:pt x="13181" y="17977"/>
                    <a:pt x="13252" y="16453"/>
                  </a:cubicBezTo>
                  <a:cubicBezTo>
                    <a:pt x="13335" y="14953"/>
                    <a:pt x="13228" y="13453"/>
                    <a:pt x="12835" y="11905"/>
                  </a:cubicBezTo>
                  <a:lnTo>
                    <a:pt x="12835" y="11905"/>
                  </a:lnTo>
                  <a:cubicBezTo>
                    <a:pt x="13109" y="12060"/>
                    <a:pt x="13240" y="12227"/>
                    <a:pt x="13347" y="12453"/>
                  </a:cubicBezTo>
                  <a:cubicBezTo>
                    <a:pt x="14300" y="14560"/>
                    <a:pt x="14681" y="16787"/>
                    <a:pt x="14621" y="19085"/>
                  </a:cubicBezTo>
                  <a:cubicBezTo>
                    <a:pt x="14609" y="19466"/>
                    <a:pt x="14633" y="19847"/>
                    <a:pt x="14478" y="20204"/>
                  </a:cubicBezTo>
                  <a:cubicBezTo>
                    <a:pt x="14383" y="20394"/>
                    <a:pt x="14300" y="20549"/>
                    <a:pt x="14062" y="20597"/>
                  </a:cubicBezTo>
                  <a:cubicBezTo>
                    <a:pt x="13764" y="20656"/>
                    <a:pt x="13586" y="20894"/>
                    <a:pt x="13407" y="21109"/>
                  </a:cubicBezTo>
                  <a:cubicBezTo>
                    <a:pt x="13180" y="21404"/>
                    <a:pt x="13084" y="21529"/>
                    <a:pt x="12929" y="21529"/>
                  </a:cubicBezTo>
                  <a:cubicBezTo>
                    <a:pt x="12815" y="21529"/>
                    <a:pt x="12670" y="21462"/>
                    <a:pt x="12419" y="21347"/>
                  </a:cubicBezTo>
                  <a:cubicBezTo>
                    <a:pt x="12359" y="21323"/>
                    <a:pt x="12323" y="21287"/>
                    <a:pt x="12264" y="21275"/>
                  </a:cubicBezTo>
                  <a:cubicBezTo>
                    <a:pt x="12145" y="21237"/>
                    <a:pt x="12043" y="21216"/>
                    <a:pt x="11955" y="21216"/>
                  </a:cubicBezTo>
                  <a:cubicBezTo>
                    <a:pt x="11742" y="21216"/>
                    <a:pt x="11610" y="21338"/>
                    <a:pt x="11526" y="21632"/>
                  </a:cubicBezTo>
                  <a:cubicBezTo>
                    <a:pt x="11442" y="21966"/>
                    <a:pt x="11252" y="22061"/>
                    <a:pt x="10930" y="22061"/>
                  </a:cubicBezTo>
                  <a:cubicBezTo>
                    <a:pt x="10915" y="22060"/>
                    <a:pt x="10898" y="22059"/>
                    <a:pt x="10882" y="22059"/>
                  </a:cubicBezTo>
                  <a:cubicBezTo>
                    <a:pt x="10751" y="22059"/>
                    <a:pt x="10605" y="22097"/>
                    <a:pt x="10478" y="22097"/>
                  </a:cubicBezTo>
                  <a:cubicBezTo>
                    <a:pt x="10418" y="22097"/>
                    <a:pt x="10359" y="22049"/>
                    <a:pt x="10299" y="22025"/>
                  </a:cubicBezTo>
                  <a:cubicBezTo>
                    <a:pt x="10252" y="22061"/>
                    <a:pt x="10204" y="22109"/>
                    <a:pt x="10097" y="22180"/>
                  </a:cubicBezTo>
                  <a:cubicBezTo>
                    <a:pt x="10073" y="21966"/>
                    <a:pt x="10037" y="21811"/>
                    <a:pt x="10026" y="21644"/>
                  </a:cubicBezTo>
                  <a:cubicBezTo>
                    <a:pt x="10014" y="21394"/>
                    <a:pt x="9918" y="21204"/>
                    <a:pt x="9716" y="21037"/>
                  </a:cubicBezTo>
                  <a:cubicBezTo>
                    <a:pt x="8954" y="20430"/>
                    <a:pt x="9109" y="20632"/>
                    <a:pt x="9287" y="19727"/>
                  </a:cubicBezTo>
                  <a:cubicBezTo>
                    <a:pt x="9561" y="18215"/>
                    <a:pt x="10037" y="16739"/>
                    <a:pt x="10609" y="15298"/>
                  </a:cubicBezTo>
                  <a:cubicBezTo>
                    <a:pt x="10966" y="14405"/>
                    <a:pt x="11323" y="13512"/>
                    <a:pt x="11692" y="12619"/>
                  </a:cubicBezTo>
                  <a:cubicBezTo>
                    <a:pt x="11800" y="12357"/>
                    <a:pt x="11931" y="12119"/>
                    <a:pt x="12062" y="11881"/>
                  </a:cubicBezTo>
                  <a:cubicBezTo>
                    <a:pt x="12109" y="11810"/>
                    <a:pt x="12228" y="11762"/>
                    <a:pt x="12300" y="11703"/>
                  </a:cubicBezTo>
                  <a:close/>
                  <a:moveTo>
                    <a:pt x="6565" y="1"/>
                  </a:moveTo>
                  <a:cubicBezTo>
                    <a:pt x="6464" y="1"/>
                    <a:pt x="6372" y="66"/>
                    <a:pt x="6263" y="201"/>
                  </a:cubicBezTo>
                  <a:cubicBezTo>
                    <a:pt x="6132" y="356"/>
                    <a:pt x="6013" y="511"/>
                    <a:pt x="5858" y="654"/>
                  </a:cubicBezTo>
                  <a:cubicBezTo>
                    <a:pt x="5442" y="1011"/>
                    <a:pt x="5418" y="1106"/>
                    <a:pt x="5596" y="1630"/>
                  </a:cubicBezTo>
                  <a:cubicBezTo>
                    <a:pt x="5692" y="1904"/>
                    <a:pt x="5656" y="1999"/>
                    <a:pt x="5382" y="2094"/>
                  </a:cubicBezTo>
                  <a:cubicBezTo>
                    <a:pt x="5204" y="2142"/>
                    <a:pt x="5025" y="2166"/>
                    <a:pt x="4858" y="2225"/>
                  </a:cubicBezTo>
                  <a:cubicBezTo>
                    <a:pt x="4549" y="2332"/>
                    <a:pt x="4442" y="2475"/>
                    <a:pt x="4442" y="2809"/>
                  </a:cubicBezTo>
                  <a:cubicBezTo>
                    <a:pt x="4442" y="2928"/>
                    <a:pt x="4465" y="3059"/>
                    <a:pt x="4465" y="3190"/>
                  </a:cubicBezTo>
                  <a:cubicBezTo>
                    <a:pt x="4465" y="3452"/>
                    <a:pt x="4442" y="3702"/>
                    <a:pt x="4251" y="3928"/>
                  </a:cubicBezTo>
                  <a:cubicBezTo>
                    <a:pt x="4180" y="4011"/>
                    <a:pt x="4180" y="4190"/>
                    <a:pt x="4180" y="4321"/>
                  </a:cubicBezTo>
                  <a:cubicBezTo>
                    <a:pt x="4180" y="4476"/>
                    <a:pt x="4239" y="4607"/>
                    <a:pt x="4287" y="4738"/>
                  </a:cubicBezTo>
                  <a:cubicBezTo>
                    <a:pt x="4311" y="4892"/>
                    <a:pt x="4322" y="5011"/>
                    <a:pt x="4227" y="5142"/>
                  </a:cubicBezTo>
                  <a:cubicBezTo>
                    <a:pt x="4049" y="5333"/>
                    <a:pt x="4061" y="5547"/>
                    <a:pt x="4180" y="5773"/>
                  </a:cubicBezTo>
                  <a:cubicBezTo>
                    <a:pt x="4263" y="5928"/>
                    <a:pt x="4358" y="6107"/>
                    <a:pt x="4358" y="6273"/>
                  </a:cubicBezTo>
                  <a:cubicBezTo>
                    <a:pt x="4358" y="6547"/>
                    <a:pt x="4418" y="6762"/>
                    <a:pt x="4620" y="6964"/>
                  </a:cubicBezTo>
                  <a:cubicBezTo>
                    <a:pt x="4620" y="6964"/>
                    <a:pt x="4608" y="6988"/>
                    <a:pt x="4608" y="7024"/>
                  </a:cubicBezTo>
                  <a:cubicBezTo>
                    <a:pt x="4596" y="7024"/>
                    <a:pt x="4561" y="7047"/>
                    <a:pt x="4549" y="7047"/>
                  </a:cubicBezTo>
                  <a:cubicBezTo>
                    <a:pt x="4489" y="7059"/>
                    <a:pt x="4430" y="7059"/>
                    <a:pt x="4370" y="7059"/>
                  </a:cubicBezTo>
                  <a:cubicBezTo>
                    <a:pt x="4295" y="7051"/>
                    <a:pt x="4221" y="7047"/>
                    <a:pt x="4148" y="7047"/>
                  </a:cubicBezTo>
                  <a:cubicBezTo>
                    <a:pt x="3683" y="7047"/>
                    <a:pt x="3245" y="7204"/>
                    <a:pt x="2834" y="7440"/>
                  </a:cubicBezTo>
                  <a:cubicBezTo>
                    <a:pt x="2203" y="7774"/>
                    <a:pt x="1644" y="8226"/>
                    <a:pt x="1370" y="8929"/>
                  </a:cubicBezTo>
                  <a:cubicBezTo>
                    <a:pt x="1227" y="9262"/>
                    <a:pt x="1084" y="9595"/>
                    <a:pt x="715" y="9798"/>
                  </a:cubicBezTo>
                  <a:cubicBezTo>
                    <a:pt x="774" y="9952"/>
                    <a:pt x="810" y="10060"/>
                    <a:pt x="834" y="10262"/>
                  </a:cubicBezTo>
                  <a:cubicBezTo>
                    <a:pt x="965" y="10595"/>
                    <a:pt x="929" y="10893"/>
                    <a:pt x="667" y="11143"/>
                  </a:cubicBezTo>
                  <a:cubicBezTo>
                    <a:pt x="501" y="11286"/>
                    <a:pt x="358" y="11453"/>
                    <a:pt x="203" y="11607"/>
                  </a:cubicBezTo>
                  <a:cubicBezTo>
                    <a:pt x="0" y="11810"/>
                    <a:pt x="12" y="11905"/>
                    <a:pt x="155" y="12155"/>
                  </a:cubicBezTo>
                  <a:cubicBezTo>
                    <a:pt x="393" y="12524"/>
                    <a:pt x="620" y="12905"/>
                    <a:pt x="810" y="13298"/>
                  </a:cubicBezTo>
                  <a:cubicBezTo>
                    <a:pt x="893" y="13441"/>
                    <a:pt x="917" y="13655"/>
                    <a:pt x="893" y="13822"/>
                  </a:cubicBezTo>
                  <a:cubicBezTo>
                    <a:pt x="846" y="14060"/>
                    <a:pt x="905" y="14251"/>
                    <a:pt x="1048" y="14417"/>
                  </a:cubicBezTo>
                  <a:cubicBezTo>
                    <a:pt x="1191" y="14560"/>
                    <a:pt x="1334" y="14691"/>
                    <a:pt x="1465" y="14846"/>
                  </a:cubicBezTo>
                  <a:cubicBezTo>
                    <a:pt x="1572" y="14953"/>
                    <a:pt x="1667" y="15084"/>
                    <a:pt x="1751" y="15203"/>
                  </a:cubicBezTo>
                  <a:cubicBezTo>
                    <a:pt x="1882" y="15382"/>
                    <a:pt x="1989" y="15584"/>
                    <a:pt x="2156" y="15739"/>
                  </a:cubicBezTo>
                  <a:cubicBezTo>
                    <a:pt x="2441" y="15989"/>
                    <a:pt x="2739" y="16203"/>
                    <a:pt x="3037" y="16418"/>
                  </a:cubicBezTo>
                  <a:cubicBezTo>
                    <a:pt x="3392" y="16689"/>
                    <a:pt x="3741" y="16820"/>
                    <a:pt x="4104" y="16820"/>
                  </a:cubicBezTo>
                  <a:cubicBezTo>
                    <a:pt x="4409" y="16820"/>
                    <a:pt x="4724" y="16728"/>
                    <a:pt x="5061" y="16548"/>
                  </a:cubicBezTo>
                  <a:cubicBezTo>
                    <a:pt x="6275" y="15858"/>
                    <a:pt x="7478" y="15155"/>
                    <a:pt x="8609" y="14334"/>
                  </a:cubicBezTo>
                  <a:cubicBezTo>
                    <a:pt x="8883" y="14143"/>
                    <a:pt x="9168" y="13965"/>
                    <a:pt x="9430" y="13786"/>
                  </a:cubicBezTo>
                  <a:lnTo>
                    <a:pt x="9478" y="13834"/>
                  </a:lnTo>
                  <a:cubicBezTo>
                    <a:pt x="9228" y="14227"/>
                    <a:pt x="8966" y="14608"/>
                    <a:pt x="8728" y="15001"/>
                  </a:cubicBezTo>
                  <a:cubicBezTo>
                    <a:pt x="8192" y="15858"/>
                    <a:pt x="7680" y="16727"/>
                    <a:pt x="7323" y="17680"/>
                  </a:cubicBezTo>
                  <a:cubicBezTo>
                    <a:pt x="7049" y="18394"/>
                    <a:pt x="7144" y="19061"/>
                    <a:pt x="7478" y="19716"/>
                  </a:cubicBezTo>
                  <a:cubicBezTo>
                    <a:pt x="7597" y="19954"/>
                    <a:pt x="7751" y="20156"/>
                    <a:pt x="7882" y="20370"/>
                  </a:cubicBezTo>
                  <a:cubicBezTo>
                    <a:pt x="8097" y="20394"/>
                    <a:pt x="8299" y="20430"/>
                    <a:pt x="8490" y="20466"/>
                  </a:cubicBezTo>
                  <a:cubicBezTo>
                    <a:pt x="8585" y="20489"/>
                    <a:pt x="8692" y="20513"/>
                    <a:pt x="8716" y="20573"/>
                  </a:cubicBezTo>
                  <a:cubicBezTo>
                    <a:pt x="8930" y="20930"/>
                    <a:pt x="9264" y="21144"/>
                    <a:pt x="9561" y="21394"/>
                  </a:cubicBezTo>
                  <a:cubicBezTo>
                    <a:pt x="9680" y="21501"/>
                    <a:pt x="9728" y="21621"/>
                    <a:pt x="9740" y="21763"/>
                  </a:cubicBezTo>
                  <a:cubicBezTo>
                    <a:pt x="9740" y="21930"/>
                    <a:pt x="9764" y="22097"/>
                    <a:pt x="9799" y="22252"/>
                  </a:cubicBezTo>
                  <a:cubicBezTo>
                    <a:pt x="9841" y="22447"/>
                    <a:pt x="9935" y="22518"/>
                    <a:pt x="10107" y="22518"/>
                  </a:cubicBezTo>
                  <a:cubicBezTo>
                    <a:pt x="10134" y="22518"/>
                    <a:pt x="10162" y="22517"/>
                    <a:pt x="10192" y="22514"/>
                  </a:cubicBezTo>
                  <a:cubicBezTo>
                    <a:pt x="10478" y="22466"/>
                    <a:pt x="10752" y="22418"/>
                    <a:pt x="11038" y="22394"/>
                  </a:cubicBezTo>
                  <a:cubicBezTo>
                    <a:pt x="11383" y="22359"/>
                    <a:pt x="11609" y="22228"/>
                    <a:pt x="11692" y="21859"/>
                  </a:cubicBezTo>
                  <a:cubicBezTo>
                    <a:pt x="11733" y="21664"/>
                    <a:pt x="11818" y="21580"/>
                    <a:pt x="11954" y="21580"/>
                  </a:cubicBezTo>
                  <a:cubicBezTo>
                    <a:pt x="12018" y="21580"/>
                    <a:pt x="12093" y="21598"/>
                    <a:pt x="12181" y="21632"/>
                  </a:cubicBezTo>
                  <a:cubicBezTo>
                    <a:pt x="12347" y="21704"/>
                    <a:pt x="12514" y="21799"/>
                    <a:pt x="12681" y="21859"/>
                  </a:cubicBezTo>
                  <a:cubicBezTo>
                    <a:pt x="12781" y="21897"/>
                    <a:pt x="12867" y="21917"/>
                    <a:pt x="12944" y="21917"/>
                  </a:cubicBezTo>
                  <a:cubicBezTo>
                    <a:pt x="13107" y="21917"/>
                    <a:pt x="13230" y="21830"/>
                    <a:pt x="13359" y="21644"/>
                  </a:cubicBezTo>
                  <a:cubicBezTo>
                    <a:pt x="13419" y="21573"/>
                    <a:pt x="13466" y="21478"/>
                    <a:pt x="13526" y="21406"/>
                  </a:cubicBezTo>
                  <a:cubicBezTo>
                    <a:pt x="13705" y="21216"/>
                    <a:pt x="13871" y="20990"/>
                    <a:pt x="14145" y="20942"/>
                  </a:cubicBezTo>
                  <a:cubicBezTo>
                    <a:pt x="14383" y="20906"/>
                    <a:pt x="14502" y="20763"/>
                    <a:pt x="14598" y="20573"/>
                  </a:cubicBezTo>
                  <a:cubicBezTo>
                    <a:pt x="14645" y="20454"/>
                    <a:pt x="14705" y="20347"/>
                    <a:pt x="14740" y="20251"/>
                  </a:cubicBezTo>
                  <a:cubicBezTo>
                    <a:pt x="14788" y="20108"/>
                    <a:pt x="14859" y="20025"/>
                    <a:pt x="15014" y="19989"/>
                  </a:cubicBezTo>
                  <a:cubicBezTo>
                    <a:pt x="15300" y="19930"/>
                    <a:pt x="15395" y="19739"/>
                    <a:pt x="15479" y="19477"/>
                  </a:cubicBezTo>
                  <a:cubicBezTo>
                    <a:pt x="15514" y="19299"/>
                    <a:pt x="15610" y="19085"/>
                    <a:pt x="15729" y="18942"/>
                  </a:cubicBezTo>
                  <a:cubicBezTo>
                    <a:pt x="15872" y="18763"/>
                    <a:pt x="15907" y="18596"/>
                    <a:pt x="15848" y="18382"/>
                  </a:cubicBezTo>
                  <a:cubicBezTo>
                    <a:pt x="15741" y="17965"/>
                    <a:pt x="15645" y="17549"/>
                    <a:pt x="15562" y="17132"/>
                  </a:cubicBezTo>
                  <a:lnTo>
                    <a:pt x="15562" y="17132"/>
                  </a:lnTo>
                  <a:cubicBezTo>
                    <a:pt x="15645" y="17180"/>
                    <a:pt x="15693" y="17251"/>
                    <a:pt x="15752" y="17334"/>
                  </a:cubicBezTo>
                  <a:cubicBezTo>
                    <a:pt x="15955" y="17572"/>
                    <a:pt x="16145" y="17787"/>
                    <a:pt x="16336" y="18013"/>
                  </a:cubicBezTo>
                  <a:cubicBezTo>
                    <a:pt x="16445" y="18133"/>
                    <a:pt x="16584" y="18193"/>
                    <a:pt x="16744" y="18193"/>
                  </a:cubicBezTo>
                  <a:cubicBezTo>
                    <a:pt x="16759" y="18193"/>
                    <a:pt x="16773" y="18193"/>
                    <a:pt x="16788" y="18192"/>
                  </a:cubicBezTo>
                  <a:cubicBezTo>
                    <a:pt x="17145" y="18180"/>
                    <a:pt x="17515" y="18168"/>
                    <a:pt x="17884" y="18168"/>
                  </a:cubicBezTo>
                  <a:cubicBezTo>
                    <a:pt x="18098" y="18168"/>
                    <a:pt x="18336" y="18168"/>
                    <a:pt x="18515" y="18251"/>
                  </a:cubicBezTo>
                  <a:cubicBezTo>
                    <a:pt x="18632" y="18307"/>
                    <a:pt x="18740" y="18334"/>
                    <a:pt x="18841" y="18334"/>
                  </a:cubicBezTo>
                  <a:cubicBezTo>
                    <a:pt x="18997" y="18334"/>
                    <a:pt x="19135" y="18271"/>
                    <a:pt x="19265" y="18156"/>
                  </a:cubicBezTo>
                  <a:cubicBezTo>
                    <a:pt x="19551" y="17894"/>
                    <a:pt x="19860" y="17834"/>
                    <a:pt x="20217" y="17811"/>
                  </a:cubicBezTo>
                  <a:cubicBezTo>
                    <a:pt x="20503" y="17775"/>
                    <a:pt x="20801" y="17739"/>
                    <a:pt x="21039" y="17596"/>
                  </a:cubicBezTo>
                  <a:cubicBezTo>
                    <a:pt x="21563" y="17287"/>
                    <a:pt x="22122" y="17108"/>
                    <a:pt x="22694" y="16929"/>
                  </a:cubicBezTo>
                  <a:cubicBezTo>
                    <a:pt x="22765" y="16906"/>
                    <a:pt x="22825" y="16858"/>
                    <a:pt x="22896" y="16822"/>
                  </a:cubicBezTo>
                  <a:cubicBezTo>
                    <a:pt x="22813" y="16584"/>
                    <a:pt x="22694" y="16370"/>
                    <a:pt x="22646" y="16144"/>
                  </a:cubicBezTo>
                  <a:cubicBezTo>
                    <a:pt x="22622" y="16013"/>
                    <a:pt x="22622" y="15798"/>
                    <a:pt x="22694" y="15715"/>
                  </a:cubicBezTo>
                  <a:cubicBezTo>
                    <a:pt x="22932" y="15429"/>
                    <a:pt x="22956" y="15132"/>
                    <a:pt x="22956" y="14798"/>
                  </a:cubicBezTo>
                  <a:cubicBezTo>
                    <a:pt x="22956" y="14536"/>
                    <a:pt x="22991" y="14262"/>
                    <a:pt x="23134" y="14012"/>
                  </a:cubicBezTo>
                  <a:cubicBezTo>
                    <a:pt x="23194" y="13905"/>
                    <a:pt x="23218" y="13786"/>
                    <a:pt x="23230" y="13667"/>
                  </a:cubicBezTo>
                  <a:cubicBezTo>
                    <a:pt x="23253" y="13191"/>
                    <a:pt x="23158" y="12750"/>
                    <a:pt x="22765" y="12417"/>
                  </a:cubicBezTo>
                  <a:cubicBezTo>
                    <a:pt x="22563" y="12238"/>
                    <a:pt x="22479" y="12036"/>
                    <a:pt x="22563" y="11786"/>
                  </a:cubicBezTo>
                  <a:cubicBezTo>
                    <a:pt x="22587" y="11667"/>
                    <a:pt x="22599" y="11548"/>
                    <a:pt x="22622" y="11429"/>
                  </a:cubicBezTo>
                  <a:cubicBezTo>
                    <a:pt x="22646" y="11274"/>
                    <a:pt x="22599" y="11143"/>
                    <a:pt x="22468" y="11048"/>
                  </a:cubicBezTo>
                  <a:cubicBezTo>
                    <a:pt x="22206" y="10869"/>
                    <a:pt x="22039" y="10619"/>
                    <a:pt x="21884" y="10333"/>
                  </a:cubicBezTo>
                  <a:cubicBezTo>
                    <a:pt x="21825" y="10238"/>
                    <a:pt x="21753" y="10131"/>
                    <a:pt x="21646" y="10083"/>
                  </a:cubicBezTo>
                  <a:cubicBezTo>
                    <a:pt x="21229" y="9905"/>
                    <a:pt x="20991" y="9595"/>
                    <a:pt x="20967" y="9131"/>
                  </a:cubicBezTo>
                  <a:cubicBezTo>
                    <a:pt x="20967" y="9107"/>
                    <a:pt x="20955" y="9083"/>
                    <a:pt x="20955" y="9059"/>
                  </a:cubicBezTo>
                  <a:cubicBezTo>
                    <a:pt x="20878" y="8819"/>
                    <a:pt x="20807" y="8721"/>
                    <a:pt x="20652" y="8721"/>
                  </a:cubicBezTo>
                  <a:cubicBezTo>
                    <a:pt x="20593" y="8721"/>
                    <a:pt x="20521" y="8735"/>
                    <a:pt x="20432" y="8762"/>
                  </a:cubicBezTo>
                  <a:cubicBezTo>
                    <a:pt x="20074" y="8845"/>
                    <a:pt x="19717" y="8964"/>
                    <a:pt x="19360" y="9059"/>
                  </a:cubicBezTo>
                  <a:cubicBezTo>
                    <a:pt x="19009" y="9149"/>
                    <a:pt x="18664" y="9200"/>
                    <a:pt x="18309" y="9200"/>
                  </a:cubicBezTo>
                  <a:cubicBezTo>
                    <a:pt x="18146" y="9200"/>
                    <a:pt x="17981" y="9189"/>
                    <a:pt x="17812" y="9167"/>
                  </a:cubicBezTo>
                  <a:cubicBezTo>
                    <a:pt x="17919" y="9059"/>
                    <a:pt x="18015" y="8988"/>
                    <a:pt x="18134" y="8905"/>
                  </a:cubicBezTo>
                  <a:cubicBezTo>
                    <a:pt x="18753" y="8536"/>
                    <a:pt x="19348" y="8131"/>
                    <a:pt x="19836" y="7619"/>
                  </a:cubicBezTo>
                  <a:cubicBezTo>
                    <a:pt x="20134" y="7321"/>
                    <a:pt x="20384" y="6988"/>
                    <a:pt x="20539" y="6583"/>
                  </a:cubicBezTo>
                  <a:cubicBezTo>
                    <a:pt x="20741" y="6047"/>
                    <a:pt x="20741" y="5500"/>
                    <a:pt x="20729" y="4940"/>
                  </a:cubicBezTo>
                  <a:cubicBezTo>
                    <a:pt x="20729" y="4499"/>
                    <a:pt x="20598" y="4118"/>
                    <a:pt x="20384" y="3749"/>
                  </a:cubicBezTo>
                  <a:cubicBezTo>
                    <a:pt x="20277" y="3571"/>
                    <a:pt x="20146" y="3404"/>
                    <a:pt x="20074" y="3225"/>
                  </a:cubicBezTo>
                  <a:cubicBezTo>
                    <a:pt x="20003" y="3035"/>
                    <a:pt x="19955" y="2821"/>
                    <a:pt x="19896" y="2594"/>
                  </a:cubicBezTo>
                  <a:cubicBezTo>
                    <a:pt x="19789" y="2571"/>
                    <a:pt x="19658" y="2523"/>
                    <a:pt x="19539" y="2499"/>
                  </a:cubicBezTo>
                  <a:cubicBezTo>
                    <a:pt x="19193" y="2416"/>
                    <a:pt x="19015" y="2201"/>
                    <a:pt x="18955" y="1856"/>
                  </a:cubicBezTo>
                  <a:cubicBezTo>
                    <a:pt x="18931" y="1666"/>
                    <a:pt x="18884" y="1451"/>
                    <a:pt x="18836" y="1261"/>
                  </a:cubicBezTo>
                  <a:cubicBezTo>
                    <a:pt x="18765" y="963"/>
                    <a:pt x="18705" y="928"/>
                    <a:pt x="18396" y="916"/>
                  </a:cubicBezTo>
                  <a:cubicBezTo>
                    <a:pt x="17991" y="904"/>
                    <a:pt x="17586" y="868"/>
                    <a:pt x="17181" y="844"/>
                  </a:cubicBezTo>
                  <a:cubicBezTo>
                    <a:pt x="16967" y="832"/>
                    <a:pt x="16764" y="737"/>
                    <a:pt x="16622" y="570"/>
                  </a:cubicBezTo>
                  <a:cubicBezTo>
                    <a:pt x="16485" y="433"/>
                    <a:pt x="16348" y="390"/>
                    <a:pt x="16169" y="390"/>
                  </a:cubicBezTo>
                  <a:cubicBezTo>
                    <a:pt x="16146" y="390"/>
                    <a:pt x="16122" y="390"/>
                    <a:pt x="16098" y="392"/>
                  </a:cubicBezTo>
                  <a:cubicBezTo>
                    <a:pt x="15710" y="430"/>
                    <a:pt x="15323" y="520"/>
                    <a:pt x="14924" y="520"/>
                  </a:cubicBezTo>
                  <a:cubicBezTo>
                    <a:pt x="14820" y="520"/>
                    <a:pt x="14715" y="514"/>
                    <a:pt x="14609" y="499"/>
                  </a:cubicBezTo>
                  <a:cubicBezTo>
                    <a:pt x="14595" y="495"/>
                    <a:pt x="14583" y="494"/>
                    <a:pt x="14570" y="494"/>
                  </a:cubicBezTo>
                  <a:cubicBezTo>
                    <a:pt x="14540" y="494"/>
                    <a:pt x="14512" y="502"/>
                    <a:pt x="14478" y="511"/>
                  </a:cubicBezTo>
                  <a:cubicBezTo>
                    <a:pt x="13895" y="630"/>
                    <a:pt x="13335" y="832"/>
                    <a:pt x="12812" y="1130"/>
                  </a:cubicBezTo>
                  <a:cubicBezTo>
                    <a:pt x="12466" y="1320"/>
                    <a:pt x="12240" y="1606"/>
                    <a:pt x="12181" y="1987"/>
                  </a:cubicBezTo>
                  <a:cubicBezTo>
                    <a:pt x="12121" y="2416"/>
                    <a:pt x="12050" y="2856"/>
                    <a:pt x="11978" y="3344"/>
                  </a:cubicBezTo>
                  <a:cubicBezTo>
                    <a:pt x="11931" y="3214"/>
                    <a:pt x="11907" y="3130"/>
                    <a:pt x="11883" y="3059"/>
                  </a:cubicBezTo>
                  <a:cubicBezTo>
                    <a:pt x="11800" y="2737"/>
                    <a:pt x="11728" y="2404"/>
                    <a:pt x="11621" y="2094"/>
                  </a:cubicBezTo>
                  <a:cubicBezTo>
                    <a:pt x="11490" y="1666"/>
                    <a:pt x="11252" y="1309"/>
                    <a:pt x="10907" y="1011"/>
                  </a:cubicBezTo>
                  <a:cubicBezTo>
                    <a:pt x="10490" y="618"/>
                    <a:pt x="9954" y="487"/>
                    <a:pt x="9442" y="320"/>
                  </a:cubicBezTo>
                  <a:cubicBezTo>
                    <a:pt x="9347" y="392"/>
                    <a:pt x="9240" y="475"/>
                    <a:pt x="9133" y="511"/>
                  </a:cubicBezTo>
                  <a:cubicBezTo>
                    <a:pt x="8954" y="570"/>
                    <a:pt x="8775" y="654"/>
                    <a:pt x="8597" y="666"/>
                  </a:cubicBezTo>
                  <a:cubicBezTo>
                    <a:pt x="8575" y="667"/>
                    <a:pt x="8553" y="667"/>
                    <a:pt x="8531" y="667"/>
                  </a:cubicBezTo>
                  <a:cubicBezTo>
                    <a:pt x="8292" y="667"/>
                    <a:pt x="8069" y="617"/>
                    <a:pt x="7839" y="617"/>
                  </a:cubicBezTo>
                  <a:cubicBezTo>
                    <a:pt x="7818" y="617"/>
                    <a:pt x="7796" y="617"/>
                    <a:pt x="7775" y="618"/>
                  </a:cubicBezTo>
                  <a:cubicBezTo>
                    <a:pt x="7751" y="619"/>
                    <a:pt x="7728" y="619"/>
                    <a:pt x="7704" y="619"/>
                  </a:cubicBezTo>
                  <a:cubicBezTo>
                    <a:pt x="7426" y="619"/>
                    <a:pt x="7188" y="549"/>
                    <a:pt x="7001" y="296"/>
                  </a:cubicBezTo>
                  <a:cubicBezTo>
                    <a:pt x="6978" y="237"/>
                    <a:pt x="6918" y="189"/>
                    <a:pt x="6858" y="142"/>
                  </a:cubicBezTo>
                  <a:cubicBezTo>
                    <a:pt x="6743" y="49"/>
                    <a:pt x="6651" y="1"/>
                    <a:pt x="65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3"/>
            <p:cNvSpPr/>
            <p:nvPr/>
          </p:nvSpPr>
          <p:spPr>
            <a:xfrm>
              <a:off x="1572399" y="1543630"/>
              <a:ext cx="243904" cy="377240"/>
            </a:xfrm>
            <a:custGeom>
              <a:avLst/>
              <a:gdLst/>
              <a:ahLst/>
              <a:cxnLst/>
              <a:rect l="l" t="t" r="r" b="b"/>
              <a:pathLst>
                <a:path w="4681" h="7240" extrusionOk="0">
                  <a:moveTo>
                    <a:pt x="1" y="1"/>
                  </a:moveTo>
                  <a:lnTo>
                    <a:pt x="1" y="1"/>
                  </a:lnTo>
                  <a:cubicBezTo>
                    <a:pt x="1823" y="2251"/>
                    <a:pt x="3370" y="4668"/>
                    <a:pt x="4680" y="7240"/>
                  </a:cubicBezTo>
                  <a:cubicBezTo>
                    <a:pt x="3537" y="4549"/>
                    <a:pt x="2001" y="2132"/>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3"/>
            <p:cNvSpPr/>
            <p:nvPr/>
          </p:nvSpPr>
          <p:spPr>
            <a:xfrm>
              <a:off x="1751064" y="1476625"/>
              <a:ext cx="137192" cy="416319"/>
            </a:xfrm>
            <a:custGeom>
              <a:avLst/>
              <a:gdLst/>
              <a:ahLst/>
              <a:cxnLst/>
              <a:rect l="l" t="t" r="r" b="b"/>
              <a:pathLst>
                <a:path w="2633" h="7990" extrusionOk="0">
                  <a:moveTo>
                    <a:pt x="13" y="1"/>
                  </a:moveTo>
                  <a:lnTo>
                    <a:pt x="13" y="1"/>
                  </a:lnTo>
                  <a:cubicBezTo>
                    <a:pt x="1" y="84"/>
                    <a:pt x="37" y="144"/>
                    <a:pt x="72" y="203"/>
                  </a:cubicBezTo>
                  <a:cubicBezTo>
                    <a:pt x="1382" y="2311"/>
                    <a:pt x="2216" y="4597"/>
                    <a:pt x="2454" y="7073"/>
                  </a:cubicBezTo>
                  <a:cubicBezTo>
                    <a:pt x="2477" y="7371"/>
                    <a:pt x="2525" y="7692"/>
                    <a:pt x="2573" y="7990"/>
                  </a:cubicBezTo>
                  <a:cubicBezTo>
                    <a:pt x="2632" y="7240"/>
                    <a:pt x="2561" y="6502"/>
                    <a:pt x="2430" y="5775"/>
                  </a:cubicBezTo>
                  <a:cubicBezTo>
                    <a:pt x="2096" y="3763"/>
                    <a:pt x="1358" y="1906"/>
                    <a:pt x="203" y="215"/>
                  </a:cubicBezTo>
                  <a:cubicBezTo>
                    <a:pt x="144" y="144"/>
                    <a:pt x="72" y="72"/>
                    <a:pt x="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3"/>
            <p:cNvSpPr/>
            <p:nvPr/>
          </p:nvSpPr>
          <p:spPr>
            <a:xfrm>
              <a:off x="1517847" y="1614960"/>
              <a:ext cx="229575" cy="285431"/>
            </a:xfrm>
            <a:custGeom>
              <a:avLst/>
              <a:gdLst/>
              <a:ahLst/>
              <a:cxnLst/>
              <a:rect l="l" t="t" r="r" b="b"/>
              <a:pathLst>
                <a:path w="4406" h="5478" extrusionOk="0">
                  <a:moveTo>
                    <a:pt x="0" y="1"/>
                  </a:moveTo>
                  <a:lnTo>
                    <a:pt x="0" y="1"/>
                  </a:lnTo>
                  <a:cubicBezTo>
                    <a:pt x="95" y="96"/>
                    <a:pt x="107" y="120"/>
                    <a:pt x="143" y="132"/>
                  </a:cubicBezTo>
                  <a:cubicBezTo>
                    <a:pt x="857" y="584"/>
                    <a:pt x="1429" y="1192"/>
                    <a:pt x="1905" y="1882"/>
                  </a:cubicBezTo>
                  <a:cubicBezTo>
                    <a:pt x="2560" y="2811"/>
                    <a:pt x="3179" y="3775"/>
                    <a:pt x="3810" y="4716"/>
                  </a:cubicBezTo>
                  <a:cubicBezTo>
                    <a:pt x="3977" y="4978"/>
                    <a:pt x="4155" y="5228"/>
                    <a:pt x="4322" y="5478"/>
                  </a:cubicBezTo>
                  <a:cubicBezTo>
                    <a:pt x="4334" y="5466"/>
                    <a:pt x="4370" y="5442"/>
                    <a:pt x="4406" y="5430"/>
                  </a:cubicBezTo>
                  <a:cubicBezTo>
                    <a:pt x="3536" y="4037"/>
                    <a:pt x="2739" y="2561"/>
                    <a:pt x="1655" y="1287"/>
                  </a:cubicBezTo>
                  <a:cubicBezTo>
                    <a:pt x="1250" y="822"/>
                    <a:pt x="810" y="406"/>
                    <a:pt x="274" y="108"/>
                  </a:cubicBezTo>
                  <a:cubicBezTo>
                    <a:pt x="215" y="60"/>
                    <a:pt x="143" y="49"/>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3"/>
            <p:cNvSpPr/>
            <p:nvPr/>
          </p:nvSpPr>
          <p:spPr>
            <a:xfrm>
              <a:off x="1947756" y="1564732"/>
              <a:ext cx="309608" cy="358639"/>
            </a:xfrm>
            <a:custGeom>
              <a:avLst/>
              <a:gdLst/>
              <a:ahLst/>
              <a:cxnLst/>
              <a:rect l="l" t="t" r="r" b="b"/>
              <a:pathLst>
                <a:path w="5942" h="6883" extrusionOk="0">
                  <a:moveTo>
                    <a:pt x="5941" y="1"/>
                  </a:moveTo>
                  <a:cubicBezTo>
                    <a:pt x="5846" y="120"/>
                    <a:pt x="5751" y="239"/>
                    <a:pt x="5656" y="370"/>
                  </a:cubicBezTo>
                  <a:cubicBezTo>
                    <a:pt x="5203" y="1048"/>
                    <a:pt x="4798" y="1739"/>
                    <a:pt x="4298" y="2382"/>
                  </a:cubicBezTo>
                  <a:cubicBezTo>
                    <a:pt x="3560" y="3370"/>
                    <a:pt x="2739" y="4287"/>
                    <a:pt x="1846" y="5156"/>
                  </a:cubicBezTo>
                  <a:cubicBezTo>
                    <a:pt x="1465" y="5525"/>
                    <a:pt x="1036" y="5882"/>
                    <a:pt x="655" y="6239"/>
                  </a:cubicBezTo>
                  <a:cubicBezTo>
                    <a:pt x="429" y="6442"/>
                    <a:pt x="226" y="6668"/>
                    <a:pt x="0" y="6882"/>
                  </a:cubicBezTo>
                  <a:cubicBezTo>
                    <a:pt x="131" y="6787"/>
                    <a:pt x="286" y="6728"/>
                    <a:pt x="417" y="6620"/>
                  </a:cubicBezTo>
                  <a:cubicBezTo>
                    <a:pt x="679" y="6418"/>
                    <a:pt x="941" y="6192"/>
                    <a:pt x="1179" y="5966"/>
                  </a:cubicBezTo>
                  <a:cubicBezTo>
                    <a:pt x="1834" y="5358"/>
                    <a:pt x="2489" y="4751"/>
                    <a:pt x="3096" y="4108"/>
                  </a:cubicBezTo>
                  <a:cubicBezTo>
                    <a:pt x="3786" y="3382"/>
                    <a:pt x="4406" y="2608"/>
                    <a:pt x="4941" y="1763"/>
                  </a:cubicBezTo>
                  <a:cubicBezTo>
                    <a:pt x="5299" y="1191"/>
                    <a:pt x="5608" y="596"/>
                    <a:pt x="59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3"/>
            <p:cNvSpPr/>
            <p:nvPr/>
          </p:nvSpPr>
          <p:spPr>
            <a:xfrm>
              <a:off x="1917953" y="1922060"/>
              <a:ext cx="30481" cy="23030"/>
            </a:xfrm>
            <a:custGeom>
              <a:avLst/>
              <a:gdLst/>
              <a:ahLst/>
              <a:cxnLst/>
              <a:rect l="l" t="t" r="r" b="b"/>
              <a:pathLst>
                <a:path w="585" h="442" extrusionOk="0">
                  <a:moveTo>
                    <a:pt x="584" y="1"/>
                  </a:moveTo>
                  <a:cubicBezTo>
                    <a:pt x="394" y="155"/>
                    <a:pt x="203" y="298"/>
                    <a:pt x="1" y="441"/>
                  </a:cubicBezTo>
                  <a:cubicBezTo>
                    <a:pt x="251" y="358"/>
                    <a:pt x="441" y="215"/>
                    <a:pt x="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3"/>
            <p:cNvSpPr/>
            <p:nvPr/>
          </p:nvSpPr>
          <p:spPr>
            <a:xfrm>
              <a:off x="1945255" y="1680142"/>
              <a:ext cx="361140" cy="284181"/>
            </a:xfrm>
            <a:custGeom>
              <a:avLst/>
              <a:gdLst/>
              <a:ahLst/>
              <a:cxnLst/>
              <a:rect l="l" t="t" r="r" b="b"/>
              <a:pathLst>
                <a:path w="6931" h="5454" extrusionOk="0">
                  <a:moveTo>
                    <a:pt x="6930" y="0"/>
                  </a:moveTo>
                  <a:lnTo>
                    <a:pt x="6930" y="0"/>
                  </a:lnTo>
                  <a:cubicBezTo>
                    <a:pt x="6823" y="95"/>
                    <a:pt x="6716" y="155"/>
                    <a:pt x="6644" y="250"/>
                  </a:cubicBezTo>
                  <a:cubicBezTo>
                    <a:pt x="6299" y="631"/>
                    <a:pt x="5966" y="1012"/>
                    <a:pt x="5597" y="1369"/>
                  </a:cubicBezTo>
                  <a:cubicBezTo>
                    <a:pt x="4573" y="2369"/>
                    <a:pt x="3430" y="3251"/>
                    <a:pt x="2239" y="4048"/>
                  </a:cubicBezTo>
                  <a:cubicBezTo>
                    <a:pt x="2060" y="4167"/>
                    <a:pt x="1858" y="4274"/>
                    <a:pt x="1679" y="4394"/>
                  </a:cubicBezTo>
                  <a:cubicBezTo>
                    <a:pt x="1132" y="4751"/>
                    <a:pt x="572" y="5096"/>
                    <a:pt x="1" y="5453"/>
                  </a:cubicBezTo>
                  <a:cubicBezTo>
                    <a:pt x="96" y="5406"/>
                    <a:pt x="215" y="5394"/>
                    <a:pt x="298" y="5346"/>
                  </a:cubicBezTo>
                  <a:cubicBezTo>
                    <a:pt x="1715" y="4608"/>
                    <a:pt x="3072" y="3774"/>
                    <a:pt x="4311" y="2762"/>
                  </a:cubicBezTo>
                  <a:cubicBezTo>
                    <a:pt x="5144" y="2072"/>
                    <a:pt x="5918" y="1334"/>
                    <a:pt x="6597" y="512"/>
                  </a:cubicBezTo>
                  <a:cubicBezTo>
                    <a:pt x="6716" y="345"/>
                    <a:pt x="6823" y="167"/>
                    <a:pt x="69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3"/>
          <p:cNvGrpSpPr/>
          <p:nvPr/>
        </p:nvGrpSpPr>
        <p:grpSpPr>
          <a:xfrm rot="-2700000">
            <a:off x="7895049" y="-55236"/>
            <a:ext cx="657311" cy="636535"/>
            <a:chOff x="1257900" y="1424000"/>
            <a:chExt cx="1211650" cy="1173352"/>
          </a:xfrm>
        </p:grpSpPr>
        <p:sp>
          <p:nvSpPr>
            <p:cNvPr id="209" name="Google Shape;209;p13"/>
            <p:cNvSpPr/>
            <p:nvPr/>
          </p:nvSpPr>
          <p:spPr>
            <a:xfrm>
              <a:off x="1257900" y="1424000"/>
              <a:ext cx="1211650" cy="1173352"/>
            </a:xfrm>
            <a:custGeom>
              <a:avLst/>
              <a:gdLst/>
              <a:ahLst/>
              <a:cxnLst/>
              <a:rect l="l" t="t" r="r" b="b"/>
              <a:pathLst>
                <a:path w="23254" h="22519" extrusionOk="0">
                  <a:moveTo>
                    <a:pt x="14693" y="656"/>
                  </a:moveTo>
                  <a:cubicBezTo>
                    <a:pt x="14788" y="656"/>
                    <a:pt x="14899" y="677"/>
                    <a:pt x="15026" y="677"/>
                  </a:cubicBezTo>
                  <a:cubicBezTo>
                    <a:pt x="13526" y="3190"/>
                    <a:pt x="12681" y="5833"/>
                    <a:pt x="12323" y="8643"/>
                  </a:cubicBezTo>
                  <a:cubicBezTo>
                    <a:pt x="12288" y="8631"/>
                    <a:pt x="12276" y="8631"/>
                    <a:pt x="12240" y="8631"/>
                  </a:cubicBezTo>
                  <a:lnTo>
                    <a:pt x="12240" y="6785"/>
                  </a:lnTo>
                  <a:cubicBezTo>
                    <a:pt x="12240" y="5976"/>
                    <a:pt x="12204" y="5154"/>
                    <a:pt x="12216" y="4357"/>
                  </a:cubicBezTo>
                  <a:cubicBezTo>
                    <a:pt x="12228" y="3535"/>
                    <a:pt x="12276" y="2702"/>
                    <a:pt x="12466" y="1880"/>
                  </a:cubicBezTo>
                  <a:cubicBezTo>
                    <a:pt x="12526" y="1630"/>
                    <a:pt x="12657" y="1463"/>
                    <a:pt x="12883" y="1332"/>
                  </a:cubicBezTo>
                  <a:cubicBezTo>
                    <a:pt x="13407" y="1023"/>
                    <a:pt x="13990" y="844"/>
                    <a:pt x="14562" y="677"/>
                  </a:cubicBezTo>
                  <a:cubicBezTo>
                    <a:pt x="14602" y="662"/>
                    <a:pt x="14645" y="656"/>
                    <a:pt x="14693" y="656"/>
                  </a:cubicBezTo>
                  <a:close/>
                  <a:moveTo>
                    <a:pt x="4244" y="7280"/>
                  </a:moveTo>
                  <a:cubicBezTo>
                    <a:pt x="4515" y="7280"/>
                    <a:pt x="4791" y="7319"/>
                    <a:pt x="5073" y="7381"/>
                  </a:cubicBezTo>
                  <a:cubicBezTo>
                    <a:pt x="5144" y="7393"/>
                    <a:pt x="5215" y="7440"/>
                    <a:pt x="5299" y="7476"/>
                  </a:cubicBezTo>
                  <a:cubicBezTo>
                    <a:pt x="5942" y="7857"/>
                    <a:pt x="6585" y="8226"/>
                    <a:pt x="7239" y="8595"/>
                  </a:cubicBezTo>
                  <a:cubicBezTo>
                    <a:pt x="7299" y="8631"/>
                    <a:pt x="7335" y="8667"/>
                    <a:pt x="7382" y="8726"/>
                  </a:cubicBezTo>
                  <a:cubicBezTo>
                    <a:pt x="6213" y="8557"/>
                    <a:pt x="5050" y="8477"/>
                    <a:pt x="3881" y="8477"/>
                  </a:cubicBezTo>
                  <a:cubicBezTo>
                    <a:pt x="3240" y="8477"/>
                    <a:pt x="2598" y="8501"/>
                    <a:pt x="1953" y="8548"/>
                  </a:cubicBezTo>
                  <a:lnTo>
                    <a:pt x="1917" y="8464"/>
                  </a:lnTo>
                  <a:cubicBezTo>
                    <a:pt x="2025" y="8357"/>
                    <a:pt x="2120" y="8214"/>
                    <a:pt x="2251" y="8119"/>
                  </a:cubicBezTo>
                  <a:cubicBezTo>
                    <a:pt x="2513" y="7940"/>
                    <a:pt x="2798" y="7762"/>
                    <a:pt x="3060" y="7595"/>
                  </a:cubicBezTo>
                  <a:cubicBezTo>
                    <a:pt x="3446" y="7367"/>
                    <a:pt x="3839" y="7280"/>
                    <a:pt x="4244" y="7280"/>
                  </a:cubicBezTo>
                  <a:close/>
                  <a:moveTo>
                    <a:pt x="16105" y="552"/>
                  </a:moveTo>
                  <a:cubicBezTo>
                    <a:pt x="16270" y="552"/>
                    <a:pt x="16414" y="599"/>
                    <a:pt x="16550" y="725"/>
                  </a:cubicBezTo>
                  <a:cubicBezTo>
                    <a:pt x="16645" y="832"/>
                    <a:pt x="16812" y="868"/>
                    <a:pt x="16943" y="928"/>
                  </a:cubicBezTo>
                  <a:cubicBezTo>
                    <a:pt x="17062" y="987"/>
                    <a:pt x="17205" y="1023"/>
                    <a:pt x="17396" y="1082"/>
                  </a:cubicBezTo>
                  <a:cubicBezTo>
                    <a:pt x="15324" y="3630"/>
                    <a:pt x="13597" y="6333"/>
                    <a:pt x="12347" y="9345"/>
                  </a:cubicBezTo>
                  <a:cubicBezTo>
                    <a:pt x="12347" y="9250"/>
                    <a:pt x="12335" y="9143"/>
                    <a:pt x="12359" y="9059"/>
                  </a:cubicBezTo>
                  <a:cubicBezTo>
                    <a:pt x="12681" y="7024"/>
                    <a:pt x="13193" y="5023"/>
                    <a:pt x="13990" y="3118"/>
                  </a:cubicBezTo>
                  <a:cubicBezTo>
                    <a:pt x="14252" y="2452"/>
                    <a:pt x="14598" y="1797"/>
                    <a:pt x="14895" y="1142"/>
                  </a:cubicBezTo>
                  <a:cubicBezTo>
                    <a:pt x="15014" y="868"/>
                    <a:pt x="15193" y="713"/>
                    <a:pt x="15479" y="666"/>
                  </a:cubicBezTo>
                  <a:cubicBezTo>
                    <a:pt x="15657" y="630"/>
                    <a:pt x="15812" y="594"/>
                    <a:pt x="15991" y="558"/>
                  </a:cubicBezTo>
                  <a:cubicBezTo>
                    <a:pt x="16030" y="554"/>
                    <a:pt x="16068" y="552"/>
                    <a:pt x="16105" y="552"/>
                  </a:cubicBezTo>
                  <a:close/>
                  <a:moveTo>
                    <a:pt x="6620" y="225"/>
                  </a:moveTo>
                  <a:cubicBezTo>
                    <a:pt x="6870" y="368"/>
                    <a:pt x="7061" y="618"/>
                    <a:pt x="7239" y="856"/>
                  </a:cubicBezTo>
                  <a:cubicBezTo>
                    <a:pt x="8775" y="2880"/>
                    <a:pt x="9990" y="5083"/>
                    <a:pt x="10883" y="7464"/>
                  </a:cubicBezTo>
                  <a:cubicBezTo>
                    <a:pt x="11097" y="8012"/>
                    <a:pt x="11276" y="8583"/>
                    <a:pt x="11466" y="9143"/>
                  </a:cubicBezTo>
                  <a:cubicBezTo>
                    <a:pt x="11478" y="9202"/>
                    <a:pt x="11514" y="9250"/>
                    <a:pt x="11561" y="9298"/>
                  </a:cubicBezTo>
                  <a:cubicBezTo>
                    <a:pt x="11228" y="7750"/>
                    <a:pt x="10645" y="6273"/>
                    <a:pt x="9954" y="4857"/>
                  </a:cubicBezTo>
                  <a:cubicBezTo>
                    <a:pt x="9252" y="3440"/>
                    <a:pt x="8382" y="2118"/>
                    <a:pt x="7370" y="844"/>
                  </a:cubicBezTo>
                  <a:cubicBezTo>
                    <a:pt x="7579" y="787"/>
                    <a:pt x="7775" y="761"/>
                    <a:pt x="7958" y="761"/>
                  </a:cubicBezTo>
                  <a:cubicBezTo>
                    <a:pt x="8120" y="761"/>
                    <a:pt x="8273" y="781"/>
                    <a:pt x="8418" y="820"/>
                  </a:cubicBezTo>
                  <a:cubicBezTo>
                    <a:pt x="8518" y="851"/>
                    <a:pt x="8612" y="866"/>
                    <a:pt x="8702" y="866"/>
                  </a:cubicBezTo>
                  <a:cubicBezTo>
                    <a:pt x="8888" y="866"/>
                    <a:pt x="9055" y="802"/>
                    <a:pt x="9216" y="689"/>
                  </a:cubicBezTo>
                  <a:cubicBezTo>
                    <a:pt x="9322" y="621"/>
                    <a:pt x="9424" y="591"/>
                    <a:pt x="9533" y="591"/>
                  </a:cubicBezTo>
                  <a:cubicBezTo>
                    <a:pt x="9595" y="591"/>
                    <a:pt x="9659" y="601"/>
                    <a:pt x="9728" y="618"/>
                  </a:cubicBezTo>
                  <a:cubicBezTo>
                    <a:pt x="10514" y="808"/>
                    <a:pt x="11121" y="1261"/>
                    <a:pt x="11359" y="2047"/>
                  </a:cubicBezTo>
                  <a:cubicBezTo>
                    <a:pt x="11573" y="2725"/>
                    <a:pt x="11704" y="3428"/>
                    <a:pt x="11871" y="4130"/>
                  </a:cubicBezTo>
                  <a:cubicBezTo>
                    <a:pt x="11895" y="4214"/>
                    <a:pt x="11883" y="4345"/>
                    <a:pt x="11942" y="4392"/>
                  </a:cubicBezTo>
                  <a:cubicBezTo>
                    <a:pt x="12145" y="4618"/>
                    <a:pt x="12073" y="4868"/>
                    <a:pt x="12073" y="5142"/>
                  </a:cubicBezTo>
                  <a:cubicBezTo>
                    <a:pt x="12062" y="5916"/>
                    <a:pt x="12062" y="6690"/>
                    <a:pt x="12073" y="7464"/>
                  </a:cubicBezTo>
                  <a:cubicBezTo>
                    <a:pt x="12097" y="7869"/>
                    <a:pt x="12145" y="8274"/>
                    <a:pt x="12157" y="8667"/>
                  </a:cubicBezTo>
                  <a:cubicBezTo>
                    <a:pt x="12157" y="8786"/>
                    <a:pt x="12073" y="8893"/>
                    <a:pt x="12038" y="9000"/>
                  </a:cubicBezTo>
                  <a:cubicBezTo>
                    <a:pt x="11925" y="9565"/>
                    <a:pt x="11479" y="9884"/>
                    <a:pt x="10883" y="9884"/>
                  </a:cubicBezTo>
                  <a:cubicBezTo>
                    <a:pt x="10852" y="9884"/>
                    <a:pt x="10820" y="9883"/>
                    <a:pt x="10788" y="9881"/>
                  </a:cubicBezTo>
                  <a:cubicBezTo>
                    <a:pt x="10145" y="9845"/>
                    <a:pt x="9597" y="9595"/>
                    <a:pt x="9037" y="9310"/>
                  </a:cubicBezTo>
                  <a:cubicBezTo>
                    <a:pt x="8061" y="8809"/>
                    <a:pt x="7073" y="8309"/>
                    <a:pt x="6096" y="7797"/>
                  </a:cubicBezTo>
                  <a:cubicBezTo>
                    <a:pt x="5918" y="7702"/>
                    <a:pt x="5799" y="7524"/>
                    <a:pt x="5644" y="7405"/>
                  </a:cubicBezTo>
                  <a:cubicBezTo>
                    <a:pt x="5394" y="7214"/>
                    <a:pt x="5132" y="7024"/>
                    <a:pt x="4870" y="6821"/>
                  </a:cubicBezTo>
                  <a:cubicBezTo>
                    <a:pt x="4680" y="6690"/>
                    <a:pt x="4572" y="6523"/>
                    <a:pt x="4561" y="6285"/>
                  </a:cubicBezTo>
                  <a:cubicBezTo>
                    <a:pt x="4549" y="6095"/>
                    <a:pt x="4477" y="5892"/>
                    <a:pt x="4382" y="5714"/>
                  </a:cubicBezTo>
                  <a:cubicBezTo>
                    <a:pt x="4311" y="5535"/>
                    <a:pt x="4275" y="5369"/>
                    <a:pt x="4430" y="5214"/>
                  </a:cubicBezTo>
                  <a:cubicBezTo>
                    <a:pt x="4561" y="5083"/>
                    <a:pt x="4561" y="4916"/>
                    <a:pt x="4501" y="4761"/>
                  </a:cubicBezTo>
                  <a:cubicBezTo>
                    <a:pt x="4477" y="4642"/>
                    <a:pt x="4442" y="4499"/>
                    <a:pt x="4394" y="4380"/>
                  </a:cubicBezTo>
                  <a:cubicBezTo>
                    <a:pt x="4370" y="4249"/>
                    <a:pt x="4370" y="4130"/>
                    <a:pt x="4453" y="4011"/>
                  </a:cubicBezTo>
                  <a:cubicBezTo>
                    <a:pt x="4680" y="3725"/>
                    <a:pt x="4715" y="3368"/>
                    <a:pt x="4680" y="3023"/>
                  </a:cubicBezTo>
                  <a:cubicBezTo>
                    <a:pt x="4656" y="2475"/>
                    <a:pt x="4656" y="2463"/>
                    <a:pt x="5204" y="2332"/>
                  </a:cubicBezTo>
                  <a:cubicBezTo>
                    <a:pt x="5334" y="2285"/>
                    <a:pt x="5454" y="2261"/>
                    <a:pt x="5573" y="2201"/>
                  </a:cubicBezTo>
                  <a:cubicBezTo>
                    <a:pt x="5858" y="2059"/>
                    <a:pt x="5977" y="1856"/>
                    <a:pt x="5823" y="1582"/>
                  </a:cubicBezTo>
                  <a:cubicBezTo>
                    <a:pt x="5632" y="1213"/>
                    <a:pt x="5763" y="987"/>
                    <a:pt x="6037" y="749"/>
                  </a:cubicBezTo>
                  <a:cubicBezTo>
                    <a:pt x="6227" y="582"/>
                    <a:pt x="6406" y="427"/>
                    <a:pt x="6620" y="225"/>
                  </a:cubicBezTo>
                  <a:close/>
                  <a:moveTo>
                    <a:pt x="17700" y="1057"/>
                  </a:moveTo>
                  <a:cubicBezTo>
                    <a:pt x="17713" y="1057"/>
                    <a:pt x="17727" y="1057"/>
                    <a:pt x="17741" y="1058"/>
                  </a:cubicBezTo>
                  <a:cubicBezTo>
                    <a:pt x="17889" y="1076"/>
                    <a:pt x="18031" y="1087"/>
                    <a:pt x="18180" y="1087"/>
                  </a:cubicBezTo>
                  <a:cubicBezTo>
                    <a:pt x="18235" y="1087"/>
                    <a:pt x="18291" y="1085"/>
                    <a:pt x="18348" y="1082"/>
                  </a:cubicBezTo>
                  <a:cubicBezTo>
                    <a:pt x="18367" y="1080"/>
                    <a:pt x="18386" y="1079"/>
                    <a:pt x="18403" y="1079"/>
                  </a:cubicBezTo>
                  <a:cubicBezTo>
                    <a:pt x="18553" y="1079"/>
                    <a:pt x="18614" y="1171"/>
                    <a:pt x="18646" y="1320"/>
                  </a:cubicBezTo>
                  <a:cubicBezTo>
                    <a:pt x="18681" y="1475"/>
                    <a:pt x="18717" y="1642"/>
                    <a:pt x="18741" y="1809"/>
                  </a:cubicBezTo>
                  <a:cubicBezTo>
                    <a:pt x="18800" y="2059"/>
                    <a:pt x="18860" y="2309"/>
                    <a:pt x="19086" y="2487"/>
                  </a:cubicBezTo>
                  <a:cubicBezTo>
                    <a:pt x="19146" y="2535"/>
                    <a:pt x="19146" y="2642"/>
                    <a:pt x="19181" y="2713"/>
                  </a:cubicBezTo>
                  <a:cubicBezTo>
                    <a:pt x="19296" y="2673"/>
                    <a:pt x="19386" y="2652"/>
                    <a:pt x="19460" y="2652"/>
                  </a:cubicBezTo>
                  <a:cubicBezTo>
                    <a:pt x="19624" y="2652"/>
                    <a:pt x="19706" y="2757"/>
                    <a:pt x="19789" y="2987"/>
                  </a:cubicBezTo>
                  <a:cubicBezTo>
                    <a:pt x="19848" y="3178"/>
                    <a:pt x="19955" y="3356"/>
                    <a:pt x="20051" y="3547"/>
                  </a:cubicBezTo>
                  <a:cubicBezTo>
                    <a:pt x="20098" y="3654"/>
                    <a:pt x="20170" y="3749"/>
                    <a:pt x="20229" y="3845"/>
                  </a:cubicBezTo>
                  <a:cubicBezTo>
                    <a:pt x="20432" y="4166"/>
                    <a:pt x="20503" y="4464"/>
                    <a:pt x="20193" y="4738"/>
                  </a:cubicBezTo>
                  <a:cubicBezTo>
                    <a:pt x="20146" y="4785"/>
                    <a:pt x="20134" y="4880"/>
                    <a:pt x="20098" y="4940"/>
                  </a:cubicBezTo>
                  <a:cubicBezTo>
                    <a:pt x="20217" y="4833"/>
                    <a:pt x="20336" y="4726"/>
                    <a:pt x="20467" y="4607"/>
                  </a:cubicBezTo>
                  <a:cubicBezTo>
                    <a:pt x="20503" y="4702"/>
                    <a:pt x="20527" y="4773"/>
                    <a:pt x="20527" y="4845"/>
                  </a:cubicBezTo>
                  <a:cubicBezTo>
                    <a:pt x="20563" y="5500"/>
                    <a:pt x="20563" y="6142"/>
                    <a:pt x="20217" y="6726"/>
                  </a:cubicBezTo>
                  <a:cubicBezTo>
                    <a:pt x="19967" y="7154"/>
                    <a:pt x="19610" y="7500"/>
                    <a:pt x="19229" y="7821"/>
                  </a:cubicBezTo>
                  <a:cubicBezTo>
                    <a:pt x="18312" y="8583"/>
                    <a:pt x="17288" y="9107"/>
                    <a:pt x="16229" y="9607"/>
                  </a:cubicBezTo>
                  <a:cubicBezTo>
                    <a:pt x="15419" y="10012"/>
                    <a:pt x="14562" y="10298"/>
                    <a:pt x="13669" y="10476"/>
                  </a:cubicBezTo>
                  <a:cubicBezTo>
                    <a:pt x="13601" y="10485"/>
                    <a:pt x="13533" y="10496"/>
                    <a:pt x="13467" y="10496"/>
                  </a:cubicBezTo>
                  <a:cubicBezTo>
                    <a:pt x="13361" y="10496"/>
                    <a:pt x="13262" y="10468"/>
                    <a:pt x="13181" y="10357"/>
                  </a:cubicBezTo>
                  <a:cubicBezTo>
                    <a:pt x="12931" y="10357"/>
                    <a:pt x="12752" y="10262"/>
                    <a:pt x="12669" y="9988"/>
                  </a:cubicBezTo>
                  <a:cubicBezTo>
                    <a:pt x="12454" y="9810"/>
                    <a:pt x="12407" y="9738"/>
                    <a:pt x="12490" y="9488"/>
                  </a:cubicBezTo>
                  <a:cubicBezTo>
                    <a:pt x="12597" y="9179"/>
                    <a:pt x="12704" y="8857"/>
                    <a:pt x="12847" y="8559"/>
                  </a:cubicBezTo>
                  <a:cubicBezTo>
                    <a:pt x="13478" y="7238"/>
                    <a:pt x="14181" y="5928"/>
                    <a:pt x="14979" y="4690"/>
                  </a:cubicBezTo>
                  <a:cubicBezTo>
                    <a:pt x="15741" y="3523"/>
                    <a:pt x="16574" y="2392"/>
                    <a:pt x="17372" y="1237"/>
                  </a:cubicBezTo>
                  <a:cubicBezTo>
                    <a:pt x="17459" y="1117"/>
                    <a:pt x="17556" y="1057"/>
                    <a:pt x="17700" y="1057"/>
                  </a:cubicBezTo>
                  <a:close/>
                  <a:moveTo>
                    <a:pt x="12109" y="9571"/>
                  </a:moveTo>
                  <a:cubicBezTo>
                    <a:pt x="12252" y="10012"/>
                    <a:pt x="12502" y="10369"/>
                    <a:pt x="12919" y="10583"/>
                  </a:cubicBezTo>
                  <a:cubicBezTo>
                    <a:pt x="12621" y="10822"/>
                    <a:pt x="12657" y="11119"/>
                    <a:pt x="12740" y="11453"/>
                  </a:cubicBezTo>
                  <a:cubicBezTo>
                    <a:pt x="12515" y="11442"/>
                    <a:pt x="12325" y="11415"/>
                    <a:pt x="12139" y="11415"/>
                  </a:cubicBezTo>
                  <a:cubicBezTo>
                    <a:pt x="12109" y="11415"/>
                    <a:pt x="12080" y="11415"/>
                    <a:pt x="12050" y="11417"/>
                  </a:cubicBezTo>
                  <a:cubicBezTo>
                    <a:pt x="11823" y="11453"/>
                    <a:pt x="11621" y="11524"/>
                    <a:pt x="11383" y="11584"/>
                  </a:cubicBezTo>
                  <a:cubicBezTo>
                    <a:pt x="11335" y="11334"/>
                    <a:pt x="11323" y="11095"/>
                    <a:pt x="11252" y="10857"/>
                  </a:cubicBezTo>
                  <a:cubicBezTo>
                    <a:pt x="11169" y="10631"/>
                    <a:pt x="11049" y="10429"/>
                    <a:pt x="10930" y="10155"/>
                  </a:cubicBezTo>
                  <a:cubicBezTo>
                    <a:pt x="11442" y="10155"/>
                    <a:pt x="11752" y="9845"/>
                    <a:pt x="12109" y="9571"/>
                  </a:cubicBezTo>
                  <a:close/>
                  <a:moveTo>
                    <a:pt x="2825" y="8600"/>
                  </a:moveTo>
                  <a:cubicBezTo>
                    <a:pt x="3282" y="8600"/>
                    <a:pt x="3743" y="8608"/>
                    <a:pt x="4203" y="8631"/>
                  </a:cubicBezTo>
                  <a:cubicBezTo>
                    <a:pt x="4906" y="8655"/>
                    <a:pt x="5596" y="8702"/>
                    <a:pt x="6275" y="8762"/>
                  </a:cubicBezTo>
                  <a:cubicBezTo>
                    <a:pt x="6799" y="8809"/>
                    <a:pt x="7311" y="8845"/>
                    <a:pt x="7835" y="8940"/>
                  </a:cubicBezTo>
                  <a:cubicBezTo>
                    <a:pt x="8061" y="8964"/>
                    <a:pt x="8275" y="9107"/>
                    <a:pt x="8490" y="9190"/>
                  </a:cubicBezTo>
                  <a:cubicBezTo>
                    <a:pt x="8811" y="9321"/>
                    <a:pt x="9121" y="9488"/>
                    <a:pt x="9442" y="9595"/>
                  </a:cubicBezTo>
                  <a:cubicBezTo>
                    <a:pt x="9918" y="9750"/>
                    <a:pt x="10299" y="10072"/>
                    <a:pt x="10680" y="10369"/>
                  </a:cubicBezTo>
                  <a:cubicBezTo>
                    <a:pt x="10919" y="10572"/>
                    <a:pt x="11026" y="10869"/>
                    <a:pt x="11038" y="11203"/>
                  </a:cubicBezTo>
                  <a:cubicBezTo>
                    <a:pt x="10990" y="11215"/>
                    <a:pt x="10954" y="11238"/>
                    <a:pt x="10907" y="11262"/>
                  </a:cubicBezTo>
                  <a:cubicBezTo>
                    <a:pt x="10335" y="11357"/>
                    <a:pt x="9776" y="11512"/>
                    <a:pt x="9192" y="11584"/>
                  </a:cubicBezTo>
                  <a:cubicBezTo>
                    <a:pt x="7859" y="11786"/>
                    <a:pt x="6501" y="11917"/>
                    <a:pt x="5144" y="11917"/>
                  </a:cubicBezTo>
                  <a:cubicBezTo>
                    <a:pt x="4470" y="11917"/>
                    <a:pt x="3779" y="11943"/>
                    <a:pt x="3101" y="11943"/>
                  </a:cubicBezTo>
                  <a:cubicBezTo>
                    <a:pt x="2988" y="11943"/>
                    <a:pt x="2875" y="11942"/>
                    <a:pt x="2763" y="11941"/>
                  </a:cubicBezTo>
                  <a:cubicBezTo>
                    <a:pt x="2036" y="11929"/>
                    <a:pt x="1286" y="11881"/>
                    <a:pt x="560" y="11834"/>
                  </a:cubicBezTo>
                  <a:cubicBezTo>
                    <a:pt x="501" y="11834"/>
                    <a:pt x="441" y="11810"/>
                    <a:pt x="310" y="11786"/>
                  </a:cubicBezTo>
                  <a:cubicBezTo>
                    <a:pt x="465" y="11584"/>
                    <a:pt x="572" y="11429"/>
                    <a:pt x="727" y="11310"/>
                  </a:cubicBezTo>
                  <a:cubicBezTo>
                    <a:pt x="1143" y="10976"/>
                    <a:pt x="1274" y="10572"/>
                    <a:pt x="1084" y="10072"/>
                  </a:cubicBezTo>
                  <a:cubicBezTo>
                    <a:pt x="1048" y="10012"/>
                    <a:pt x="1048" y="9952"/>
                    <a:pt x="1048" y="9905"/>
                  </a:cubicBezTo>
                  <a:cubicBezTo>
                    <a:pt x="1139" y="9786"/>
                    <a:pt x="1258" y="9773"/>
                    <a:pt x="1378" y="9773"/>
                  </a:cubicBezTo>
                  <a:cubicBezTo>
                    <a:pt x="1415" y="9773"/>
                    <a:pt x="1452" y="9774"/>
                    <a:pt x="1489" y="9774"/>
                  </a:cubicBezTo>
                  <a:cubicBezTo>
                    <a:pt x="2656" y="9821"/>
                    <a:pt x="3822" y="9833"/>
                    <a:pt x="4977" y="9917"/>
                  </a:cubicBezTo>
                  <a:cubicBezTo>
                    <a:pt x="6382" y="10036"/>
                    <a:pt x="7763" y="10226"/>
                    <a:pt x="9168" y="10393"/>
                  </a:cubicBezTo>
                  <a:cubicBezTo>
                    <a:pt x="9549" y="10441"/>
                    <a:pt x="9942" y="10500"/>
                    <a:pt x="10323" y="10560"/>
                  </a:cubicBezTo>
                  <a:lnTo>
                    <a:pt x="10323" y="10488"/>
                  </a:lnTo>
                  <a:cubicBezTo>
                    <a:pt x="7724" y="9914"/>
                    <a:pt x="5107" y="9651"/>
                    <a:pt x="2407" y="9651"/>
                  </a:cubicBezTo>
                  <a:cubicBezTo>
                    <a:pt x="2027" y="9651"/>
                    <a:pt x="1646" y="9656"/>
                    <a:pt x="1263" y="9667"/>
                  </a:cubicBezTo>
                  <a:cubicBezTo>
                    <a:pt x="1405" y="9345"/>
                    <a:pt x="1513" y="9048"/>
                    <a:pt x="1679" y="8786"/>
                  </a:cubicBezTo>
                  <a:cubicBezTo>
                    <a:pt x="1739" y="8690"/>
                    <a:pt x="1917" y="8607"/>
                    <a:pt x="2036" y="8607"/>
                  </a:cubicBezTo>
                  <a:cubicBezTo>
                    <a:pt x="2298" y="8603"/>
                    <a:pt x="2561" y="8600"/>
                    <a:pt x="2825" y="8600"/>
                  </a:cubicBezTo>
                  <a:close/>
                  <a:moveTo>
                    <a:pt x="11038" y="11345"/>
                  </a:moveTo>
                  <a:lnTo>
                    <a:pt x="11038" y="11345"/>
                  </a:lnTo>
                  <a:cubicBezTo>
                    <a:pt x="11157" y="11726"/>
                    <a:pt x="11085" y="11941"/>
                    <a:pt x="10788" y="12084"/>
                  </a:cubicBezTo>
                  <a:cubicBezTo>
                    <a:pt x="9252" y="12798"/>
                    <a:pt x="7656" y="13358"/>
                    <a:pt x="5977" y="13643"/>
                  </a:cubicBezTo>
                  <a:cubicBezTo>
                    <a:pt x="4895" y="13839"/>
                    <a:pt x="3812" y="13910"/>
                    <a:pt x="2721" y="13910"/>
                  </a:cubicBezTo>
                  <a:cubicBezTo>
                    <a:pt x="2553" y="13910"/>
                    <a:pt x="2384" y="13908"/>
                    <a:pt x="2215" y="13905"/>
                  </a:cubicBezTo>
                  <a:cubicBezTo>
                    <a:pt x="1882" y="13893"/>
                    <a:pt x="1560" y="13846"/>
                    <a:pt x="1203" y="13822"/>
                  </a:cubicBezTo>
                  <a:cubicBezTo>
                    <a:pt x="1215" y="13108"/>
                    <a:pt x="810" y="12572"/>
                    <a:pt x="501" y="11976"/>
                  </a:cubicBezTo>
                  <a:lnTo>
                    <a:pt x="501" y="11976"/>
                  </a:lnTo>
                  <a:cubicBezTo>
                    <a:pt x="1794" y="12080"/>
                    <a:pt x="3080" y="12148"/>
                    <a:pt x="4357" y="12148"/>
                  </a:cubicBezTo>
                  <a:cubicBezTo>
                    <a:pt x="6608" y="12148"/>
                    <a:pt x="8835" y="11938"/>
                    <a:pt x="11038" y="11345"/>
                  </a:cubicBezTo>
                  <a:close/>
                  <a:moveTo>
                    <a:pt x="10847" y="12179"/>
                  </a:moveTo>
                  <a:lnTo>
                    <a:pt x="10847" y="12179"/>
                  </a:lnTo>
                  <a:cubicBezTo>
                    <a:pt x="10835" y="12227"/>
                    <a:pt x="10847" y="12262"/>
                    <a:pt x="10835" y="12274"/>
                  </a:cubicBezTo>
                  <a:cubicBezTo>
                    <a:pt x="10430" y="12596"/>
                    <a:pt x="10037" y="12929"/>
                    <a:pt x="9645" y="13239"/>
                  </a:cubicBezTo>
                  <a:cubicBezTo>
                    <a:pt x="9418" y="13405"/>
                    <a:pt x="9168" y="13548"/>
                    <a:pt x="8942" y="13727"/>
                  </a:cubicBezTo>
                  <a:cubicBezTo>
                    <a:pt x="8097" y="14429"/>
                    <a:pt x="7061" y="14739"/>
                    <a:pt x="6025" y="15001"/>
                  </a:cubicBezTo>
                  <a:cubicBezTo>
                    <a:pt x="5297" y="15176"/>
                    <a:pt x="4576" y="15235"/>
                    <a:pt x="3852" y="15235"/>
                  </a:cubicBezTo>
                  <a:cubicBezTo>
                    <a:pt x="3593" y="15235"/>
                    <a:pt x="3333" y="15228"/>
                    <a:pt x="3072" y="15215"/>
                  </a:cubicBezTo>
                  <a:cubicBezTo>
                    <a:pt x="2822" y="15203"/>
                    <a:pt x="2560" y="15179"/>
                    <a:pt x="2298" y="15132"/>
                  </a:cubicBezTo>
                  <a:cubicBezTo>
                    <a:pt x="2215" y="15120"/>
                    <a:pt x="2108" y="15072"/>
                    <a:pt x="2048" y="15013"/>
                  </a:cubicBezTo>
                  <a:cubicBezTo>
                    <a:pt x="1822" y="14774"/>
                    <a:pt x="1620" y="14536"/>
                    <a:pt x="1405" y="14298"/>
                  </a:cubicBezTo>
                  <a:cubicBezTo>
                    <a:pt x="1334" y="14203"/>
                    <a:pt x="1263" y="14108"/>
                    <a:pt x="1203" y="14012"/>
                  </a:cubicBezTo>
                  <a:lnTo>
                    <a:pt x="1239" y="13929"/>
                  </a:lnTo>
                  <a:cubicBezTo>
                    <a:pt x="1947" y="14019"/>
                    <a:pt x="2647" y="14064"/>
                    <a:pt x="3340" y="14064"/>
                  </a:cubicBezTo>
                  <a:cubicBezTo>
                    <a:pt x="5946" y="14064"/>
                    <a:pt x="8449" y="13430"/>
                    <a:pt x="10847" y="12179"/>
                  </a:cubicBezTo>
                  <a:close/>
                  <a:moveTo>
                    <a:pt x="7085" y="14846"/>
                  </a:moveTo>
                  <a:cubicBezTo>
                    <a:pt x="7097" y="14894"/>
                    <a:pt x="7097" y="14917"/>
                    <a:pt x="7109" y="14953"/>
                  </a:cubicBezTo>
                  <a:cubicBezTo>
                    <a:pt x="6811" y="15144"/>
                    <a:pt x="6525" y="15358"/>
                    <a:pt x="6216" y="15501"/>
                  </a:cubicBezTo>
                  <a:cubicBezTo>
                    <a:pt x="5668" y="15798"/>
                    <a:pt x="5096" y="16072"/>
                    <a:pt x="4537" y="16346"/>
                  </a:cubicBezTo>
                  <a:cubicBezTo>
                    <a:pt x="4382" y="16421"/>
                    <a:pt x="4232" y="16459"/>
                    <a:pt x="4084" y="16459"/>
                  </a:cubicBezTo>
                  <a:cubicBezTo>
                    <a:pt x="3926" y="16459"/>
                    <a:pt x="3768" y="16415"/>
                    <a:pt x="3608" y="16322"/>
                  </a:cubicBezTo>
                  <a:cubicBezTo>
                    <a:pt x="3144" y="16084"/>
                    <a:pt x="2727" y="15786"/>
                    <a:pt x="2358" y="15441"/>
                  </a:cubicBezTo>
                  <a:cubicBezTo>
                    <a:pt x="2298" y="15394"/>
                    <a:pt x="2275" y="15322"/>
                    <a:pt x="2179" y="15191"/>
                  </a:cubicBezTo>
                  <a:lnTo>
                    <a:pt x="2179" y="15191"/>
                  </a:lnTo>
                  <a:cubicBezTo>
                    <a:pt x="2827" y="15322"/>
                    <a:pt x="3460" y="15388"/>
                    <a:pt x="4081" y="15388"/>
                  </a:cubicBezTo>
                  <a:cubicBezTo>
                    <a:pt x="5105" y="15388"/>
                    <a:pt x="6099" y="15209"/>
                    <a:pt x="7085" y="14846"/>
                  </a:cubicBezTo>
                  <a:close/>
                  <a:moveTo>
                    <a:pt x="20598" y="8905"/>
                  </a:moveTo>
                  <a:cubicBezTo>
                    <a:pt x="20622" y="8905"/>
                    <a:pt x="20658" y="8905"/>
                    <a:pt x="20717" y="8929"/>
                  </a:cubicBezTo>
                  <a:cubicBezTo>
                    <a:pt x="20741" y="9012"/>
                    <a:pt x="20789" y="9131"/>
                    <a:pt x="20801" y="9238"/>
                  </a:cubicBezTo>
                  <a:cubicBezTo>
                    <a:pt x="20848" y="9655"/>
                    <a:pt x="21075" y="9941"/>
                    <a:pt x="21444" y="10119"/>
                  </a:cubicBezTo>
                  <a:cubicBezTo>
                    <a:pt x="21622" y="10202"/>
                    <a:pt x="21706" y="10333"/>
                    <a:pt x="21813" y="10488"/>
                  </a:cubicBezTo>
                  <a:cubicBezTo>
                    <a:pt x="21944" y="10691"/>
                    <a:pt x="22098" y="10893"/>
                    <a:pt x="22277" y="11072"/>
                  </a:cubicBezTo>
                  <a:cubicBezTo>
                    <a:pt x="22384" y="11167"/>
                    <a:pt x="22444" y="11262"/>
                    <a:pt x="22408" y="11405"/>
                  </a:cubicBezTo>
                  <a:cubicBezTo>
                    <a:pt x="22384" y="11500"/>
                    <a:pt x="22360" y="11607"/>
                    <a:pt x="22349" y="11691"/>
                  </a:cubicBezTo>
                  <a:cubicBezTo>
                    <a:pt x="22289" y="12024"/>
                    <a:pt x="22384" y="12286"/>
                    <a:pt x="22634" y="12500"/>
                  </a:cubicBezTo>
                  <a:cubicBezTo>
                    <a:pt x="22694" y="12536"/>
                    <a:pt x="22741" y="12619"/>
                    <a:pt x="22801" y="12679"/>
                  </a:cubicBezTo>
                  <a:cubicBezTo>
                    <a:pt x="22728" y="12700"/>
                    <a:pt x="22604" y="12710"/>
                    <a:pt x="22437" y="12710"/>
                  </a:cubicBezTo>
                  <a:cubicBezTo>
                    <a:pt x="21649" y="12710"/>
                    <a:pt x="19897" y="12489"/>
                    <a:pt x="17991" y="12155"/>
                  </a:cubicBezTo>
                  <a:cubicBezTo>
                    <a:pt x="16407" y="11881"/>
                    <a:pt x="14859" y="11488"/>
                    <a:pt x="13312" y="11048"/>
                  </a:cubicBezTo>
                  <a:cubicBezTo>
                    <a:pt x="13300" y="11072"/>
                    <a:pt x="13300" y="11095"/>
                    <a:pt x="13288" y="11107"/>
                  </a:cubicBezTo>
                  <a:cubicBezTo>
                    <a:pt x="13466" y="11191"/>
                    <a:pt x="13645" y="11262"/>
                    <a:pt x="13824" y="11322"/>
                  </a:cubicBezTo>
                  <a:cubicBezTo>
                    <a:pt x="15812" y="11941"/>
                    <a:pt x="17836" y="12405"/>
                    <a:pt x="19920" y="12631"/>
                  </a:cubicBezTo>
                  <a:cubicBezTo>
                    <a:pt x="20801" y="12738"/>
                    <a:pt x="21682" y="12774"/>
                    <a:pt x="22563" y="12834"/>
                  </a:cubicBezTo>
                  <a:cubicBezTo>
                    <a:pt x="22908" y="12846"/>
                    <a:pt x="23003" y="12917"/>
                    <a:pt x="23015" y="13274"/>
                  </a:cubicBezTo>
                  <a:cubicBezTo>
                    <a:pt x="23039" y="13441"/>
                    <a:pt x="22980" y="13643"/>
                    <a:pt x="22932" y="13822"/>
                  </a:cubicBezTo>
                  <a:cubicBezTo>
                    <a:pt x="22884" y="14060"/>
                    <a:pt x="22777" y="14298"/>
                    <a:pt x="22765" y="14536"/>
                  </a:cubicBezTo>
                  <a:cubicBezTo>
                    <a:pt x="22753" y="14905"/>
                    <a:pt x="22718" y="15251"/>
                    <a:pt x="22479" y="15548"/>
                  </a:cubicBezTo>
                  <a:cubicBezTo>
                    <a:pt x="22349" y="15739"/>
                    <a:pt x="22396" y="15965"/>
                    <a:pt x="22456" y="16167"/>
                  </a:cubicBezTo>
                  <a:cubicBezTo>
                    <a:pt x="22479" y="16322"/>
                    <a:pt x="22539" y="16453"/>
                    <a:pt x="22599" y="16632"/>
                  </a:cubicBezTo>
                  <a:cubicBezTo>
                    <a:pt x="22408" y="16691"/>
                    <a:pt x="22265" y="16739"/>
                    <a:pt x="22122" y="16751"/>
                  </a:cubicBezTo>
                  <a:cubicBezTo>
                    <a:pt x="21706" y="16870"/>
                    <a:pt x="21313" y="17001"/>
                    <a:pt x="20967" y="17287"/>
                  </a:cubicBezTo>
                  <a:cubicBezTo>
                    <a:pt x="20852" y="17378"/>
                    <a:pt x="20728" y="17419"/>
                    <a:pt x="20599" y="17419"/>
                  </a:cubicBezTo>
                  <a:cubicBezTo>
                    <a:pt x="20474" y="17419"/>
                    <a:pt x="20346" y="17381"/>
                    <a:pt x="20217" y="17310"/>
                  </a:cubicBezTo>
                  <a:cubicBezTo>
                    <a:pt x="19360" y="16822"/>
                    <a:pt x="18479" y="16370"/>
                    <a:pt x="17646" y="15846"/>
                  </a:cubicBezTo>
                  <a:cubicBezTo>
                    <a:pt x="16276" y="15013"/>
                    <a:pt x="15038" y="14001"/>
                    <a:pt x="13871" y="12929"/>
                  </a:cubicBezTo>
                  <a:cubicBezTo>
                    <a:pt x="13705" y="12798"/>
                    <a:pt x="13586" y="12596"/>
                    <a:pt x="13478" y="12417"/>
                  </a:cubicBezTo>
                  <a:cubicBezTo>
                    <a:pt x="13347" y="12179"/>
                    <a:pt x="13240" y="11917"/>
                    <a:pt x="13181" y="11619"/>
                  </a:cubicBezTo>
                  <a:lnTo>
                    <a:pt x="13181" y="11619"/>
                  </a:lnTo>
                  <a:cubicBezTo>
                    <a:pt x="13466" y="11810"/>
                    <a:pt x="13752" y="12024"/>
                    <a:pt x="14050" y="12215"/>
                  </a:cubicBezTo>
                  <a:cubicBezTo>
                    <a:pt x="14943" y="12822"/>
                    <a:pt x="15895" y="13334"/>
                    <a:pt x="16884" y="13762"/>
                  </a:cubicBezTo>
                  <a:cubicBezTo>
                    <a:pt x="18598" y="14524"/>
                    <a:pt x="20313" y="15239"/>
                    <a:pt x="22039" y="15965"/>
                  </a:cubicBezTo>
                  <a:cubicBezTo>
                    <a:pt x="22047" y="15969"/>
                    <a:pt x="22057" y="15972"/>
                    <a:pt x="22070" y="15972"/>
                  </a:cubicBezTo>
                  <a:cubicBezTo>
                    <a:pt x="22095" y="15972"/>
                    <a:pt x="22126" y="15961"/>
                    <a:pt x="22158" y="15929"/>
                  </a:cubicBezTo>
                  <a:cubicBezTo>
                    <a:pt x="21813" y="15751"/>
                    <a:pt x="21467" y="15572"/>
                    <a:pt x="21110" y="15417"/>
                  </a:cubicBezTo>
                  <a:cubicBezTo>
                    <a:pt x="19801" y="14846"/>
                    <a:pt x="18491" y="14286"/>
                    <a:pt x="17181" y="13703"/>
                  </a:cubicBezTo>
                  <a:cubicBezTo>
                    <a:pt x="15812" y="13096"/>
                    <a:pt x="14490" y="12405"/>
                    <a:pt x="13252" y="11548"/>
                  </a:cubicBezTo>
                  <a:cubicBezTo>
                    <a:pt x="13193" y="11500"/>
                    <a:pt x="13121" y="11453"/>
                    <a:pt x="13062" y="11393"/>
                  </a:cubicBezTo>
                  <a:cubicBezTo>
                    <a:pt x="12859" y="11191"/>
                    <a:pt x="12871" y="10964"/>
                    <a:pt x="13121" y="10798"/>
                  </a:cubicBezTo>
                  <a:cubicBezTo>
                    <a:pt x="13345" y="10652"/>
                    <a:pt x="13592" y="10585"/>
                    <a:pt x="13844" y="10585"/>
                  </a:cubicBezTo>
                  <a:cubicBezTo>
                    <a:pt x="13901" y="10585"/>
                    <a:pt x="13957" y="10589"/>
                    <a:pt x="14014" y="10595"/>
                  </a:cubicBezTo>
                  <a:cubicBezTo>
                    <a:pt x="14819" y="10667"/>
                    <a:pt x="15617" y="10706"/>
                    <a:pt x="16413" y="10706"/>
                  </a:cubicBezTo>
                  <a:cubicBezTo>
                    <a:pt x="17078" y="10706"/>
                    <a:pt x="17741" y="10679"/>
                    <a:pt x="18408" y="10619"/>
                  </a:cubicBezTo>
                  <a:cubicBezTo>
                    <a:pt x="19181" y="10548"/>
                    <a:pt x="19967" y="10441"/>
                    <a:pt x="20717" y="10191"/>
                  </a:cubicBezTo>
                  <a:cubicBezTo>
                    <a:pt x="20789" y="10155"/>
                    <a:pt x="20848" y="10131"/>
                    <a:pt x="20908" y="10083"/>
                  </a:cubicBezTo>
                  <a:lnTo>
                    <a:pt x="20908" y="10083"/>
                  </a:lnTo>
                  <a:cubicBezTo>
                    <a:pt x="19848" y="10298"/>
                    <a:pt x="18789" y="10417"/>
                    <a:pt x="17717" y="10476"/>
                  </a:cubicBezTo>
                  <a:cubicBezTo>
                    <a:pt x="17293" y="10490"/>
                    <a:pt x="16873" y="10499"/>
                    <a:pt x="16452" y="10499"/>
                  </a:cubicBezTo>
                  <a:cubicBezTo>
                    <a:pt x="15809" y="10499"/>
                    <a:pt x="15164" y="10479"/>
                    <a:pt x="14502" y="10429"/>
                  </a:cubicBezTo>
                  <a:cubicBezTo>
                    <a:pt x="14586" y="10393"/>
                    <a:pt x="14669" y="10369"/>
                    <a:pt x="14740" y="10333"/>
                  </a:cubicBezTo>
                  <a:lnTo>
                    <a:pt x="16133" y="9762"/>
                  </a:lnTo>
                  <a:cubicBezTo>
                    <a:pt x="16253" y="9714"/>
                    <a:pt x="16372" y="9655"/>
                    <a:pt x="16491" y="9619"/>
                  </a:cubicBezTo>
                  <a:cubicBezTo>
                    <a:pt x="16824" y="9548"/>
                    <a:pt x="17181" y="9476"/>
                    <a:pt x="17526" y="9405"/>
                  </a:cubicBezTo>
                  <a:cubicBezTo>
                    <a:pt x="17629" y="9384"/>
                    <a:pt x="17732" y="9355"/>
                    <a:pt x="17835" y="9355"/>
                  </a:cubicBezTo>
                  <a:cubicBezTo>
                    <a:pt x="17851" y="9355"/>
                    <a:pt x="17867" y="9356"/>
                    <a:pt x="17884" y="9357"/>
                  </a:cubicBezTo>
                  <a:cubicBezTo>
                    <a:pt x="17988" y="9366"/>
                    <a:pt x="18092" y="9370"/>
                    <a:pt x="18196" y="9370"/>
                  </a:cubicBezTo>
                  <a:cubicBezTo>
                    <a:pt x="18927" y="9370"/>
                    <a:pt x="19624" y="9165"/>
                    <a:pt x="20313" y="8988"/>
                  </a:cubicBezTo>
                  <a:cubicBezTo>
                    <a:pt x="20420" y="8952"/>
                    <a:pt x="20503" y="8929"/>
                    <a:pt x="20598" y="8905"/>
                  </a:cubicBezTo>
                  <a:close/>
                  <a:moveTo>
                    <a:pt x="15193" y="15691"/>
                  </a:moveTo>
                  <a:cubicBezTo>
                    <a:pt x="16086" y="16501"/>
                    <a:pt x="17026" y="17203"/>
                    <a:pt x="18134" y="17799"/>
                  </a:cubicBezTo>
                  <a:cubicBezTo>
                    <a:pt x="18015" y="17822"/>
                    <a:pt x="17955" y="17834"/>
                    <a:pt x="17896" y="17834"/>
                  </a:cubicBezTo>
                  <a:cubicBezTo>
                    <a:pt x="17586" y="17858"/>
                    <a:pt x="17253" y="17858"/>
                    <a:pt x="16943" y="17870"/>
                  </a:cubicBezTo>
                  <a:cubicBezTo>
                    <a:pt x="16928" y="17871"/>
                    <a:pt x="16913" y="17871"/>
                    <a:pt x="16898" y="17871"/>
                  </a:cubicBezTo>
                  <a:cubicBezTo>
                    <a:pt x="16705" y="17871"/>
                    <a:pt x="16551" y="17799"/>
                    <a:pt x="16407" y="17644"/>
                  </a:cubicBezTo>
                  <a:cubicBezTo>
                    <a:pt x="15907" y="17084"/>
                    <a:pt x="15526" y="16441"/>
                    <a:pt x="15157" y="15786"/>
                  </a:cubicBezTo>
                  <a:cubicBezTo>
                    <a:pt x="15145" y="15775"/>
                    <a:pt x="15181" y="15739"/>
                    <a:pt x="15193" y="15691"/>
                  </a:cubicBezTo>
                  <a:close/>
                  <a:moveTo>
                    <a:pt x="13871" y="13179"/>
                  </a:moveTo>
                  <a:lnTo>
                    <a:pt x="13871" y="13179"/>
                  </a:lnTo>
                  <a:cubicBezTo>
                    <a:pt x="15717" y="14941"/>
                    <a:pt x="17777" y="16346"/>
                    <a:pt x="20182" y="17453"/>
                  </a:cubicBezTo>
                  <a:cubicBezTo>
                    <a:pt x="20063" y="17477"/>
                    <a:pt x="20003" y="17513"/>
                    <a:pt x="19955" y="17513"/>
                  </a:cubicBezTo>
                  <a:cubicBezTo>
                    <a:pt x="19717" y="17513"/>
                    <a:pt x="19527" y="17620"/>
                    <a:pt x="19348" y="17763"/>
                  </a:cubicBezTo>
                  <a:cubicBezTo>
                    <a:pt x="19187" y="17895"/>
                    <a:pt x="19035" y="17982"/>
                    <a:pt x="18869" y="17982"/>
                  </a:cubicBezTo>
                  <a:cubicBezTo>
                    <a:pt x="18766" y="17982"/>
                    <a:pt x="18657" y="17948"/>
                    <a:pt x="18539" y="17870"/>
                  </a:cubicBezTo>
                  <a:cubicBezTo>
                    <a:pt x="18110" y="17584"/>
                    <a:pt x="17634" y="17346"/>
                    <a:pt x="17217" y="17037"/>
                  </a:cubicBezTo>
                  <a:cubicBezTo>
                    <a:pt x="16491" y="16501"/>
                    <a:pt x="15788" y="15929"/>
                    <a:pt x="15074" y="15382"/>
                  </a:cubicBezTo>
                  <a:cubicBezTo>
                    <a:pt x="14967" y="15310"/>
                    <a:pt x="14883" y="15203"/>
                    <a:pt x="14824" y="15084"/>
                  </a:cubicBezTo>
                  <a:cubicBezTo>
                    <a:pt x="14502" y="14477"/>
                    <a:pt x="14205" y="13881"/>
                    <a:pt x="13895" y="13274"/>
                  </a:cubicBezTo>
                  <a:cubicBezTo>
                    <a:pt x="13883" y="13250"/>
                    <a:pt x="13883" y="13215"/>
                    <a:pt x="13871" y="13179"/>
                  </a:cubicBezTo>
                  <a:close/>
                  <a:moveTo>
                    <a:pt x="14348" y="14536"/>
                  </a:moveTo>
                  <a:lnTo>
                    <a:pt x="14348" y="14536"/>
                  </a:lnTo>
                  <a:cubicBezTo>
                    <a:pt x="14609" y="15024"/>
                    <a:pt x="14895" y="15536"/>
                    <a:pt x="15062" y="16084"/>
                  </a:cubicBezTo>
                  <a:cubicBezTo>
                    <a:pt x="15264" y="16799"/>
                    <a:pt x="15431" y="17525"/>
                    <a:pt x="15621" y="18251"/>
                  </a:cubicBezTo>
                  <a:cubicBezTo>
                    <a:pt x="15669" y="18418"/>
                    <a:pt x="15621" y="18537"/>
                    <a:pt x="15538" y="18692"/>
                  </a:cubicBezTo>
                  <a:cubicBezTo>
                    <a:pt x="15419" y="18894"/>
                    <a:pt x="15324" y="19120"/>
                    <a:pt x="15252" y="19346"/>
                  </a:cubicBezTo>
                  <a:cubicBezTo>
                    <a:pt x="15173" y="19585"/>
                    <a:pt x="15119" y="19673"/>
                    <a:pt x="14951" y="19673"/>
                  </a:cubicBezTo>
                  <a:cubicBezTo>
                    <a:pt x="14892" y="19673"/>
                    <a:pt x="14820" y="19662"/>
                    <a:pt x="14729" y="19644"/>
                  </a:cubicBezTo>
                  <a:cubicBezTo>
                    <a:pt x="14729" y="18787"/>
                    <a:pt x="14776" y="17930"/>
                    <a:pt x="14729" y="17084"/>
                  </a:cubicBezTo>
                  <a:cubicBezTo>
                    <a:pt x="14657" y="16227"/>
                    <a:pt x="14478" y="15382"/>
                    <a:pt x="14348" y="14536"/>
                  </a:cubicBezTo>
                  <a:close/>
                  <a:moveTo>
                    <a:pt x="9537" y="14143"/>
                  </a:moveTo>
                  <a:cubicBezTo>
                    <a:pt x="8823" y="15953"/>
                    <a:pt x="8121" y="17751"/>
                    <a:pt x="7930" y="19739"/>
                  </a:cubicBezTo>
                  <a:cubicBezTo>
                    <a:pt x="7859" y="19656"/>
                    <a:pt x="7775" y="19596"/>
                    <a:pt x="7751" y="19537"/>
                  </a:cubicBezTo>
                  <a:cubicBezTo>
                    <a:pt x="7454" y="19001"/>
                    <a:pt x="7335" y="18453"/>
                    <a:pt x="7513" y="17858"/>
                  </a:cubicBezTo>
                  <a:cubicBezTo>
                    <a:pt x="7704" y="17180"/>
                    <a:pt x="8037" y="16572"/>
                    <a:pt x="8371" y="15977"/>
                  </a:cubicBezTo>
                  <a:cubicBezTo>
                    <a:pt x="8704" y="15394"/>
                    <a:pt x="9073" y="14846"/>
                    <a:pt x="9430" y="14286"/>
                  </a:cubicBezTo>
                  <a:cubicBezTo>
                    <a:pt x="9466" y="14239"/>
                    <a:pt x="9502" y="14191"/>
                    <a:pt x="9537" y="14143"/>
                  </a:cubicBezTo>
                  <a:close/>
                  <a:moveTo>
                    <a:pt x="11978" y="11726"/>
                  </a:moveTo>
                  <a:cubicBezTo>
                    <a:pt x="10597" y="14465"/>
                    <a:pt x="9478" y="17275"/>
                    <a:pt x="9049" y="20275"/>
                  </a:cubicBezTo>
                  <a:cubicBezTo>
                    <a:pt x="8775" y="20204"/>
                    <a:pt x="8525" y="20132"/>
                    <a:pt x="8240" y="20073"/>
                  </a:cubicBezTo>
                  <a:cubicBezTo>
                    <a:pt x="8073" y="20037"/>
                    <a:pt x="8013" y="19954"/>
                    <a:pt x="8025" y="19799"/>
                  </a:cubicBezTo>
                  <a:cubicBezTo>
                    <a:pt x="8073" y="19501"/>
                    <a:pt x="8109" y="19204"/>
                    <a:pt x="8168" y="18930"/>
                  </a:cubicBezTo>
                  <a:cubicBezTo>
                    <a:pt x="8513" y="17394"/>
                    <a:pt x="9014" y="15906"/>
                    <a:pt x="9645" y="14465"/>
                  </a:cubicBezTo>
                  <a:cubicBezTo>
                    <a:pt x="9764" y="14203"/>
                    <a:pt x="9859" y="13953"/>
                    <a:pt x="9966" y="13703"/>
                  </a:cubicBezTo>
                  <a:cubicBezTo>
                    <a:pt x="10264" y="13024"/>
                    <a:pt x="10716" y="12453"/>
                    <a:pt x="11288" y="12000"/>
                  </a:cubicBezTo>
                  <a:cubicBezTo>
                    <a:pt x="11490" y="11857"/>
                    <a:pt x="11692" y="11726"/>
                    <a:pt x="11978" y="11726"/>
                  </a:cubicBezTo>
                  <a:close/>
                  <a:moveTo>
                    <a:pt x="12300" y="11703"/>
                  </a:moveTo>
                  <a:cubicBezTo>
                    <a:pt x="12347" y="11798"/>
                    <a:pt x="12454" y="11869"/>
                    <a:pt x="12454" y="11965"/>
                  </a:cubicBezTo>
                  <a:cubicBezTo>
                    <a:pt x="12502" y="12536"/>
                    <a:pt x="12573" y="13108"/>
                    <a:pt x="12526" y="13667"/>
                  </a:cubicBezTo>
                  <a:cubicBezTo>
                    <a:pt x="12300" y="16037"/>
                    <a:pt x="11811" y="18334"/>
                    <a:pt x="10919" y="20537"/>
                  </a:cubicBezTo>
                  <a:cubicBezTo>
                    <a:pt x="10740" y="20978"/>
                    <a:pt x="10549" y="21406"/>
                    <a:pt x="10371" y="21859"/>
                  </a:cubicBezTo>
                  <a:cubicBezTo>
                    <a:pt x="10538" y="21561"/>
                    <a:pt x="10728" y="21263"/>
                    <a:pt x="10871" y="20954"/>
                  </a:cubicBezTo>
                  <a:cubicBezTo>
                    <a:pt x="11681" y="19204"/>
                    <a:pt x="12181" y="17382"/>
                    <a:pt x="12466" y="15489"/>
                  </a:cubicBezTo>
                  <a:cubicBezTo>
                    <a:pt x="12538" y="14953"/>
                    <a:pt x="12621" y="14417"/>
                    <a:pt x="12657" y="13870"/>
                  </a:cubicBezTo>
                  <a:cubicBezTo>
                    <a:pt x="12716" y="13274"/>
                    <a:pt x="12693" y="12679"/>
                    <a:pt x="12562" y="12096"/>
                  </a:cubicBezTo>
                  <a:cubicBezTo>
                    <a:pt x="12526" y="11988"/>
                    <a:pt x="12514" y="11881"/>
                    <a:pt x="12502" y="11786"/>
                  </a:cubicBezTo>
                  <a:cubicBezTo>
                    <a:pt x="12545" y="11756"/>
                    <a:pt x="12581" y="11743"/>
                    <a:pt x="12613" y="11743"/>
                  </a:cubicBezTo>
                  <a:cubicBezTo>
                    <a:pt x="12669" y="11743"/>
                    <a:pt x="12710" y="11784"/>
                    <a:pt x="12740" y="11846"/>
                  </a:cubicBezTo>
                  <a:cubicBezTo>
                    <a:pt x="12764" y="11917"/>
                    <a:pt x="12776" y="12000"/>
                    <a:pt x="12800" y="12084"/>
                  </a:cubicBezTo>
                  <a:cubicBezTo>
                    <a:pt x="13038" y="13548"/>
                    <a:pt x="13145" y="15036"/>
                    <a:pt x="13062" y="16525"/>
                  </a:cubicBezTo>
                  <a:cubicBezTo>
                    <a:pt x="12966" y="17882"/>
                    <a:pt x="12764" y="19227"/>
                    <a:pt x="12407" y="20537"/>
                  </a:cubicBezTo>
                  <a:cubicBezTo>
                    <a:pt x="12395" y="20620"/>
                    <a:pt x="12359" y="20728"/>
                    <a:pt x="12347" y="20811"/>
                  </a:cubicBezTo>
                  <a:cubicBezTo>
                    <a:pt x="12347" y="20835"/>
                    <a:pt x="12359" y="20859"/>
                    <a:pt x="12371" y="20966"/>
                  </a:cubicBezTo>
                  <a:cubicBezTo>
                    <a:pt x="12931" y="19466"/>
                    <a:pt x="13181" y="17977"/>
                    <a:pt x="13252" y="16453"/>
                  </a:cubicBezTo>
                  <a:cubicBezTo>
                    <a:pt x="13335" y="14953"/>
                    <a:pt x="13228" y="13453"/>
                    <a:pt x="12835" y="11905"/>
                  </a:cubicBezTo>
                  <a:lnTo>
                    <a:pt x="12835" y="11905"/>
                  </a:lnTo>
                  <a:cubicBezTo>
                    <a:pt x="13109" y="12060"/>
                    <a:pt x="13240" y="12227"/>
                    <a:pt x="13347" y="12453"/>
                  </a:cubicBezTo>
                  <a:cubicBezTo>
                    <a:pt x="14300" y="14560"/>
                    <a:pt x="14681" y="16787"/>
                    <a:pt x="14621" y="19085"/>
                  </a:cubicBezTo>
                  <a:cubicBezTo>
                    <a:pt x="14609" y="19466"/>
                    <a:pt x="14633" y="19847"/>
                    <a:pt x="14478" y="20204"/>
                  </a:cubicBezTo>
                  <a:cubicBezTo>
                    <a:pt x="14383" y="20394"/>
                    <a:pt x="14300" y="20549"/>
                    <a:pt x="14062" y="20597"/>
                  </a:cubicBezTo>
                  <a:cubicBezTo>
                    <a:pt x="13764" y="20656"/>
                    <a:pt x="13586" y="20894"/>
                    <a:pt x="13407" y="21109"/>
                  </a:cubicBezTo>
                  <a:cubicBezTo>
                    <a:pt x="13180" y="21404"/>
                    <a:pt x="13084" y="21529"/>
                    <a:pt x="12929" y="21529"/>
                  </a:cubicBezTo>
                  <a:cubicBezTo>
                    <a:pt x="12815" y="21529"/>
                    <a:pt x="12670" y="21462"/>
                    <a:pt x="12419" y="21347"/>
                  </a:cubicBezTo>
                  <a:cubicBezTo>
                    <a:pt x="12359" y="21323"/>
                    <a:pt x="12323" y="21287"/>
                    <a:pt x="12264" y="21275"/>
                  </a:cubicBezTo>
                  <a:cubicBezTo>
                    <a:pt x="12145" y="21237"/>
                    <a:pt x="12043" y="21216"/>
                    <a:pt x="11955" y="21216"/>
                  </a:cubicBezTo>
                  <a:cubicBezTo>
                    <a:pt x="11742" y="21216"/>
                    <a:pt x="11610" y="21338"/>
                    <a:pt x="11526" y="21632"/>
                  </a:cubicBezTo>
                  <a:cubicBezTo>
                    <a:pt x="11442" y="21966"/>
                    <a:pt x="11252" y="22061"/>
                    <a:pt x="10930" y="22061"/>
                  </a:cubicBezTo>
                  <a:cubicBezTo>
                    <a:pt x="10915" y="22060"/>
                    <a:pt x="10898" y="22059"/>
                    <a:pt x="10882" y="22059"/>
                  </a:cubicBezTo>
                  <a:cubicBezTo>
                    <a:pt x="10751" y="22059"/>
                    <a:pt x="10605" y="22097"/>
                    <a:pt x="10478" y="22097"/>
                  </a:cubicBezTo>
                  <a:cubicBezTo>
                    <a:pt x="10418" y="22097"/>
                    <a:pt x="10359" y="22049"/>
                    <a:pt x="10299" y="22025"/>
                  </a:cubicBezTo>
                  <a:cubicBezTo>
                    <a:pt x="10252" y="22061"/>
                    <a:pt x="10204" y="22109"/>
                    <a:pt x="10097" y="22180"/>
                  </a:cubicBezTo>
                  <a:cubicBezTo>
                    <a:pt x="10073" y="21966"/>
                    <a:pt x="10037" y="21811"/>
                    <a:pt x="10026" y="21644"/>
                  </a:cubicBezTo>
                  <a:cubicBezTo>
                    <a:pt x="10014" y="21394"/>
                    <a:pt x="9918" y="21204"/>
                    <a:pt x="9716" y="21037"/>
                  </a:cubicBezTo>
                  <a:cubicBezTo>
                    <a:pt x="8954" y="20430"/>
                    <a:pt x="9109" y="20632"/>
                    <a:pt x="9287" y="19727"/>
                  </a:cubicBezTo>
                  <a:cubicBezTo>
                    <a:pt x="9561" y="18215"/>
                    <a:pt x="10037" y="16739"/>
                    <a:pt x="10609" y="15298"/>
                  </a:cubicBezTo>
                  <a:cubicBezTo>
                    <a:pt x="10966" y="14405"/>
                    <a:pt x="11323" y="13512"/>
                    <a:pt x="11692" y="12619"/>
                  </a:cubicBezTo>
                  <a:cubicBezTo>
                    <a:pt x="11800" y="12357"/>
                    <a:pt x="11931" y="12119"/>
                    <a:pt x="12062" y="11881"/>
                  </a:cubicBezTo>
                  <a:cubicBezTo>
                    <a:pt x="12109" y="11810"/>
                    <a:pt x="12228" y="11762"/>
                    <a:pt x="12300" y="11703"/>
                  </a:cubicBezTo>
                  <a:close/>
                  <a:moveTo>
                    <a:pt x="6565" y="1"/>
                  </a:moveTo>
                  <a:cubicBezTo>
                    <a:pt x="6464" y="1"/>
                    <a:pt x="6372" y="66"/>
                    <a:pt x="6263" y="201"/>
                  </a:cubicBezTo>
                  <a:cubicBezTo>
                    <a:pt x="6132" y="356"/>
                    <a:pt x="6013" y="511"/>
                    <a:pt x="5858" y="654"/>
                  </a:cubicBezTo>
                  <a:cubicBezTo>
                    <a:pt x="5442" y="1011"/>
                    <a:pt x="5418" y="1106"/>
                    <a:pt x="5596" y="1630"/>
                  </a:cubicBezTo>
                  <a:cubicBezTo>
                    <a:pt x="5692" y="1904"/>
                    <a:pt x="5656" y="1999"/>
                    <a:pt x="5382" y="2094"/>
                  </a:cubicBezTo>
                  <a:cubicBezTo>
                    <a:pt x="5204" y="2142"/>
                    <a:pt x="5025" y="2166"/>
                    <a:pt x="4858" y="2225"/>
                  </a:cubicBezTo>
                  <a:cubicBezTo>
                    <a:pt x="4549" y="2332"/>
                    <a:pt x="4442" y="2475"/>
                    <a:pt x="4442" y="2809"/>
                  </a:cubicBezTo>
                  <a:cubicBezTo>
                    <a:pt x="4442" y="2928"/>
                    <a:pt x="4465" y="3059"/>
                    <a:pt x="4465" y="3190"/>
                  </a:cubicBezTo>
                  <a:cubicBezTo>
                    <a:pt x="4465" y="3452"/>
                    <a:pt x="4442" y="3702"/>
                    <a:pt x="4251" y="3928"/>
                  </a:cubicBezTo>
                  <a:cubicBezTo>
                    <a:pt x="4180" y="4011"/>
                    <a:pt x="4180" y="4190"/>
                    <a:pt x="4180" y="4321"/>
                  </a:cubicBezTo>
                  <a:cubicBezTo>
                    <a:pt x="4180" y="4476"/>
                    <a:pt x="4239" y="4607"/>
                    <a:pt x="4287" y="4738"/>
                  </a:cubicBezTo>
                  <a:cubicBezTo>
                    <a:pt x="4311" y="4892"/>
                    <a:pt x="4322" y="5011"/>
                    <a:pt x="4227" y="5142"/>
                  </a:cubicBezTo>
                  <a:cubicBezTo>
                    <a:pt x="4049" y="5333"/>
                    <a:pt x="4061" y="5547"/>
                    <a:pt x="4180" y="5773"/>
                  </a:cubicBezTo>
                  <a:cubicBezTo>
                    <a:pt x="4263" y="5928"/>
                    <a:pt x="4358" y="6107"/>
                    <a:pt x="4358" y="6273"/>
                  </a:cubicBezTo>
                  <a:cubicBezTo>
                    <a:pt x="4358" y="6547"/>
                    <a:pt x="4418" y="6762"/>
                    <a:pt x="4620" y="6964"/>
                  </a:cubicBezTo>
                  <a:cubicBezTo>
                    <a:pt x="4620" y="6964"/>
                    <a:pt x="4608" y="6988"/>
                    <a:pt x="4608" y="7024"/>
                  </a:cubicBezTo>
                  <a:cubicBezTo>
                    <a:pt x="4596" y="7024"/>
                    <a:pt x="4561" y="7047"/>
                    <a:pt x="4549" y="7047"/>
                  </a:cubicBezTo>
                  <a:cubicBezTo>
                    <a:pt x="4489" y="7059"/>
                    <a:pt x="4430" y="7059"/>
                    <a:pt x="4370" y="7059"/>
                  </a:cubicBezTo>
                  <a:cubicBezTo>
                    <a:pt x="4295" y="7051"/>
                    <a:pt x="4221" y="7047"/>
                    <a:pt x="4148" y="7047"/>
                  </a:cubicBezTo>
                  <a:cubicBezTo>
                    <a:pt x="3683" y="7047"/>
                    <a:pt x="3245" y="7204"/>
                    <a:pt x="2834" y="7440"/>
                  </a:cubicBezTo>
                  <a:cubicBezTo>
                    <a:pt x="2203" y="7774"/>
                    <a:pt x="1644" y="8226"/>
                    <a:pt x="1370" y="8929"/>
                  </a:cubicBezTo>
                  <a:cubicBezTo>
                    <a:pt x="1227" y="9262"/>
                    <a:pt x="1084" y="9595"/>
                    <a:pt x="715" y="9798"/>
                  </a:cubicBezTo>
                  <a:cubicBezTo>
                    <a:pt x="774" y="9952"/>
                    <a:pt x="810" y="10060"/>
                    <a:pt x="834" y="10262"/>
                  </a:cubicBezTo>
                  <a:cubicBezTo>
                    <a:pt x="965" y="10595"/>
                    <a:pt x="929" y="10893"/>
                    <a:pt x="667" y="11143"/>
                  </a:cubicBezTo>
                  <a:cubicBezTo>
                    <a:pt x="501" y="11286"/>
                    <a:pt x="358" y="11453"/>
                    <a:pt x="203" y="11607"/>
                  </a:cubicBezTo>
                  <a:cubicBezTo>
                    <a:pt x="0" y="11810"/>
                    <a:pt x="12" y="11905"/>
                    <a:pt x="155" y="12155"/>
                  </a:cubicBezTo>
                  <a:cubicBezTo>
                    <a:pt x="393" y="12524"/>
                    <a:pt x="620" y="12905"/>
                    <a:pt x="810" y="13298"/>
                  </a:cubicBezTo>
                  <a:cubicBezTo>
                    <a:pt x="893" y="13441"/>
                    <a:pt x="917" y="13655"/>
                    <a:pt x="893" y="13822"/>
                  </a:cubicBezTo>
                  <a:cubicBezTo>
                    <a:pt x="846" y="14060"/>
                    <a:pt x="905" y="14251"/>
                    <a:pt x="1048" y="14417"/>
                  </a:cubicBezTo>
                  <a:cubicBezTo>
                    <a:pt x="1191" y="14560"/>
                    <a:pt x="1334" y="14691"/>
                    <a:pt x="1465" y="14846"/>
                  </a:cubicBezTo>
                  <a:cubicBezTo>
                    <a:pt x="1572" y="14953"/>
                    <a:pt x="1667" y="15084"/>
                    <a:pt x="1751" y="15203"/>
                  </a:cubicBezTo>
                  <a:cubicBezTo>
                    <a:pt x="1882" y="15382"/>
                    <a:pt x="1989" y="15584"/>
                    <a:pt x="2156" y="15739"/>
                  </a:cubicBezTo>
                  <a:cubicBezTo>
                    <a:pt x="2441" y="15989"/>
                    <a:pt x="2739" y="16203"/>
                    <a:pt x="3037" y="16418"/>
                  </a:cubicBezTo>
                  <a:cubicBezTo>
                    <a:pt x="3392" y="16689"/>
                    <a:pt x="3741" y="16820"/>
                    <a:pt x="4104" y="16820"/>
                  </a:cubicBezTo>
                  <a:cubicBezTo>
                    <a:pt x="4409" y="16820"/>
                    <a:pt x="4724" y="16728"/>
                    <a:pt x="5061" y="16548"/>
                  </a:cubicBezTo>
                  <a:cubicBezTo>
                    <a:pt x="6275" y="15858"/>
                    <a:pt x="7478" y="15155"/>
                    <a:pt x="8609" y="14334"/>
                  </a:cubicBezTo>
                  <a:cubicBezTo>
                    <a:pt x="8883" y="14143"/>
                    <a:pt x="9168" y="13965"/>
                    <a:pt x="9430" y="13786"/>
                  </a:cubicBezTo>
                  <a:lnTo>
                    <a:pt x="9478" y="13834"/>
                  </a:lnTo>
                  <a:cubicBezTo>
                    <a:pt x="9228" y="14227"/>
                    <a:pt x="8966" y="14608"/>
                    <a:pt x="8728" y="15001"/>
                  </a:cubicBezTo>
                  <a:cubicBezTo>
                    <a:pt x="8192" y="15858"/>
                    <a:pt x="7680" y="16727"/>
                    <a:pt x="7323" y="17680"/>
                  </a:cubicBezTo>
                  <a:cubicBezTo>
                    <a:pt x="7049" y="18394"/>
                    <a:pt x="7144" y="19061"/>
                    <a:pt x="7478" y="19716"/>
                  </a:cubicBezTo>
                  <a:cubicBezTo>
                    <a:pt x="7597" y="19954"/>
                    <a:pt x="7751" y="20156"/>
                    <a:pt x="7882" y="20370"/>
                  </a:cubicBezTo>
                  <a:cubicBezTo>
                    <a:pt x="8097" y="20394"/>
                    <a:pt x="8299" y="20430"/>
                    <a:pt x="8490" y="20466"/>
                  </a:cubicBezTo>
                  <a:cubicBezTo>
                    <a:pt x="8585" y="20489"/>
                    <a:pt x="8692" y="20513"/>
                    <a:pt x="8716" y="20573"/>
                  </a:cubicBezTo>
                  <a:cubicBezTo>
                    <a:pt x="8930" y="20930"/>
                    <a:pt x="9264" y="21144"/>
                    <a:pt x="9561" y="21394"/>
                  </a:cubicBezTo>
                  <a:cubicBezTo>
                    <a:pt x="9680" y="21501"/>
                    <a:pt x="9728" y="21621"/>
                    <a:pt x="9740" y="21763"/>
                  </a:cubicBezTo>
                  <a:cubicBezTo>
                    <a:pt x="9740" y="21930"/>
                    <a:pt x="9764" y="22097"/>
                    <a:pt x="9799" y="22252"/>
                  </a:cubicBezTo>
                  <a:cubicBezTo>
                    <a:pt x="9841" y="22447"/>
                    <a:pt x="9935" y="22518"/>
                    <a:pt x="10107" y="22518"/>
                  </a:cubicBezTo>
                  <a:cubicBezTo>
                    <a:pt x="10134" y="22518"/>
                    <a:pt x="10162" y="22517"/>
                    <a:pt x="10192" y="22514"/>
                  </a:cubicBezTo>
                  <a:cubicBezTo>
                    <a:pt x="10478" y="22466"/>
                    <a:pt x="10752" y="22418"/>
                    <a:pt x="11038" y="22394"/>
                  </a:cubicBezTo>
                  <a:cubicBezTo>
                    <a:pt x="11383" y="22359"/>
                    <a:pt x="11609" y="22228"/>
                    <a:pt x="11692" y="21859"/>
                  </a:cubicBezTo>
                  <a:cubicBezTo>
                    <a:pt x="11733" y="21664"/>
                    <a:pt x="11818" y="21580"/>
                    <a:pt x="11954" y="21580"/>
                  </a:cubicBezTo>
                  <a:cubicBezTo>
                    <a:pt x="12018" y="21580"/>
                    <a:pt x="12093" y="21598"/>
                    <a:pt x="12181" y="21632"/>
                  </a:cubicBezTo>
                  <a:cubicBezTo>
                    <a:pt x="12347" y="21704"/>
                    <a:pt x="12514" y="21799"/>
                    <a:pt x="12681" y="21859"/>
                  </a:cubicBezTo>
                  <a:cubicBezTo>
                    <a:pt x="12781" y="21897"/>
                    <a:pt x="12867" y="21917"/>
                    <a:pt x="12944" y="21917"/>
                  </a:cubicBezTo>
                  <a:cubicBezTo>
                    <a:pt x="13107" y="21917"/>
                    <a:pt x="13230" y="21830"/>
                    <a:pt x="13359" y="21644"/>
                  </a:cubicBezTo>
                  <a:cubicBezTo>
                    <a:pt x="13419" y="21573"/>
                    <a:pt x="13466" y="21478"/>
                    <a:pt x="13526" y="21406"/>
                  </a:cubicBezTo>
                  <a:cubicBezTo>
                    <a:pt x="13705" y="21216"/>
                    <a:pt x="13871" y="20990"/>
                    <a:pt x="14145" y="20942"/>
                  </a:cubicBezTo>
                  <a:cubicBezTo>
                    <a:pt x="14383" y="20906"/>
                    <a:pt x="14502" y="20763"/>
                    <a:pt x="14598" y="20573"/>
                  </a:cubicBezTo>
                  <a:cubicBezTo>
                    <a:pt x="14645" y="20454"/>
                    <a:pt x="14705" y="20347"/>
                    <a:pt x="14740" y="20251"/>
                  </a:cubicBezTo>
                  <a:cubicBezTo>
                    <a:pt x="14788" y="20108"/>
                    <a:pt x="14859" y="20025"/>
                    <a:pt x="15014" y="19989"/>
                  </a:cubicBezTo>
                  <a:cubicBezTo>
                    <a:pt x="15300" y="19930"/>
                    <a:pt x="15395" y="19739"/>
                    <a:pt x="15479" y="19477"/>
                  </a:cubicBezTo>
                  <a:cubicBezTo>
                    <a:pt x="15514" y="19299"/>
                    <a:pt x="15610" y="19085"/>
                    <a:pt x="15729" y="18942"/>
                  </a:cubicBezTo>
                  <a:cubicBezTo>
                    <a:pt x="15872" y="18763"/>
                    <a:pt x="15907" y="18596"/>
                    <a:pt x="15848" y="18382"/>
                  </a:cubicBezTo>
                  <a:cubicBezTo>
                    <a:pt x="15741" y="17965"/>
                    <a:pt x="15645" y="17549"/>
                    <a:pt x="15562" y="17132"/>
                  </a:cubicBezTo>
                  <a:lnTo>
                    <a:pt x="15562" y="17132"/>
                  </a:lnTo>
                  <a:cubicBezTo>
                    <a:pt x="15645" y="17180"/>
                    <a:pt x="15693" y="17251"/>
                    <a:pt x="15752" y="17334"/>
                  </a:cubicBezTo>
                  <a:cubicBezTo>
                    <a:pt x="15955" y="17572"/>
                    <a:pt x="16145" y="17787"/>
                    <a:pt x="16336" y="18013"/>
                  </a:cubicBezTo>
                  <a:cubicBezTo>
                    <a:pt x="16445" y="18133"/>
                    <a:pt x="16584" y="18193"/>
                    <a:pt x="16744" y="18193"/>
                  </a:cubicBezTo>
                  <a:cubicBezTo>
                    <a:pt x="16759" y="18193"/>
                    <a:pt x="16773" y="18193"/>
                    <a:pt x="16788" y="18192"/>
                  </a:cubicBezTo>
                  <a:cubicBezTo>
                    <a:pt x="17145" y="18180"/>
                    <a:pt x="17515" y="18168"/>
                    <a:pt x="17884" y="18168"/>
                  </a:cubicBezTo>
                  <a:cubicBezTo>
                    <a:pt x="18098" y="18168"/>
                    <a:pt x="18336" y="18168"/>
                    <a:pt x="18515" y="18251"/>
                  </a:cubicBezTo>
                  <a:cubicBezTo>
                    <a:pt x="18632" y="18307"/>
                    <a:pt x="18740" y="18334"/>
                    <a:pt x="18841" y="18334"/>
                  </a:cubicBezTo>
                  <a:cubicBezTo>
                    <a:pt x="18997" y="18334"/>
                    <a:pt x="19135" y="18271"/>
                    <a:pt x="19265" y="18156"/>
                  </a:cubicBezTo>
                  <a:cubicBezTo>
                    <a:pt x="19551" y="17894"/>
                    <a:pt x="19860" y="17834"/>
                    <a:pt x="20217" y="17811"/>
                  </a:cubicBezTo>
                  <a:cubicBezTo>
                    <a:pt x="20503" y="17775"/>
                    <a:pt x="20801" y="17739"/>
                    <a:pt x="21039" y="17596"/>
                  </a:cubicBezTo>
                  <a:cubicBezTo>
                    <a:pt x="21563" y="17287"/>
                    <a:pt x="22122" y="17108"/>
                    <a:pt x="22694" y="16929"/>
                  </a:cubicBezTo>
                  <a:cubicBezTo>
                    <a:pt x="22765" y="16906"/>
                    <a:pt x="22825" y="16858"/>
                    <a:pt x="22896" y="16822"/>
                  </a:cubicBezTo>
                  <a:cubicBezTo>
                    <a:pt x="22813" y="16584"/>
                    <a:pt x="22694" y="16370"/>
                    <a:pt x="22646" y="16144"/>
                  </a:cubicBezTo>
                  <a:cubicBezTo>
                    <a:pt x="22622" y="16013"/>
                    <a:pt x="22622" y="15798"/>
                    <a:pt x="22694" y="15715"/>
                  </a:cubicBezTo>
                  <a:cubicBezTo>
                    <a:pt x="22932" y="15429"/>
                    <a:pt x="22956" y="15132"/>
                    <a:pt x="22956" y="14798"/>
                  </a:cubicBezTo>
                  <a:cubicBezTo>
                    <a:pt x="22956" y="14536"/>
                    <a:pt x="22991" y="14262"/>
                    <a:pt x="23134" y="14012"/>
                  </a:cubicBezTo>
                  <a:cubicBezTo>
                    <a:pt x="23194" y="13905"/>
                    <a:pt x="23218" y="13786"/>
                    <a:pt x="23230" y="13667"/>
                  </a:cubicBezTo>
                  <a:cubicBezTo>
                    <a:pt x="23253" y="13191"/>
                    <a:pt x="23158" y="12750"/>
                    <a:pt x="22765" y="12417"/>
                  </a:cubicBezTo>
                  <a:cubicBezTo>
                    <a:pt x="22563" y="12238"/>
                    <a:pt x="22479" y="12036"/>
                    <a:pt x="22563" y="11786"/>
                  </a:cubicBezTo>
                  <a:cubicBezTo>
                    <a:pt x="22587" y="11667"/>
                    <a:pt x="22599" y="11548"/>
                    <a:pt x="22622" y="11429"/>
                  </a:cubicBezTo>
                  <a:cubicBezTo>
                    <a:pt x="22646" y="11274"/>
                    <a:pt x="22599" y="11143"/>
                    <a:pt x="22468" y="11048"/>
                  </a:cubicBezTo>
                  <a:cubicBezTo>
                    <a:pt x="22206" y="10869"/>
                    <a:pt x="22039" y="10619"/>
                    <a:pt x="21884" y="10333"/>
                  </a:cubicBezTo>
                  <a:cubicBezTo>
                    <a:pt x="21825" y="10238"/>
                    <a:pt x="21753" y="10131"/>
                    <a:pt x="21646" y="10083"/>
                  </a:cubicBezTo>
                  <a:cubicBezTo>
                    <a:pt x="21229" y="9905"/>
                    <a:pt x="20991" y="9595"/>
                    <a:pt x="20967" y="9131"/>
                  </a:cubicBezTo>
                  <a:cubicBezTo>
                    <a:pt x="20967" y="9107"/>
                    <a:pt x="20955" y="9083"/>
                    <a:pt x="20955" y="9059"/>
                  </a:cubicBezTo>
                  <a:cubicBezTo>
                    <a:pt x="20878" y="8819"/>
                    <a:pt x="20807" y="8721"/>
                    <a:pt x="20652" y="8721"/>
                  </a:cubicBezTo>
                  <a:cubicBezTo>
                    <a:pt x="20593" y="8721"/>
                    <a:pt x="20521" y="8735"/>
                    <a:pt x="20432" y="8762"/>
                  </a:cubicBezTo>
                  <a:cubicBezTo>
                    <a:pt x="20074" y="8845"/>
                    <a:pt x="19717" y="8964"/>
                    <a:pt x="19360" y="9059"/>
                  </a:cubicBezTo>
                  <a:cubicBezTo>
                    <a:pt x="19009" y="9149"/>
                    <a:pt x="18664" y="9200"/>
                    <a:pt x="18309" y="9200"/>
                  </a:cubicBezTo>
                  <a:cubicBezTo>
                    <a:pt x="18146" y="9200"/>
                    <a:pt x="17981" y="9189"/>
                    <a:pt x="17812" y="9167"/>
                  </a:cubicBezTo>
                  <a:cubicBezTo>
                    <a:pt x="17919" y="9059"/>
                    <a:pt x="18015" y="8988"/>
                    <a:pt x="18134" y="8905"/>
                  </a:cubicBezTo>
                  <a:cubicBezTo>
                    <a:pt x="18753" y="8536"/>
                    <a:pt x="19348" y="8131"/>
                    <a:pt x="19836" y="7619"/>
                  </a:cubicBezTo>
                  <a:cubicBezTo>
                    <a:pt x="20134" y="7321"/>
                    <a:pt x="20384" y="6988"/>
                    <a:pt x="20539" y="6583"/>
                  </a:cubicBezTo>
                  <a:cubicBezTo>
                    <a:pt x="20741" y="6047"/>
                    <a:pt x="20741" y="5500"/>
                    <a:pt x="20729" y="4940"/>
                  </a:cubicBezTo>
                  <a:cubicBezTo>
                    <a:pt x="20729" y="4499"/>
                    <a:pt x="20598" y="4118"/>
                    <a:pt x="20384" y="3749"/>
                  </a:cubicBezTo>
                  <a:cubicBezTo>
                    <a:pt x="20277" y="3571"/>
                    <a:pt x="20146" y="3404"/>
                    <a:pt x="20074" y="3225"/>
                  </a:cubicBezTo>
                  <a:cubicBezTo>
                    <a:pt x="20003" y="3035"/>
                    <a:pt x="19955" y="2821"/>
                    <a:pt x="19896" y="2594"/>
                  </a:cubicBezTo>
                  <a:cubicBezTo>
                    <a:pt x="19789" y="2571"/>
                    <a:pt x="19658" y="2523"/>
                    <a:pt x="19539" y="2499"/>
                  </a:cubicBezTo>
                  <a:cubicBezTo>
                    <a:pt x="19193" y="2416"/>
                    <a:pt x="19015" y="2201"/>
                    <a:pt x="18955" y="1856"/>
                  </a:cubicBezTo>
                  <a:cubicBezTo>
                    <a:pt x="18931" y="1666"/>
                    <a:pt x="18884" y="1451"/>
                    <a:pt x="18836" y="1261"/>
                  </a:cubicBezTo>
                  <a:cubicBezTo>
                    <a:pt x="18765" y="963"/>
                    <a:pt x="18705" y="928"/>
                    <a:pt x="18396" y="916"/>
                  </a:cubicBezTo>
                  <a:cubicBezTo>
                    <a:pt x="17991" y="904"/>
                    <a:pt x="17586" y="868"/>
                    <a:pt x="17181" y="844"/>
                  </a:cubicBezTo>
                  <a:cubicBezTo>
                    <a:pt x="16967" y="832"/>
                    <a:pt x="16764" y="737"/>
                    <a:pt x="16622" y="570"/>
                  </a:cubicBezTo>
                  <a:cubicBezTo>
                    <a:pt x="16485" y="433"/>
                    <a:pt x="16348" y="390"/>
                    <a:pt x="16169" y="390"/>
                  </a:cubicBezTo>
                  <a:cubicBezTo>
                    <a:pt x="16146" y="390"/>
                    <a:pt x="16122" y="390"/>
                    <a:pt x="16098" y="392"/>
                  </a:cubicBezTo>
                  <a:cubicBezTo>
                    <a:pt x="15710" y="430"/>
                    <a:pt x="15323" y="520"/>
                    <a:pt x="14924" y="520"/>
                  </a:cubicBezTo>
                  <a:cubicBezTo>
                    <a:pt x="14820" y="520"/>
                    <a:pt x="14715" y="514"/>
                    <a:pt x="14609" y="499"/>
                  </a:cubicBezTo>
                  <a:cubicBezTo>
                    <a:pt x="14595" y="495"/>
                    <a:pt x="14583" y="494"/>
                    <a:pt x="14570" y="494"/>
                  </a:cubicBezTo>
                  <a:cubicBezTo>
                    <a:pt x="14540" y="494"/>
                    <a:pt x="14512" y="502"/>
                    <a:pt x="14478" y="511"/>
                  </a:cubicBezTo>
                  <a:cubicBezTo>
                    <a:pt x="13895" y="630"/>
                    <a:pt x="13335" y="832"/>
                    <a:pt x="12812" y="1130"/>
                  </a:cubicBezTo>
                  <a:cubicBezTo>
                    <a:pt x="12466" y="1320"/>
                    <a:pt x="12240" y="1606"/>
                    <a:pt x="12181" y="1987"/>
                  </a:cubicBezTo>
                  <a:cubicBezTo>
                    <a:pt x="12121" y="2416"/>
                    <a:pt x="12050" y="2856"/>
                    <a:pt x="11978" y="3344"/>
                  </a:cubicBezTo>
                  <a:cubicBezTo>
                    <a:pt x="11931" y="3214"/>
                    <a:pt x="11907" y="3130"/>
                    <a:pt x="11883" y="3059"/>
                  </a:cubicBezTo>
                  <a:cubicBezTo>
                    <a:pt x="11800" y="2737"/>
                    <a:pt x="11728" y="2404"/>
                    <a:pt x="11621" y="2094"/>
                  </a:cubicBezTo>
                  <a:cubicBezTo>
                    <a:pt x="11490" y="1666"/>
                    <a:pt x="11252" y="1309"/>
                    <a:pt x="10907" y="1011"/>
                  </a:cubicBezTo>
                  <a:cubicBezTo>
                    <a:pt x="10490" y="618"/>
                    <a:pt x="9954" y="487"/>
                    <a:pt x="9442" y="320"/>
                  </a:cubicBezTo>
                  <a:cubicBezTo>
                    <a:pt x="9347" y="392"/>
                    <a:pt x="9240" y="475"/>
                    <a:pt x="9133" y="511"/>
                  </a:cubicBezTo>
                  <a:cubicBezTo>
                    <a:pt x="8954" y="570"/>
                    <a:pt x="8775" y="654"/>
                    <a:pt x="8597" y="666"/>
                  </a:cubicBezTo>
                  <a:cubicBezTo>
                    <a:pt x="8575" y="667"/>
                    <a:pt x="8553" y="667"/>
                    <a:pt x="8531" y="667"/>
                  </a:cubicBezTo>
                  <a:cubicBezTo>
                    <a:pt x="8292" y="667"/>
                    <a:pt x="8069" y="617"/>
                    <a:pt x="7839" y="617"/>
                  </a:cubicBezTo>
                  <a:cubicBezTo>
                    <a:pt x="7818" y="617"/>
                    <a:pt x="7796" y="617"/>
                    <a:pt x="7775" y="618"/>
                  </a:cubicBezTo>
                  <a:cubicBezTo>
                    <a:pt x="7751" y="619"/>
                    <a:pt x="7728" y="619"/>
                    <a:pt x="7704" y="619"/>
                  </a:cubicBezTo>
                  <a:cubicBezTo>
                    <a:pt x="7426" y="619"/>
                    <a:pt x="7188" y="549"/>
                    <a:pt x="7001" y="296"/>
                  </a:cubicBezTo>
                  <a:cubicBezTo>
                    <a:pt x="6978" y="237"/>
                    <a:pt x="6918" y="189"/>
                    <a:pt x="6858" y="142"/>
                  </a:cubicBezTo>
                  <a:cubicBezTo>
                    <a:pt x="6743" y="49"/>
                    <a:pt x="6651" y="1"/>
                    <a:pt x="65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3"/>
            <p:cNvSpPr/>
            <p:nvPr/>
          </p:nvSpPr>
          <p:spPr>
            <a:xfrm>
              <a:off x="1572399" y="1543630"/>
              <a:ext cx="243904" cy="377240"/>
            </a:xfrm>
            <a:custGeom>
              <a:avLst/>
              <a:gdLst/>
              <a:ahLst/>
              <a:cxnLst/>
              <a:rect l="l" t="t" r="r" b="b"/>
              <a:pathLst>
                <a:path w="4681" h="7240" extrusionOk="0">
                  <a:moveTo>
                    <a:pt x="1" y="1"/>
                  </a:moveTo>
                  <a:lnTo>
                    <a:pt x="1" y="1"/>
                  </a:lnTo>
                  <a:cubicBezTo>
                    <a:pt x="1823" y="2251"/>
                    <a:pt x="3370" y="4668"/>
                    <a:pt x="4680" y="7240"/>
                  </a:cubicBezTo>
                  <a:cubicBezTo>
                    <a:pt x="3537" y="4549"/>
                    <a:pt x="2001" y="2132"/>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a:off x="1751064" y="1476625"/>
              <a:ext cx="137192" cy="416319"/>
            </a:xfrm>
            <a:custGeom>
              <a:avLst/>
              <a:gdLst/>
              <a:ahLst/>
              <a:cxnLst/>
              <a:rect l="l" t="t" r="r" b="b"/>
              <a:pathLst>
                <a:path w="2633" h="7990" extrusionOk="0">
                  <a:moveTo>
                    <a:pt x="13" y="1"/>
                  </a:moveTo>
                  <a:lnTo>
                    <a:pt x="13" y="1"/>
                  </a:lnTo>
                  <a:cubicBezTo>
                    <a:pt x="1" y="84"/>
                    <a:pt x="37" y="144"/>
                    <a:pt x="72" y="203"/>
                  </a:cubicBezTo>
                  <a:cubicBezTo>
                    <a:pt x="1382" y="2311"/>
                    <a:pt x="2216" y="4597"/>
                    <a:pt x="2454" y="7073"/>
                  </a:cubicBezTo>
                  <a:cubicBezTo>
                    <a:pt x="2477" y="7371"/>
                    <a:pt x="2525" y="7692"/>
                    <a:pt x="2573" y="7990"/>
                  </a:cubicBezTo>
                  <a:cubicBezTo>
                    <a:pt x="2632" y="7240"/>
                    <a:pt x="2561" y="6502"/>
                    <a:pt x="2430" y="5775"/>
                  </a:cubicBezTo>
                  <a:cubicBezTo>
                    <a:pt x="2096" y="3763"/>
                    <a:pt x="1358" y="1906"/>
                    <a:pt x="203" y="215"/>
                  </a:cubicBezTo>
                  <a:cubicBezTo>
                    <a:pt x="144" y="144"/>
                    <a:pt x="72" y="72"/>
                    <a:pt x="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p:nvPr/>
          </p:nvSpPr>
          <p:spPr>
            <a:xfrm>
              <a:off x="1517847" y="1614960"/>
              <a:ext cx="229575" cy="285431"/>
            </a:xfrm>
            <a:custGeom>
              <a:avLst/>
              <a:gdLst/>
              <a:ahLst/>
              <a:cxnLst/>
              <a:rect l="l" t="t" r="r" b="b"/>
              <a:pathLst>
                <a:path w="4406" h="5478" extrusionOk="0">
                  <a:moveTo>
                    <a:pt x="0" y="1"/>
                  </a:moveTo>
                  <a:lnTo>
                    <a:pt x="0" y="1"/>
                  </a:lnTo>
                  <a:cubicBezTo>
                    <a:pt x="95" y="96"/>
                    <a:pt x="107" y="120"/>
                    <a:pt x="143" y="132"/>
                  </a:cubicBezTo>
                  <a:cubicBezTo>
                    <a:pt x="857" y="584"/>
                    <a:pt x="1429" y="1192"/>
                    <a:pt x="1905" y="1882"/>
                  </a:cubicBezTo>
                  <a:cubicBezTo>
                    <a:pt x="2560" y="2811"/>
                    <a:pt x="3179" y="3775"/>
                    <a:pt x="3810" y="4716"/>
                  </a:cubicBezTo>
                  <a:cubicBezTo>
                    <a:pt x="3977" y="4978"/>
                    <a:pt x="4155" y="5228"/>
                    <a:pt x="4322" y="5478"/>
                  </a:cubicBezTo>
                  <a:cubicBezTo>
                    <a:pt x="4334" y="5466"/>
                    <a:pt x="4370" y="5442"/>
                    <a:pt x="4406" y="5430"/>
                  </a:cubicBezTo>
                  <a:cubicBezTo>
                    <a:pt x="3536" y="4037"/>
                    <a:pt x="2739" y="2561"/>
                    <a:pt x="1655" y="1287"/>
                  </a:cubicBezTo>
                  <a:cubicBezTo>
                    <a:pt x="1250" y="822"/>
                    <a:pt x="810" y="406"/>
                    <a:pt x="274" y="108"/>
                  </a:cubicBezTo>
                  <a:cubicBezTo>
                    <a:pt x="215" y="60"/>
                    <a:pt x="143" y="49"/>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p:cNvSpPr/>
            <p:nvPr/>
          </p:nvSpPr>
          <p:spPr>
            <a:xfrm>
              <a:off x="1947756" y="1564732"/>
              <a:ext cx="309608" cy="358639"/>
            </a:xfrm>
            <a:custGeom>
              <a:avLst/>
              <a:gdLst/>
              <a:ahLst/>
              <a:cxnLst/>
              <a:rect l="l" t="t" r="r" b="b"/>
              <a:pathLst>
                <a:path w="5942" h="6883" extrusionOk="0">
                  <a:moveTo>
                    <a:pt x="5941" y="1"/>
                  </a:moveTo>
                  <a:cubicBezTo>
                    <a:pt x="5846" y="120"/>
                    <a:pt x="5751" y="239"/>
                    <a:pt x="5656" y="370"/>
                  </a:cubicBezTo>
                  <a:cubicBezTo>
                    <a:pt x="5203" y="1048"/>
                    <a:pt x="4798" y="1739"/>
                    <a:pt x="4298" y="2382"/>
                  </a:cubicBezTo>
                  <a:cubicBezTo>
                    <a:pt x="3560" y="3370"/>
                    <a:pt x="2739" y="4287"/>
                    <a:pt x="1846" y="5156"/>
                  </a:cubicBezTo>
                  <a:cubicBezTo>
                    <a:pt x="1465" y="5525"/>
                    <a:pt x="1036" y="5882"/>
                    <a:pt x="655" y="6239"/>
                  </a:cubicBezTo>
                  <a:cubicBezTo>
                    <a:pt x="429" y="6442"/>
                    <a:pt x="226" y="6668"/>
                    <a:pt x="0" y="6882"/>
                  </a:cubicBezTo>
                  <a:cubicBezTo>
                    <a:pt x="131" y="6787"/>
                    <a:pt x="286" y="6728"/>
                    <a:pt x="417" y="6620"/>
                  </a:cubicBezTo>
                  <a:cubicBezTo>
                    <a:pt x="679" y="6418"/>
                    <a:pt x="941" y="6192"/>
                    <a:pt x="1179" y="5966"/>
                  </a:cubicBezTo>
                  <a:cubicBezTo>
                    <a:pt x="1834" y="5358"/>
                    <a:pt x="2489" y="4751"/>
                    <a:pt x="3096" y="4108"/>
                  </a:cubicBezTo>
                  <a:cubicBezTo>
                    <a:pt x="3786" y="3382"/>
                    <a:pt x="4406" y="2608"/>
                    <a:pt x="4941" y="1763"/>
                  </a:cubicBezTo>
                  <a:cubicBezTo>
                    <a:pt x="5299" y="1191"/>
                    <a:pt x="5608" y="596"/>
                    <a:pt x="59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p:nvPr/>
          </p:nvSpPr>
          <p:spPr>
            <a:xfrm>
              <a:off x="1917953" y="1922060"/>
              <a:ext cx="30481" cy="23030"/>
            </a:xfrm>
            <a:custGeom>
              <a:avLst/>
              <a:gdLst/>
              <a:ahLst/>
              <a:cxnLst/>
              <a:rect l="l" t="t" r="r" b="b"/>
              <a:pathLst>
                <a:path w="585" h="442" extrusionOk="0">
                  <a:moveTo>
                    <a:pt x="584" y="1"/>
                  </a:moveTo>
                  <a:cubicBezTo>
                    <a:pt x="394" y="155"/>
                    <a:pt x="203" y="298"/>
                    <a:pt x="1" y="441"/>
                  </a:cubicBezTo>
                  <a:cubicBezTo>
                    <a:pt x="251" y="358"/>
                    <a:pt x="441" y="215"/>
                    <a:pt x="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3"/>
            <p:cNvSpPr/>
            <p:nvPr/>
          </p:nvSpPr>
          <p:spPr>
            <a:xfrm>
              <a:off x="1945255" y="1680142"/>
              <a:ext cx="361140" cy="284181"/>
            </a:xfrm>
            <a:custGeom>
              <a:avLst/>
              <a:gdLst/>
              <a:ahLst/>
              <a:cxnLst/>
              <a:rect l="l" t="t" r="r" b="b"/>
              <a:pathLst>
                <a:path w="6931" h="5454" extrusionOk="0">
                  <a:moveTo>
                    <a:pt x="6930" y="0"/>
                  </a:moveTo>
                  <a:lnTo>
                    <a:pt x="6930" y="0"/>
                  </a:lnTo>
                  <a:cubicBezTo>
                    <a:pt x="6823" y="95"/>
                    <a:pt x="6716" y="155"/>
                    <a:pt x="6644" y="250"/>
                  </a:cubicBezTo>
                  <a:cubicBezTo>
                    <a:pt x="6299" y="631"/>
                    <a:pt x="5966" y="1012"/>
                    <a:pt x="5597" y="1369"/>
                  </a:cubicBezTo>
                  <a:cubicBezTo>
                    <a:pt x="4573" y="2369"/>
                    <a:pt x="3430" y="3251"/>
                    <a:pt x="2239" y="4048"/>
                  </a:cubicBezTo>
                  <a:cubicBezTo>
                    <a:pt x="2060" y="4167"/>
                    <a:pt x="1858" y="4274"/>
                    <a:pt x="1679" y="4394"/>
                  </a:cubicBezTo>
                  <a:cubicBezTo>
                    <a:pt x="1132" y="4751"/>
                    <a:pt x="572" y="5096"/>
                    <a:pt x="1" y="5453"/>
                  </a:cubicBezTo>
                  <a:cubicBezTo>
                    <a:pt x="96" y="5406"/>
                    <a:pt x="215" y="5394"/>
                    <a:pt x="298" y="5346"/>
                  </a:cubicBezTo>
                  <a:cubicBezTo>
                    <a:pt x="1715" y="4608"/>
                    <a:pt x="3072" y="3774"/>
                    <a:pt x="4311" y="2762"/>
                  </a:cubicBezTo>
                  <a:cubicBezTo>
                    <a:pt x="5144" y="2072"/>
                    <a:pt x="5918" y="1334"/>
                    <a:pt x="6597" y="512"/>
                  </a:cubicBezTo>
                  <a:cubicBezTo>
                    <a:pt x="6716" y="345"/>
                    <a:pt x="6823" y="167"/>
                    <a:pt x="69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13"/>
          <p:cNvSpPr/>
          <p:nvPr/>
        </p:nvSpPr>
        <p:spPr>
          <a:xfrm rot="10800000" flipH="1">
            <a:off x="-719773" y="4047413"/>
            <a:ext cx="2978300" cy="1209075"/>
          </a:xfrm>
          <a:custGeom>
            <a:avLst/>
            <a:gdLst/>
            <a:ahLst/>
            <a:cxnLst/>
            <a:rect l="l" t="t" r="r" b="b"/>
            <a:pathLst>
              <a:path w="119132" h="48363" extrusionOk="0">
                <a:moveTo>
                  <a:pt x="451" y="15026"/>
                </a:moveTo>
                <a:cubicBezTo>
                  <a:pt x="5857" y="23134"/>
                  <a:pt x="-4548" y="37699"/>
                  <a:pt x="2737" y="44172"/>
                </a:cubicBezTo>
                <a:cubicBezTo>
                  <a:pt x="10423" y="51002"/>
                  <a:pt x="37860" y="42442"/>
                  <a:pt x="31883" y="34076"/>
                </a:cubicBezTo>
                <a:cubicBezTo>
                  <a:pt x="29633" y="30926"/>
                  <a:pt x="22735" y="37844"/>
                  <a:pt x="23120" y="41696"/>
                </a:cubicBezTo>
                <a:cubicBezTo>
                  <a:pt x="23511" y="45604"/>
                  <a:pt x="28908" y="48363"/>
                  <a:pt x="32836" y="48363"/>
                </a:cubicBezTo>
                <a:cubicBezTo>
                  <a:pt x="38381" y="48363"/>
                  <a:pt x="41998" y="41911"/>
                  <a:pt x="45599" y="37695"/>
                </a:cubicBezTo>
                <a:cubicBezTo>
                  <a:pt x="55022" y="26663"/>
                  <a:pt x="64245" y="14275"/>
                  <a:pt x="77222" y="7787"/>
                </a:cubicBezTo>
                <a:cubicBezTo>
                  <a:pt x="89717" y="1540"/>
                  <a:pt x="119132" y="-5993"/>
                  <a:pt x="119132" y="7977"/>
                </a:cubicBezTo>
              </a:path>
            </a:pathLst>
          </a:custGeom>
          <a:noFill/>
          <a:ln w="19050" cap="flat" cmpd="sng">
            <a:solidFill>
              <a:schemeClr val="accent5"/>
            </a:solidFill>
            <a:prstDash val="solid"/>
            <a:round/>
            <a:headEnd type="none" w="med" len="med"/>
            <a:tailEnd type="none" w="med" len="med"/>
          </a:ln>
        </p:spPr>
      </p:sp>
      <p:grpSp>
        <p:nvGrpSpPr>
          <p:cNvPr id="217" name="Google Shape;217;p13"/>
          <p:cNvGrpSpPr/>
          <p:nvPr/>
        </p:nvGrpSpPr>
        <p:grpSpPr>
          <a:xfrm rot="9671042">
            <a:off x="522397" y="-320421"/>
            <a:ext cx="1555653" cy="1506594"/>
            <a:chOff x="1257900" y="1424000"/>
            <a:chExt cx="1211650" cy="1173352"/>
          </a:xfrm>
        </p:grpSpPr>
        <p:sp>
          <p:nvSpPr>
            <p:cNvPr id="218" name="Google Shape;218;p13"/>
            <p:cNvSpPr/>
            <p:nvPr/>
          </p:nvSpPr>
          <p:spPr>
            <a:xfrm>
              <a:off x="1257900" y="1424000"/>
              <a:ext cx="1211650" cy="1173352"/>
            </a:xfrm>
            <a:custGeom>
              <a:avLst/>
              <a:gdLst/>
              <a:ahLst/>
              <a:cxnLst/>
              <a:rect l="l" t="t" r="r" b="b"/>
              <a:pathLst>
                <a:path w="23254" h="22519" extrusionOk="0">
                  <a:moveTo>
                    <a:pt x="14693" y="656"/>
                  </a:moveTo>
                  <a:cubicBezTo>
                    <a:pt x="14788" y="656"/>
                    <a:pt x="14899" y="677"/>
                    <a:pt x="15026" y="677"/>
                  </a:cubicBezTo>
                  <a:cubicBezTo>
                    <a:pt x="13526" y="3190"/>
                    <a:pt x="12681" y="5833"/>
                    <a:pt x="12323" y="8643"/>
                  </a:cubicBezTo>
                  <a:cubicBezTo>
                    <a:pt x="12288" y="8631"/>
                    <a:pt x="12276" y="8631"/>
                    <a:pt x="12240" y="8631"/>
                  </a:cubicBezTo>
                  <a:lnTo>
                    <a:pt x="12240" y="6785"/>
                  </a:lnTo>
                  <a:cubicBezTo>
                    <a:pt x="12240" y="5976"/>
                    <a:pt x="12204" y="5154"/>
                    <a:pt x="12216" y="4357"/>
                  </a:cubicBezTo>
                  <a:cubicBezTo>
                    <a:pt x="12228" y="3535"/>
                    <a:pt x="12276" y="2702"/>
                    <a:pt x="12466" y="1880"/>
                  </a:cubicBezTo>
                  <a:cubicBezTo>
                    <a:pt x="12526" y="1630"/>
                    <a:pt x="12657" y="1463"/>
                    <a:pt x="12883" y="1332"/>
                  </a:cubicBezTo>
                  <a:cubicBezTo>
                    <a:pt x="13407" y="1023"/>
                    <a:pt x="13990" y="844"/>
                    <a:pt x="14562" y="677"/>
                  </a:cubicBezTo>
                  <a:cubicBezTo>
                    <a:pt x="14602" y="662"/>
                    <a:pt x="14645" y="656"/>
                    <a:pt x="14693" y="656"/>
                  </a:cubicBezTo>
                  <a:close/>
                  <a:moveTo>
                    <a:pt x="4244" y="7280"/>
                  </a:moveTo>
                  <a:cubicBezTo>
                    <a:pt x="4515" y="7280"/>
                    <a:pt x="4791" y="7319"/>
                    <a:pt x="5073" y="7381"/>
                  </a:cubicBezTo>
                  <a:cubicBezTo>
                    <a:pt x="5144" y="7393"/>
                    <a:pt x="5215" y="7440"/>
                    <a:pt x="5299" y="7476"/>
                  </a:cubicBezTo>
                  <a:cubicBezTo>
                    <a:pt x="5942" y="7857"/>
                    <a:pt x="6585" y="8226"/>
                    <a:pt x="7239" y="8595"/>
                  </a:cubicBezTo>
                  <a:cubicBezTo>
                    <a:pt x="7299" y="8631"/>
                    <a:pt x="7335" y="8667"/>
                    <a:pt x="7382" y="8726"/>
                  </a:cubicBezTo>
                  <a:cubicBezTo>
                    <a:pt x="6213" y="8557"/>
                    <a:pt x="5050" y="8477"/>
                    <a:pt x="3881" y="8477"/>
                  </a:cubicBezTo>
                  <a:cubicBezTo>
                    <a:pt x="3240" y="8477"/>
                    <a:pt x="2598" y="8501"/>
                    <a:pt x="1953" y="8548"/>
                  </a:cubicBezTo>
                  <a:lnTo>
                    <a:pt x="1917" y="8464"/>
                  </a:lnTo>
                  <a:cubicBezTo>
                    <a:pt x="2025" y="8357"/>
                    <a:pt x="2120" y="8214"/>
                    <a:pt x="2251" y="8119"/>
                  </a:cubicBezTo>
                  <a:cubicBezTo>
                    <a:pt x="2513" y="7940"/>
                    <a:pt x="2798" y="7762"/>
                    <a:pt x="3060" y="7595"/>
                  </a:cubicBezTo>
                  <a:cubicBezTo>
                    <a:pt x="3446" y="7367"/>
                    <a:pt x="3839" y="7280"/>
                    <a:pt x="4244" y="7280"/>
                  </a:cubicBezTo>
                  <a:close/>
                  <a:moveTo>
                    <a:pt x="16105" y="552"/>
                  </a:moveTo>
                  <a:cubicBezTo>
                    <a:pt x="16270" y="552"/>
                    <a:pt x="16414" y="599"/>
                    <a:pt x="16550" y="725"/>
                  </a:cubicBezTo>
                  <a:cubicBezTo>
                    <a:pt x="16645" y="832"/>
                    <a:pt x="16812" y="868"/>
                    <a:pt x="16943" y="928"/>
                  </a:cubicBezTo>
                  <a:cubicBezTo>
                    <a:pt x="17062" y="987"/>
                    <a:pt x="17205" y="1023"/>
                    <a:pt x="17396" y="1082"/>
                  </a:cubicBezTo>
                  <a:cubicBezTo>
                    <a:pt x="15324" y="3630"/>
                    <a:pt x="13597" y="6333"/>
                    <a:pt x="12347" y="9345"/>
                  </a:cubicBezTo>
                  <a:cubicBezTo>
                    <a:pt x="12347" y="9250"/>
                    <a:pt x="12335" y="9143"/>
                    <a:pt x="12359" y="9059"/>
                  </a:cubicBezTo>
                  <a:cubicBezTo>
                    <a:pt x="12681" y="7024"/>
                    <a:pt x="13193" y="5023"/>
                    <a:pt x="13990" y="3118"/>
                  </a:cubicBezTo>
                  <a:cubicBezTo>
                    <a:pt x="14252" y="2452"/>
                    <a:pt x="14598" y="1797"/>
                    <a:pt x="14895" y="1142"/>
                  </a:cubicBezTo>
                  <a:cubicBezTo>
                    <a:pt x="15014" y="868"/>
                    <a:pt x="15193" y="713"/>
                    <a:pt x="15479" y="666"/>
                  </a:cubicBezTo>
                  <a:cubicBezTo>
                    <a:pt x="15657" y="630"/>
                    <a:pt x="15812" y="594"/>
                    <a:pt x="15991" y="558"/>
                  </a:cubicBezTo>
                  <a:cubicBezTo>
                    <a:pt x="16030" y="554"/>
                    <a:pt x="16068" y="552"/>
                    <a:pt x="16105" y="552"/>
                  </a:cubicBezTo>
                  <a:close/>
                  <a:moveTo>
                    <a:pt x="6620" y="225"/>
                  </a:moveTo>
                  <a:cubicBezTo>
                    <a:pt x="6870" y="368"/>
                    <a:pt x="7061" y="618"/>
                    <a:pt x="7239" y="856"/>
                  </a:cubicBezTo>
                  <a:cubicBezTo>
                    <a:pt x="8775" y="2880"/>
                    <a:pt x="9990" y="5083"/>
                    <a:pt x="10883" y="7464"/>
                  </a:cubicBezTo>
                  <a:cubicBezTo>
                    <a:pt x="11097" y="8012"/>
                    <a:pt x="11276" y="8583"/>
                    <a:pt x="11466" y="9143"/>
                  </a:cubicBezTo>
                  <a:cubicBezTo>
                    <a:pt x="11478" y="9202"/>
                    <a:pt x="11514" y="9250"/>
                    <a:pt x="11561" y="9298"/>
                  </a:cubicBezTo>
                  <a:cubicBezTo>
                    <a:pt x="11228" y="7750"/>
                    <a:pt x="10645" y="6273"/>
                    <a:pt x="9954" y="4857"/>
                  </a:cubicBezTo>
                  <a:cubicBezTo>
                    <a:pt x="9252" y="3440"/>
                    <a:pt x="8382" y="2118"/>
                    <a:pt x="7370" y="844"/>
                  </a:cubicBezTo>
                  <a:cubicBezTo>
                    <a:pt x="7579" y="787"/>
                    <a:pt x="7775" y="761"/>
                    <a:pt x="7958" y="761"/>
                  </a:cubicBezTo>
                  <a:cubicBezTo>
                    <a:pt x="8120" y="761"/>
                    <a:pt x="8273" y="781"/>
                    <a:pt x="8418" y="820"/>
                  </a:cubicBezTo>
                  <a:cubicBezTo>
                    <a:pt x="8518" y="851"/>
                    <a:pt x="8612" y="866"/>
                    <a:pt x="8702" y="866"/>
                  </a:cubicBezTo>
                  <a:cubicBezTo>
                    <a:pt x="8888" y="866"/>
                    <a:pt x="9055" y="802"/>
                    <a:pt x="9216" y="689"/>
                  </a:cubicBezTo>
                  <a:cubicBezTo>
                    <a:pt x="9322" y="621"/>
                    <a:pt x="9424" y="591"/>
                    <a:pt x="9533" y="591"/>
                  </a:cubicBezTo>
                  <a:cubicBezTo>
                    <a:pt x="9595" y="591"/>
                    <a:pt x="9659" y="601"/>
                    <a:pt x="9728" y="618"/>
                  </a:cubicBezTo>
                  <a:cubicBezTo>
                    <a:pt x="10514" y="808"/>
                    <a:pt x="11121" y="1261"/>
                    <a:pt x="11359" y="2047"/>
                  </a:cubicBezTo>
                  <a:cubicBezTo>
                    <a:pt x="11573" y="2725"/>
                    <a:pt x="11704" y="3428"/>
                    <a:pt x="11871" y="4130"/>
                  </a:cubicBezTo>
                  <a:cubicBezTo>
                    <a:pt x="11895" y="4214"/>
                    <a:pt x="11883" y="4345"/>
                    <a:pt x="11942" y="4392"/>
                  </a:cubicBezTo>
                  <a:cubicBezTo>
                    <a:pt x="12145" y="4618"/>
                    <a:pt x="12073" y="4868"/>
                    <a:pt x="12073" y="5142"/>
                  </a:cubicBezTo>
                  <a:cubicBezTo>
                    <a:pt x="12062" y="5916"/>
                    <a:pt x="12062" y="6690"/>
                    <a:pt x="12073" y="7464"/>
                  </a:cubicBezTo>
                  <a:cubicBezTo>
                    <a:pt x="12097" y="7869"/>
                    <a:pt x="12145" y="8274"/>
                    <a:pt x="12157" y="8667"/>
                  </a:cubicBezTo>
                  <a:cubicBezTo>
                    <a:pt x="12157" y="8786"/>
                    <a:pt x="12073" y="8893"/>
                    <a:pt x="12038" y="9000"/>
                  </a:cubicBezTo>
                  <a:cubicBezTo>
                    <a:pt x="11925" y="9565"/>
                    <a:pt x="11479" y="9884"/>
                    <a:pt x="10883" y="9884"/>
                  </a:cubicBezTo>
                  <a:cubicBezTo>
                    <a:pt x="10852" y="9884"/>
                    <a:pt x="10820" y="9883"/>
                    <a:pt x="10788" y="9881"/>
                  </a:cubicBezTo>
                  <a:cubicBezTo>
                    <a:pt x="10145" y="9845"/>
                    <a:pt x="9597" y="9595"/>
                    <a:pt x="9037" y="9310"/>
                  </a:cubicBezTo>
                  <a:cubicBezTo>
                    <a:pt x="8061" y="8809"/>
                    <a:pt x="7073" y="8309"/>
                    <a:pt x="6096" y="7797"/>
                  </a:cubicBezTo>
                  <a:cubicBezTo>
                    <a:pt x="5918" y="7702"/>
                    <a:pt x="5799" y="7524"/>
                    <a:pt x="5644" y="7405"/>
                  </a:cubicBezTo>
                  <a:cubicBezTo>
                    <a:pt x="5394" y="7214"/>
                    <a:pt x="5132" y="7024"/>
                    <a:pt x="4870" y="6821"/>
                  </a:cubicBezTo>
                  <a:cubicBezTo>
                    <a:pt x="4680" y="6690"/>
                    <a:pt x="4572" y="6523"/>
                    <a:pt x="4561" y="6285"/>
                  </a:cubicBezTo>
                  <a:cubicBezTo>
                    <a:pt x="4549" y="6095"/>
                    <a:pt x="4477" y="5892"/>
                    <a:pt x="4382" y="5714"/>
                  </a:cubicBezTo>
                  <a:cubicBezTo>
                    <a:pt x="4311" y="5535"/>
                    <a:pt x="4275" y="5369"/>
                    <a:pt x="4430" y="5214"/>
                  </a:cubicBezTo>
                  <a:cubicBezTo>
                    <a:pt x="4561" y="5083"/>
                    <a:pt x="4561" y="4916"/>
                    <a:pt x="4501" y="4761"/>
                  </a:cubicBezTo>
                  <a:cubicBezTo>
                    <a:pt x="4477" y="4642"/>
                    <a:pt x="4442" y="4499"/>
                    <a:pt x="4394" y="4380"/>
                  </a:cubicBezTo>
                  <a:cubicBezTo>
                    <a:pt x="4370" y="4249"/>
                    <a:pt x="4370" y="4130"/>
                    <a:pt x="4453" y="4011"/>
                  </a:cubicBezTo>
                  <a:cubicBezTo>
                    <a:pt x="4680" y="3725"/>
                    <a:pt x="4715" y="3368"/>
                    <a:pt x="4680" y="3023"/>
                  </a:cubicBezTo>
                  <a:cubicBezTo>
                    <a:pt x="4656" y="2475"/>
                    <a:pt x="4656" y="2463"/>
                    <a:pt x="5204" y="2332"/>
                  </a:cubicBezTo>
                  <a:cubicBezTo>
                    <a:pt x="5334" y="2285"/>
                    <a:pt x="5454" y="2261"/>
                    <a:pt x="5573" y="2201"/>
                  </a:cubicBezTo>
                  <a:cubicBezTo>
                    <a:pt x="5858" y="2059"/>
                    <a:pt x="5977" y="1856"/>
                    <a:pt x="5823" y="1582"/>
                  </a:cubicBezTo>
                  <a:cubicBezTo>
                    <a:pt x="5632" y="1213"/>
                    <a:pt x="5763" y="987"/>
                    <a:pt x="6037" y="749"/>
                  </a:cubicBezTo>
                  <a:cubicBezTo>
                    <a:pt x="6227" y="582"/>
                    <a:pt x="6406" y="427"/>
                    <a:pt x="6620" y="225"/>
                  </a:cubicBezTo>
                  <a:close/>
                  <a:moveTo>
                    <a:pt x="17700" y="1057"/>
                  </a:moveTo>
                  <a:cubicBezTo>
                    <a:pt x="17713" y="1057"/>
                    <a:pt x="17727" y="1057"/>
                    <a:pt x="17741" y="1058"/>
                  </a:cubicBezTo>
                  <a:cubicBezTo>
                    <a:pt x="17889" y="1076"/>
                    <a:pt x="18031" y="1087"/>
                    <a:pt x="18180" y="1087"/>
                  </a:cubicBezTo>
                  <a:cubicBezTo>
                    <a:pt x="18235" y="1087"/>
                    <a:pt x="18291" y="1085"/>
                    <a:pt x="18348" y="1082"/>
                  </a:cubicBezTo>
                  <a:cubicBezTo>
                    <a:pt x="18367" y="1080"/>
                    <a:pt x="18386" y="1079"/>
                    <a:pt x="18403" y="1079"/>
                  </a:cubicBezTo>
                  <a:cubicBezTo>
                    <a:pt x="18553" y="1079"/>
                    <a:pt x="18614" y="1171"/>
                    <a:pt x="18646" y="1320"/>
                  </a:cubicBezTo>
                  <a:cubicBezTo>
                    <a:pt x="18681" y="1475"/>
                    <a:pt x="18717" y="1642"/>
                    <a:pt x="18741" y="1809"/>
                  </a:cubicBezTo>
                  <a:cubicBezTo>
                    <a:pt x="18800" y="2059"/>
                    <a:pt x="18860" y="2309"/>
                    <a:pt x="19086" y="2487"/>
                  </a:cubicBezTo>
                  <a:cubicBezTo>
                    <a:pt x="19146" y="2535"/>
                    <a:pt x="19146" y="2642"/>
                    <a:pt x="19181" y="2713"/>
                  </a:cubicBezTo>
                  <a:cubicBezTo>
                    <a:pt x="19296" y="2673"/>
                    <a:pt x="19386" y="2652"/>
                    <a:pt x="19460" y="2652"/>
                  </a:cubicBezTo>
                  <a:cubicBezTo>
                    <a:pt x="19624" y="2652"/>
                    <a:pt x="19706" y="2757"/>
                    <a:pt x="19789" y="2987"/>
                  </a:cubicBezTo>
                  <a:cubicBezTo>
                    <a:pt x="19848" y="3178"/>
                    <a:pt x="19955" y="3356"/>
                    <a:pt x="20051" y="3547"/>
                  </a:cubicBezTo>
                  <a:cubicBezTo>
                    <a:pt x="20098" y="3654"/>
                    <a:pt x="20170" y="3749"/>
                    <a:pt x="20229" y="3845"/>
                  </a:cubicBezTo>
                  <a:cubicBezTo>
                    <a:pt x="20432" y="4166"/>
                    <a:pt x="20503" y="4464"/>
                    <a:pt x="20193" y="4738"/>
                  </a:cubicBezTo>
                  <a:cubicBezTo>
                    <a:pt x="20146" y="4785"/>
                    <a:pt x="20134" y="4880"/>
                    <a:pt x="20098" y="4940"/>
                  </a:cubicBezTo>
                  <a:cubicBezTo>
                    <a:pt x="20217" y="4833"/>
                    <a:pt x="20336" y="4726"/>
                    <a:pt x="20467" y="4607"/>
                  </a:cubicBezTo>
                  <a:cubicBezTo>
                    <a:pt x="20503" y="4702"/>
                    <a:pt x="20527" y="4773"/>
                    <a:pt x="20527" y="4845"/>
                  </a:cubicBezTo>
                  <a:cubicBezTo>
                    <a:pt x="20563" y="5500"/>
                    <a:pt x="20563" y="6142"/>
                    <a:pt x="20217" y="6726"/>
                  </a:cubicBezTo>
                  <a:cubicBezTo>
                    <a:pt x="19967" y="7154"/>
                    <a:pt x="19610" y="7500"/>
                    <a:pt x="19229" y="7821"/>
                  </a:cubicBezTo>
                  <a:cubicBezTo>
                    <a:pt x="18312" y="8583"/>
                    <a:pt x="17288" y="9107"/>
                    <a:pt x="16229" y="9607"/>
                  </a:cubicBezTo>
                  <a:cubicBezTo>
                    <a:pt x="15419" y="10012"/>
                    <a:pt x="14562" y="10298"/>
                    <a:pt x="13669" y="10476"/>
                  </a:cubicBezTo>
                  <a:cubicBezTo>
                    <a:pt x="13601" y="10485"/>
                    <a:pt x="13533" y="10496"/>
                    <a:pt x="13467" y="10496"/>
                  </a:cubicBezTo>
                  <a:cubicBezTo>
                    <a:pt x="13361" y="10496"/>
                    <a:pt x="13262" y="10468"/>
                    <a:pt x="13181" y="10357"/>
                  </a:cubicBezTo>
                  <a:cubicBezTo>
                    <a:pt x="12931" y="10357"/>
                    <a:pt x="12752" y="10262"/>
                    <a:pt x="12669" y="9988"/>
                  </a:cubicBezTo>
                  <a:cubicBezTo>
                    <a:pt x="12454" y="9810"/>
                    <a:pt x="12407" y="9738"/>
                    <a:pt x="12490" y="9488"/>
                  </a:cubicBezTo>
                  <a:cubicBezTo>
                    <a:pt x="12597" y="9179"/>
                    <a:pt x="12704" y="8857"/>
                    <a:pt x="12847" y="8559"/>
                  </a:cubicBezTo>
                  <a:cubicBezTo>
                    <a:pt x="13478" y="7238"/>
                    <a:pt x="14181" y="5928"/>
                    <a:pt x="14979" y="4690"/>
                  </a:cubicBezTo>
                  <a:cubicBezTo>
                    <a:pt x="15741" y="3523"/>
                    <a:pt x="16574" y="2392"/>
                    <a:pt x="17372" y="1237"/>
                  </a:cubicBezTo>
                  <a:cubicBezTo>
                    <a:pt x="17459" y="1117"/>
                    <a:pt x="17556" y="1057"/>
                    <a:pt x="17700" y="1057"/>
                  </a:cubicBezTo>
                  <a:close/>
                  <a:moveTo>
                    <a:pt x="12109" y="9571"/>
                  </a:moveTo>
                  <a:cubicBezTo>
                    <a:pt x="12252" y="10012"/>
                    <a:pt x="12502" y="10369"/>
                    <a:pt x="12919" y="10583"/>
                  </a:cubicBezTo>
                  <a:cubicBezTo>
                    <a:pt x="12621" y="10822"/>
                    <a:pt x="12657" y="11119"/>
                    <a:pt x="12740" y="11453"/>
                  </a:cubicBezTo>
                  <a:cubicBezTo>
                    <a:pt x="12515" y="11442"/>
                    <a:pt x="12325" y="11415"/>
                    <a:pt x="12139" y="11415"/>
                  </a:cubicBezTo>
                  <a:cubicBezTo>
                    <a:pt x="12109" y="11415"/>
                    <a:pt x="12080" y="11415"/>
                    <a:pt x="12050" y="11417"/>
                  </a:cubicBezTo>
                  <a:cubicBezTo>
                    <a:pt x="11823" y="11453"/>
                    <a:pt x="11621" y="11524"/>
                    <a:pt x="11383" y="11584"/>
                  </a:cubicBezTo>
                  <a:cubicBezTo>
                    <a:pt x="11335" y="11334"/>
                    <a:pt x="11323" y="11095"/>
                    <a:pt x="11252" y="10857"/>
                  </a:cubicBezTo>
                  <a:cubicBezTo>
                    <a:pt x="11169" y="10631"/>
                    <a:pt x="11049" y="10429"/>
                    <a:pt x="10930" y="10155"/>
                  </a:cubicBezTo>
                  <a:cubicBezTo>
                    <a:pt x="11442" y="10155"/>
                    <a:pt x="11752" y="9845"/>
                    <a:pt x="12109" y="9571"/>
                  </a:cubicBezTo>
                  <a:close/>
                  <a:moveTo>
                    <a:pt x="2825" y="8600"/>
                  </a:moveTo>
                  <a:cubicBezTo>
                    <a:pt x="3282" y="8600"/>
                    <a:pt x="3743" y="8608"/>
                    <a:pt x="4203" y="8631"/>
                  </a:cubicBezTo>
                  <a:cubicBezTo>
                    <a:pt x="4906" y="8655"/>
                    <a:pt x="5596" y="8702"/>
                    <a:pt x="6275" y="8762"/>
                  </a:cubicBezTo>
                  <a:cubicBezTo>
                    <a:pt x="6799" y="8809"/>
                    <a:pt x="7311" y="8845"/>
                    <a:pt x="7835" y="8940"/>
                  </a:cubicBezTo>
                  <a:cubicBezTo>
                    <a:pt x="8061" y="8964"/>
                    <a:pt x="8275" y="9107"/>
                    <a:pt x="8490" y="9190"/>
                  </a:cubicBezTo>
                  <a:cubicBezTo>
                    <a:pt x="8811" y="9321"/>
                    <a:pt x="9121" y="9488"/>
                    <a:pt x="9442" y="9595"/>
                  </a:cubicBezTo>
                  <a:cubicBezTo>
                    <a:pt x="9918" y="9750"/>
                    <a:pt x="10299" y="10072"/>
                    <a:pt x="10680" y="10369"/>
                  </a:cubicBezTo>
                  <a:cubicBezTo>
                    <a:pt x="10919" y="10572"/>
                    <a:pt x="11026" y="10869"/>
                    <a:pt x="11038" y="11203"/>
                  </a:cubicBezTo>
                  <a:cubicBezTo>
                    <a:pt x="10990" y="11215"/>
                    <a:pt x="10954" y="11238"/>
                    <a:pt x="10907" y="11262"/>
                  </a:cubicBezTo>
                  <a:cubicBezTo>
                    <a:pt x="10335" y="11357"/>
                    <a:pt x="9776" y="11512"/>
                    <a:pt x="9192" y="11584"/>
                  </a:cubicBezTo>
                  <a:cubicBezTo>
                    <a:pt x="7859" y="11786"/>
                    <a:pt x="6501" y="11917"/>
                    <a:pt x="5144" y="11917"/>
                  </a:cubicBezTo>
                  <a:cubicBezTo>
                    <a:pt x="4470" y="11917"/>
                    <a:pt x="3779" y="11943"/>
                    <a:pt x="3101" y="11943"/>
                  </a:cubicBezTo>
                  <a:cubicBezTo>
                    <a:pt x="2988" y="11943"/>
                    <a:pt x="2875" y="11942"/>
                    <a:pt x="2763" y="11941"/>
                  </a:cubicBezTo>
                  <a:cubicBezTo>
                    <a:pt x="2036" y="11929"/>
                    <a:pt x="1286" y="11881"/>
                    <a:pt x="560" y="11834"/>
                  </a:cubicBezTo>
                  <a:cubicBezTo>
                    <a:pt x="501" y="11834"/>
                    <a:pt x="441" y="11810"/>
                    <a:pt x="310" y="11786"/>
                  </a:cubicBezTo>
                  <a:cubicBezTo>
                    <a:pt x="465" y="11584"/>
                    <a:pt x="572" y="11429"/>
                    <a:pt x="727" y="11310"/>
                  </a:cubicBezTo>
                  <a:cubicBezTo>
                    <a:pt x="1143" y="10976"/>
                    <a:pt x="1274" y="10572"/>
                    <a:pt x="1084" y="10072"/>
                  </a:cubicBezTo>
                  <a:cubicBezTo>
                    <a:pt x="1048" y="10012"/>
                    <a:pt x="1048" y="9952"/>
                    <a:pt x="1048" y="9905"/>
                  </a:cubicBezTo>
                  <a:cubicBezTo>
                    <a:pt x="1139" y="9786"/>
                    <a:pt x="1258" y="9773"/>
                    <a:pt x="1378" y="9773"/>
                  </a:cubicBezTo>
                  <a:cubicBezTo>
                    <a:pt x="1415" y="9773"/>
                    <a:pt x="1452" y="9774"/>
                    <a:pt x="1489" y="9774"/>
                  </a:cubicBezTo>
                  <a:cubicBezTo>
                    <a:pt x="2656" y="9821"/>
                    <a:pt x="3822" y="9833"/>
                    <a:pt x="4977" y="9917"/>
                  </a:cubicBezTo>
                  <a:cubicBezTo>
                    <a:pt x="6382" y="10036"/>
                    <a:pt x="7763" y="10226"/>
                    <a:pt x="9168" y="10393"/>
                  </a:cubicBezTo>
                  <a:cubicBezTo>
                    <a:pt x="9549" y="10441"/>
                    <a:pt x="9942" y="10500"/>
                    <a:pt x="10323" y="10560"/>
                  </a:cubicBezTo>
                  <a:lnTo>
                    <a:pt x="10323" y="10488"/>
                  </a:lnTo>
                  <a:cubicBezTo>
                    <a:pt x="7724" y="9914"/>
                    <a:pt x="5107" y="9651"/>
                    <a:pt x="2407" y="9651"/>
                  </a:cubicBezTo>
                  <a:cubicBezTo>
                    <a:pt x="2027" y="9651"/>
                    <a:pt x="1646" y="9656"/>
                    <a:pt x="1263" y="9667"/>
                  </a:cubicBezTo>
                  <a:cubicBezTo>
                    <a:pt x="1405" y="9345"/>
                    <a:pt x="1513" y="9048"/>
                    <a:pt x="1679" y="8786"/>
                  </a:cubicBezTo>
                  <a:cubicBezTo>
                    <a:pt x="1739" y="8690"/>
                    <a:pt x="1917" y="8607"/>
                    <a:pt x="2036" y="8607"/>
                  </a:cubicBezTo>
                  <a:cubicBezTo>
                    <a:pt x="2298" y="8603"/>
                    <a:pt x="2561" y="8600"/>
                    <a:pt x="2825" y="8600"/>
                  </a:cubicBezTo>
                  <a:close/>
                  <a:moveTo>
                    <a:pt x="11038" y="11345"/>
                  </a:moveTo>
                  <a:lnTo>
                    <a:pt x="11038" y="11345"/>
                  </a:lnTo>
                  <a:cubicBezTo>
                    <a:pt x="11157" y="11726"/>
                    <a:pt x="11085" y="11941"/>
                    <a:pt x="10788" y="12084"/>
                  </a:cubicBezTo>
                  <a:cubicBezTo>
                    <a:pt x="9252" y="12798"/>
                    <a:pt x="7656" y="13358"/>
                    <a:pt x="5977" y="13643"/>
                  </a:cubicBezTo>
                  <a:cubicBezTo>
                    <a:pt x="4895" y="13839"/>
                    <a:pt x="3812" y="13910"/>
                    <a:pt x="2721" y="13910"/>
                  </a:cubicBezTo>
                  <a:cubicBezTo>
                    <a:pt x="2553" y="13910"/>
                    <a:pt x="2384" y="13908"/>
                    <a:pt x="2215" y="13905"/>
                  </a:cubicBezTo>
                  <a:cubicBezTo>
                    <a:pt x="1882" y="13893"/>
                    <a:pt x="1560" y="13846"/>
                    <a:pt x="1203" y="13822"/>
                  </a:cubicBezTo>
                  <a:cubicBezTo>
                    <a:pt x="1215" y="13108"/>
                    <a:pt x="810" y="12572"/>
                    <a:pt x="501" y="11976"/>
                  </a:cubicBezTo>
                  <a:lnTo>
                    <a:pt x="501" y="11976"/>
                  </a:lnTo>
                  <a:cubicBezTo>
                    <a:pt x="1794" y="12080"/>
                    <a:pt x="3080" y="12148"/>
                    <a:pt x="4357" y="12148"/>
                  </a:cubicBezTo>
                  <a:cubicBezTo>
                    <a:pt x="6608" y="12148"/>
                    <a:pt x="8835" y="11938"/>
                    <a:pt x="11038" y="11345"/>
                  </a:cubicBezTo>
                  <a:close/>
                  <a:moveTo>
                    <a:pt x="10847" y="12179"/>
                  </a:moveTo>
                  <a:lnTo>
                    <a:pt x="10847" y="12179"/>
                  </a:lnTo>
                  <a:cubicBezTo>
                    <a:pt x="10835" y="12227"/>
                    <a:pt x="10847" y="12262"/>
                    <a:pt x="10835" y="12274"/>
                  </a:cubicBezTo>
                  <a:cubicBezTo>
                    <a:pt x="10430" y="12596"/>
                    <a:pt x="10037" y="12929"/>
                    <a:pt x="9645" y="13239"/>
                  </a:cubicBezTo>
                  <a:cubicBezTo>
                    <a:pt x="9418" y="13405"/>
                    <a:pt x="9168" y="13548"/>
                    <a:pt x="8942" y="13727"/>
                  </a:cubicBezTo>
                  <a:cubicBezTo>
                    <a:pt x="8097" y="14429"/>
                    <a:pt x="7061" y="14739"/>
                    <a:pt x="6025" y="15001"/>
                  </a:cubicBezTo>
                  <a:cubicBezTo>
                    <a:pt x="5297" y="15176"/>
                    <a:pt x="4576" y="15235"/>
                    <a:pt x="3852" y="15235"/>
                  </a:cubicBezTo>
                  <a:cubicBezTo>
                    <a:pt x="3593" y="15235"/>
                    <a:pt x="3333" y="15228"/>
                    <a:pt x="3072" y="15215"/>
                  </a:cubicBezTo>
                  <a:cubicBezTo>
                    <a:pt x="2822" y="15203"/>
                    <a:pt x="2560" y="15179"/>
                    <a:pt x="2298" y="15132"/>
                  </a:cubicBezTo>
                  <a:cubicBezTo>
                    <a:pt x="2215" y="15120"/>
                    <a:pt x="2108" y="15072"/>
                    <a:pt x="2048" y="15013"/>
                  </a:cubicBezTo>
                  <a:cubicBezTo>
                    <a:pt x="1822" y="14774"/>
                    <a:pt x="1620" y="14536"/>
                    <a:pt x="1405" y="14298"/>
                  </a:cubicBezTo>
                  <a:cubicBezTo>
                    <a:pt x="1334" y="14203"/>
                    <a:pt x="1263" y="14108"/>
                    <a:pt x="1203" y="14012"/>
                  </a:cubicBezTo>
                  <a:lnTo>
                    <a:pt x="1239" y="13929"/>
                  </a:lnTo>
                  <a:cubicBezTo>
                    <a:pt x="1947" y="14019"/>
                    <a:pt x="2647" y="14064"/>
                    <a:pt x="3340" y="14064"/>
                  </a:cubicBezTo>
                  <a:cubicBezTo>
                    <a:pt x="5946" y="14064"/>
                    <a:pt x="8449" y="13430"/>
                    <a:pt x="10847" y="12179"/>
                  </a:cubicBezTo>
                  <a:close/>
                  <a:moveTo>
                    <a:pt x="7085" y="14846"/>
                  </a:moveTo>
                  <a:cubicBezTo>
                    <a:pt x="7097" y="14894"/>
                    <a:pt x="7097" y="14917"/>
                    <a:pt x="7109" y="14953"/>
                  </a:cubicBezTo>
                  <a:cubicBezTo>
                    <a:pt x="6811" y="15144"/>
                    <a:pt x="6525" y="15358"/>
                    <a:pt x="6216" y="15501"/>
                  </a:cubicBezTo>
                  <a:cubicBezTo>
                    <a:pt x="5668" y="15798"/>
                    <a:pt x="5096" y="16072"/>
                    <a:pt x="4537" y="16346"/>
                  </a:cubicBezTo>
                  <a:cubicBezTo>
                    <a:pt x="4382" y="16421"/>
                    <a:pt x="4232" y="16459"/>
                    <a:pt x="4084" y="16459"/>
                  </a:cubicBezTo>
                  <a:cubicBezTo>
                    <a:pt x="3926" y="16459"/>
                    <a:pt x="3768" y="16415"/>
                    <a:pt x="3608" y="16322"/>
                  </a:cubicBezTo>
                  <a:cubicBezTo>
                    <a:pt x="3144" y="16084"/>
                    <a:pt x="2727" y="15786"/>
                    <a:pt x="2358" y="15441"/>
                  </a:cubicBezTo>
                  <a:cubicBezTo>
                    <a:pt x="2298" y="15394"/>
                    <a:pt x="2275" y="15322"/>
                    <a:pt x="2179" y="15191"/>
                  </a:cubicBezTo>
                  <a:lnTo>
                    <a:pt x="2179" y="15191"/>
                  </a:lnTo>
                  <a:cubicBezTo>
                    <a:pt x="2827" y="15322"/>
                    <a:pt x="3460" y="15388"/>
                    <a:pt x="4081" y="15388"/>
                  </a:cubicBezTo>
                  <a:cubicBezTo>
                    <a:pt x="5105" y="15388"/>
                    <a:pt x="6099" y="15209"/>
                    <a:pt x="7085" y="14846"/>
                  </a:cubicBezTo>
                  <a:close/>
                  <a:moveTo>
                    <a:pt x="20598" y="8905"/>
                  </a:moveTo>
                  <a:cubicBezTo>
                    <a:pt x="20622" y="8905"/>
                    <a:pt x="20658" y="8905"/>
                    <a:pt x="20717" y="8929"/>
                  </a:cubicBezTo>
                  <a:cubicBezTo>
                    <a:pt x="20741" y="9012"/>
                    <a:pt x="20789" y="9131"/>
                    <a:pt x="20801" y="9238"/>
                  </a:cubicBezTo>
                  <a:cubicBezTo>
                    <a:pt x="20848" y="9655"/>
                    <a:pt x="21075" y="9941"/>
                    <a:pt x="21444" y="10119"/>
                  </a:cubicBezTo>
                  <a:cubicBezTo>
                    <a:pt x="21622" y="10202"/>
                    <a:pt x="21706" y="10333"/>
                    <a:pt x="21813" y="10488"/>
                  </a:cubicBezTo>
                  <a:cubicBezTo>
                    <a:pt x="21944" y="10691"/>
                    <a:pt x="22098" y="10893"/>
                    <a:pt x="22277" y="11072"/>
                  </a:cubicBezTo>
                  <a:cubicBezTo>
                    <a:pt x="22384" y="11167"/>
                    <a:pt x="22444" y="11262"/>
                    <a:pt x="22408" y="11405"/>
                  </a:cubicBezTo>
                  <a:cubicBezTo>
                    <a:pt x="22384" y="11500"/>
                    <a:pt x="22360" y="11607"/>
                    <a:pt x="22349" y="11691"/>
                  </a:cubicBezTo>
                  <a:cubicBezTo>
                    <a:pt x="22289" y="12024"/>
                    <a:pt x="22384" y="12286"/>
                    <a:pt x="22634" y="12500"/>
                  </a:cubicBezTo>
                  <a:cubicBezTo>
                    <a:pt x="22694" y="12536"/>
                    <a:pt x="22741" y="12619"/>
                    <a:pt x="22801" y="12679"/>
                  </a:cubicBezTo>
                  <a:cubicBezTo>
                    <a:pt x="22728" y="12700"/>
                    <a:pt x="22604" y="12710"/>
                    <a:pt x="22437" y="12710"/>
                  </a:cubicBezTo>
                  <a:cubicBezTo>
                    <a:pt x="21649" y="12710"/>
                    <a:pt x="19897" y="12489"/>
                    <a:pt x="17991" y="12155"/>
                  </a:cubicBezTo>
                  <a:cubicBezTo>
                    <a:pt x="16407" y="11881"/>
                    <a:pt x="14859" y="11488"/>
                    <a:pt x="13312" y="11048"/>
                  </a:cubicBezTo>
                  <a:cubicBezTo>
                    <a:pt x="13300" y="11072"/>
                    <a:pt x="13300" y="11095"/>
                    <a:pt x="13288" y="11107"/>
                  </a:cubicBezTo>
                  <a:cubicBezTo>
                    <a:pt x="13466" y="11191"/>
                    <a:pt x="13645" y="11262"/>
                    <a:pt x="13824" y="11322"/>
                  </a:cubicBezTo>
                  <a:cubicBezTo>
                    <a:pt x="15812" y="11941"/>
                    <a:pt x="17836" y="12405"/>
                    <a:pt x="19920" y="12631"/>
                  </a:cubicBezTo>
                  <a:cubicBezTo>
                    <a:pt x="20801" y="12738"/>
                    <a:pt x="21682" y="12774"/>
                    <a:pt x="22563" y="12834"/>
                  </a:cubicBezTo>
                  <a:cubicBezTo>
                    <a:pt x="22908" y="12846"/>
                    <a:pt x="23003" y="12917"/>
                    <a:pt x="23015" y="13274"/>
                  </a:cubicBezTo>
                  <a:cubicBezTo>
                    <a:pt x="23039" y="13441"/>
                    <a:pt x="22980" y="13643"/>
                    <a:pt x="22932" y="13822"/>
                  </a:cubicBezTo>
                  <a:cubicBezTo>
                    <a:pt x="22884" y="14060"/>
                    <a:pt x="22777" y="14298"/>
                    <a:pt x="22765" y="14536"/>
                  </a:cubicBezTo>
                  <a:cubicBezTo>
                    <a:pt x="22753" y="14905"/>
                    <a:pt x="22718" y="15251"/>
                    <a:pt x="22479" y="15548"/>
                  </a:cubicBezTo>
                  <a:cubicBezTo>
                    <a:pt x="22349" y="15739"/>
                    <a:pt x="22396" y="15965"/>
                    <a:pt x="22456" y="16167"/>
                  </a:cubicBezTo>
                  <a:cubicBezTo>
                    <a:pt x="22479" y="16322"/>
                    <a:pt x="22539" y="16453"/>
                    <a:pt x="22599" y="16632"/>
                  </a:cubicBezTo>
                  <a:cubicBezTo>
                    <a:pt x="22408" y="16691"/>
                    <a:pt x="22265" y="16739"/>
                    <a:pt x="22122" y="16751"/>
                  </a:cubicBezTo>
                  <a:cubicBezTo>
                    <a:pt x="21706" y="16870"/>
                    <a:pt x="21313" y="17001"/>
                    <a:pt x="20967" y="17287"/>
                  </a:cubicBezTo>
                  <a:cubicBezTo>
                    <a:pt x="20852" y="17378"/>
                    <a:pt x="20728" y="17419"/>
                    <a:pt x="20599" y="17419"/>
                  </a:cubicBezTo>
                  <a:cubicBezTo>
                    <a:pt x="20474" y="17419"/>
                    <a:pt x="20346" y="17381"/>
                    <a:pt x="20217" y="17310"/>
                  </a:cubicBezTo>
                  <a:cubicBezTo>
                    <a:pt x="19360" y="16822"/>
                    <a:pt x="18479" y="16370"/>
                    <a:pt x="17646" y="15846"/>
                  </a:cubicBezTo>
                  <a:cubicBezTo>
                    <a:pt x="16276" y="15013"/>
                    <a:pt x="15038" y="14001"/>
                    <a:pt x="13871" y="12929"/>
                  </a:cubicBezTo>
                  <a:cubicBezTo>
                    <a:pt x="13705" y="12798"/>
                    <a:pt x="13586" y="12596"/>
                    <a:pt x="13478" y="12417"/>
                  </a:cubicBezTo>
                  <a:cubicBezTo>
                    <a:pt x="13347" y="12179"/>
                    <a:pt x="13240" y="11917"/>
                    <a:pt x="13181" y="11619"/>
                  </a:cubicBezTo>
                  <a:lnTo>
                    <a:pt x="13181" y="11619"/>
                  </a:lnTo>
                  <a:cubicBezTo>
                    <a:pt x="13466" y="11810"/>
                    <a:pt x="13752" y="12024"/>
                    <a:pt x="14050" y="12215"/>
                  </a:cubicBezTo>
                  <a:cubicBezTo>
                    <a:pt x="14943" y="12822"/>
                    <a:pt x="15895" y="13334"/>
                    <a:pt x="16884" y="13762"/>
                  </a:cubicBezTo>
                  <a:cubicBezTo>
                    <a:pt x="18598" y="14524"/>
                    <a:pt x="20313" y="15239"/>
                    <a:pt x="22039" y="15965"/>
                  </a:cubicBezTo>
                  <a:cubicBezTo>
                    <a:pt x="22047" y="15969"/>
                    <a:pt x="22057" y="15972"/>
                    <a:pt x="22070" y="15972"/>
                  </a:cubicBezTo>
                  <a:cubicBezTo>
                    <a:pt x="22095" y="15972"/>
                    <a:pt x="22126" y="15961"/>
                    <a:pt x="22158" y="15929"/>
                  </a:cubicBezTo>
                  <a:cubicBezTo>
                    <a:pt x="21813" y="15751"/>
                    <a:pt x="21467" y="15572"/>
                    <a:pt x="21110" y="15417"/>
                  </a:cubicBezTo>
                  <a:cubicBezTo>
                    <a:pt x="19801" y="14846"/>
                    <a:pt x="18491" y="14286"/>
                    <a:pt x="17181" y="13703"/>
                  </a:cubicBezTo>
                  <a:cubicBezTo>
                    <a:pt x="15812" y="13096"/>
                    <a:pt x="14490" y="12405"/>
                    <a:pt x="13252" y="11548"/>
                  </a:cubicBezTo>
                  <a:cubicBezTo>
                    <a:pt x="13193" y="11500"/>
                    <a:pt x="13121" y="11453"/>
                    <a:pt x="13062" y="11393"/>
                  </a:cubicBezTo>
                  <a:cubicBezTo>
                    <a:pt x="12859" y="11191"/>
                    <a:pt x="12871" y="10964"/>
                    <a:pt x="13121" y="10798"/>
                  </a:cubicBezTo>
                  <a:cubicBezTo>
                    <a:pt x="13345" y="10652"/>
                    <a:pt x="13592" y="10585"/>
                    <a:pt x="13844" y="10585"/>
                  </a:cubicBezTo>
                  <a:cubicBezTo>
                    <a:pt x="13901" y="10585"/>
                    <a:pt x="13957" y="10589"/>
                    <a:pt x="14014" y="10595"/>
                  </a:cubicBezTo>
                  <a:cubicBezTo>
                    <a:pt x="14819" y="10667"/>
                    <a:pt x="15617" y="10706"/>
                    <a:pt x="16413" y="10706"/>
                  </a:cubicBezTo>
                  <a:cubicBezTo>
                    <a:pt x="17078" y="10706"/>
                    <a:pt x="17741" y="10679"/>
                    <a:pt x="18408" y="10619"/>
                  </a:cubicBezTo>
                  <a:cubicBezTo>
                    <a:pt x="19181" y="10548"/>
                    <a:pt x="19967" y="10441"/>
                    <a:pt x="20717" y="10191"/>
                  </a:cubicBezTo>
                  <a:cubicBezTo>
                    <a:pt x="20789" y="10155"/>
                    <a:pt x="20848" y="10131"/>
                    <a:pt x="20908" y="10083"/>
                  </a:cubicBezTo>
                  <a:lnTo>
                    <a:pt x="20908" y="10083"/>
                  </a:lnTo>
                  <a:cubicBezTo>
                    <a:pt x="19848" y="10298"/>
                    <a:pt x="18789" y="10417"/>
                    <a:pt x="17717" y="10476"/>
                  </a:cubicBezTo>
                  <a:cubicBezTo>
                    <a:pt x="17293" y="10490"/>
                    <a:pt x="16873" y="10499"/>
                    <a:pt x="16452" y="10499"/>
                  </a:cubicBezTo>
                  <a:cubicBezTo>
                    <a:pt x="15809" y="10499"/>
                    <a:pt x="15164" y="10479"/>
                    <a:pt x="14502" y="10429"/>
                  </a:cubicBezTo>
                  <a:cubicBezTo>
                    <a:pt x="14586" y="10393"/>
                    <a:pt x="14669" y="10369"/>
                    <a:pt x="14740" y="10333"/>
                  </a:cubicBezTo>
                  <a:lnTo>
                    <a:pt x="16133" y="9762"/>
                  </a:lnTo>
                  <a:cubicBezTo>
                    <a:pt x="16253" y="9714"/>
                    <a:pt x="16372" y="9655"/>
                    <a:pt x="16491" y="9619"/>
                  </a:cubicBezTo>
                  <a:cubicBezTo>
                    <a:pt x="16824" y="9548"/>
                    <a:pt x="17181" y="9476"/>
                    <a:pt x="17526" y="9405"/>
                  </a:cubicBezTo>
                  <a:cubicBezTo>
                    <a:pt x="17629" y="9384"/>
                    <a:pt x="17732" y="9355"/>
                    <a:pt x="17835" y="9355"/>
                  </a:cubicBezTo>
                  <a:cubicBezTo>
                    <a:pt x="17851" y="9355"/>
                    <a:pt x="17867" y="9356"/>
                    <a:pt x="17884" y="9357"/>
                  </a:cubicBezTo>
                  <a:cubicBezTo>
                    <a:pt x="17988" y="9366"/>
                    <a:pt x="18092" y="9370"/>
                    <a:pt x="18196" y="9370"/>
                  </a:cubicBezTo>
                  <a:cubicBezTo>
                    <a:pt x="18927" y="9370"/>
                    <a:pt x="19624" y="9165"/>
                    <a:pt x="20313" y="8988"/>
                  </a:cubicBezTo>
                  <a:cubicBezTo>
                    <a:pt x="20420" y="8952"/>
                    <a:pt x="20503" y="8929"/>
                    <a:pt x="20598" y="8905"/>
                  </a:cubicBezTo>
                  <a:close/>
                  <a:moveTo>
                    <a:pt x="15193" y="15691"/>
                  </a:moveTo>
                  <a:cubicBezTo>
                    <a:pt x="16086" y="16501"/>
                    <a:pt x="17026" y="17203"/>
                    <a:pt x="18134" y="17799"/>
                  </a:cubicBezTo>
                  <a:cubicBezTo>
                    <a:pt x="18015" y="17822"/>
                    <a:pt x="17955" y="17834"/>
                    <a:pt x="17896" y="17834"/>
                  </a:cubicBezTo>
                  <a:cubicBezTo>
                    <a:pt x="17586" y="17858"/>
                    <a:pt x="17253" y="17858"/>
                    <a:pt x="16943" y="17870"/>
                  </a:cubicBezTo>
                  <a:cubicBezTo>
                    <a:pt x="16928" y="17871"/>
                    <a:pt x="16913" y="17871"/>
                    <a:pt x="16898" y="17871"/>
                  </a:cubicBezTo>
                  <a:cubicBezTo>
                    <a:pt x="16705" y="17871"/>
                    <a:pt x="16551" y="17799"/>
                    <a:pt x="16407" y="17644"/>
                  </a:cubicBezTo>
                  <a:cubicBezTo>
                    <a:pt x="15907" y="17084"/>
                    <a:pt x="15526" y="16441"/>
                    <a:pt x="15157" y="15786"/>
                  </a:cubicBezTo>
                  <a:cubicBezTo>
                    <a:pt x="15145" y="15775"/>
                    <a:pt x="15181" y="15739"/>
                    <a:pt x="15193" y="15691"/>
                  </a:cubicBezTo>
                  <a:close/>
                  <a:moveTo>
                    <a:pt x="13871" y="13179"/>
                  </a:moveTo>
                  <a:lnTo>
                    <a:pt x="13871" y="13179"/>
                  </a:lnTo>
                  <a:cubicBezTo>
                    <a:pt x="15717" y="14941"/>
                    <a:pt x="17777" y="16346"/>
                    <a:pt x="20182" y="17453"/>
                  </a:cubicBezTo>
                  <a:cubicBezTo>
                    <a:pt x="20063" y="17477"/>
                    <a:pt x="20003" y="17513"/>
                    <a:pt x="19955" y="17513"/>
                  </a:cubicBezTo>
                  <a:cubicBezTo>
                    <a:pt x="19717" y="17513"/>
                    <a:pt x="19527" y="17620"/>
                    <a:pt x="19348" y="17763"/>
                  </a:cubicBezTo>
                  <a:cubicBezTo>
                    <a:pt x="19187" y="17895"/>
                    <a:pt x="19035" y="17982"/>
                    <a:pt x="18869" y="17982"/>
                  </a:cubicBezTo>
                  <a:cubicBezTo>
                    <a:pt x="18766" y="17982"/>
                    <a:pt x="18657" y="17948"/>
                    <a:pt x="18539" y="17870"/>
                  </a:cubicBezTo>
                  <a:cubicBezTo>
                    <a:pt x="18110" y="17584"/>
                    <a:pt x="17634" y="17346"/>
                    <a:pt x="17217" y="17037"/>
                  </a:cubicBezTo>
                  <a:cubicBezTo>
                    <a:pt x="16491" y="16501"/>
                    <a:pt x="15788" y="15929"/>
                    <a:pt x="15074" y="15382"/>
                  </a:cubicBezTo>
                  <a:cubicBezTo>
                    <a:pt x="14967" y="15310"/>
                    <a:pt x="14883" y="15203"/>
                    <a:pt x="14824" y="15084"/>
                  </a:cubicBezTo>
                  <a:cubicBezTo>
                    <a:pt x="14502" y="14477"/>
                    <a:pt x="14205" y="13881"/>
                    <a:pt x="13895" y="13274"/>
                  </a:cubicBezTo>
                  <a:cubicBezTo>
                    <a:pt x="13883" y="13250"/>
                    <a:pt x="13883" y="13215"/>
                    <a:pt x="13871" y="13179"/>
                  </a:cubicBezTo>
                  <a:close/>
                  <a:moveTo>
                    <a:pt x="14348" y="14536"/>
                  </a:moveTo>
                  <a:lnTo>
                    <a:pt x="14348" y="14536"/>
                  </a:lnTo>
                  <a:cubicBezTo>
                    <a:pt x="14609" y="15024"/>
                    <a:pt x="14895" y="15536"/>
                    <a:pt x="15062" y="16084"/>
                  </a:cubicBezTo>
                  <a:cubicBezTo>
                    <a:pt x="15264" y="16799"/>
                    <a:pt x="15431" y="17525"/>
                    <a:pt x="15621" y="18251"/>
                  </a:cubicBezTo>
                  <a:cubicBezTo>
                    <a:pt x="15669" y="18418"/>
                    <a:pt x="15621" y="18537"/>
                    <a:pt x="15538" y="18692"/>
                  </a:cubicBezTo>
                  <a:cubicBezTo>
                    <a:pt x="15419" y="18894"/>
                    <a:pt x="15324" y="19120"/>
                    <a:pt x="15252" y="19346"/>
                  </a:cubicBezTo>
                  <a:cubicBezTo>
                    <a:pt x="15173" y="19585"/>
                    <a:pt x="15119" y="19673"/>
                    <a:pt x="14951" y="19673"/>
                  </a:cubicBezTo>
                  <a:cubicBezTo>
                    <a:pt x="14892" y="19673"/>
                    <a:pt x="14820" y="19662"/>
                    <a:pt x="14729" y="19644"/>
                  </a:cubicBezTo>
                  <a:cubicBezTo>
                    <a:pt x="14729" y="18787"/>
                    <a:pt x="14776" y="17930"/>
                    <a:pt x="14729" y="17084"/>
                  </a:cubicBezTo>
                  <a:cubicBezTo>
                    <a:pt x="14657" y="16227"/>
                    <a:pt x="14478" y="15382"/>
                    <a:pt x="14348" y="14536"/>
                  </a:cubicBezTo>
                  <a:close/>
                  <a:moveTo>
                    <a:pt x="9537" y="14143"/>
                  </a:moveTo>
                  <a:cubicBezTo>
                    <a:pt x="8823" y="15953"/>
                    <a:pt x="8121" y="17751"/>
                    <a:pt x="7930" y="19739"/>
                  </a:cubicBezTo>
                  <a:cubicBezTo>
                    <a:pt x="7859" y="19656"/>
                    <a:pt x="7775" y="19596"/>
                    <a:pt x="7751" y="19537"/>
                  </a:cubicBezTo>
                  <a:cubicBezTo>
                    <a:pt x="7454" y="19001"/>
                    <a:pt x="7335" y="18453"/>
                    <a:pt x="7513" y="17858"/>
                  </a:cubicBezTo>
                  <a:cubicBezTo>
                    <a:pt x="7704" y="17180"/>
                    <a:pt x="8037" y="16572"/>
                    <a:pt x="8371" y="15977"/>
                  </a:cubicBezTo>
                  <a:cubicBezTo>
                    <a:pt x="8704" y="15394"/>
                    <a:pt x="9073" y="14846"/>
                    <a:pt x="9430" y="14286"/>
                  </a:cubicBezTo>
                  <a:cubicBezTo>
                    <a:pt x="9466" y="14239"/>
                    <a:pt x="9502" y="14191"/>
                    <a:pt x="9537" y="14143"/>
                  </a:cubicBezTo>
                  <a:close/>
                  <a:moveTo>
                    <a:pt x="11978" y="11726"/>
                  </a:moveTo>
                  <a:cubicBezTo>
                    <a:pt x="10597" y="14465"/>
                    <a:pt x="9478" y="17275"/>
                    <a:pt x="9049" y="20275"/>
                  </a:cubicBezTo>
                  <a:cubicBezTo>
                    <a:pt x="8775" y="20204"/>
                    <a:pt x="8525" y="20132"/>
                    <a:pt x="8240" y="20073"/>
                  </a:cubicBezTo>
                  <a:cubicBezTo>
                    <a:pt x="8073" y="20037"/>
                    <a:pt x="8013" y="19954"/>
                    <a:pt x="8025" y="19799"/>
                  </a:cubicBezTo>
                  <a:cubicBezTo>
                    <a:pt x="8073" y="19501"/>
                    <a:pt x="8109" y="19204"/>
                    <a:pt x="8168" y="18930"/>
                  </a:cubicBezTo>
                  <a:cubicBezTo>
                    <a:pt x="8513" y="17394"/>
                    <a:pt x="9014" y="15906"/>
                    <a:pt x="9645" y="14465"/>
                  </a:cubicBezTo>
                  <a:cubicBezTo>
                    <a:pt x="9764" y="14203"/>
                    <a:pt x="9859" y="13953"/>
                    <a:pt x="9966" y="13703"/>
                  </a:cubicBezTo>
                  <a:cubicBezTo>
                    <a:pt x="10264" y="13024"/>
                    <a:pt x="10716" y="12453"/>
                    <a:pt x="11288" y="12000"/>
                  </a:cubicBezTo>
                  <a:cubicBezTo>
                    <a:pt x="11490" y="11857"/>
                    <a:pt x="11692" y="11726"/>
                    <a:pt x="11978" y="11726"/>
                  </a:cubicBezTo>
                  <a:close/>
                  <a:moveTo>
                    <a:pt x="12300" y="11703"/>
                  </a:moveTo>
                  <a:cubicBezTo>
                    <a:pt x="12347" y="11798"/>
                    <a:pt x="12454" y="11869"/>
                    <a:pt x="12454" y="11965"/>
                  </a:cubicBezTo>
                  <a:cubicBezTo>
                    <a:pt x="12502" y="12536"/>
                    <a:pt x="12573" y="13108"/>
                    <a:pt x="12526" y="13667"/>
                  </a:cubicBezTo>
                  <a:cubicBezTo>
                    <a:pt x="12300" y="16037"/>
                    <a:pt x="11811" y="18334"/>
                    <a:pt x="10919" y="20537"/>
                  </a:cubicBezTo>
                  <a:cubicBezTo>
                    <a:pt x="10740" y="20978"/>
                    <a:pt x="10549" y="21406"/>
                    <a:pt x="10371" y="21859"/>
                  </a:cubicBezTo>
                  <a:cubicBezTo>
                    <a:pt x="10538" y="21561"/>
                    <a:pt x="10728" y="21263"/>
                    <a:pt x="10871" y="20954"/>
                  </a:cubicBezTo>
                  <a:cubicBezTo>
                    <a:pt x="11681" y="19204"/>
                    <a:pt x="12181" y="17382"/>
                    <a:pt x="12466" y="15489"/>
                  </a:cubicBezTo>
                  <a:cubicBezTo>
                    <a:pt x="12538" y="14953"/>
                    <a:pt x="12621" y="14417"/>
                    <a:pt x="12657" y="13870"/>
                  </a:cubicBezTo>
                  <a:cubicBezTo>
                    <a:pt x="12716" y="13274"/>
                    <a:pt x="12693" y="12679"/>
                    <a:pt x="12562" y="12096"/>
                  </a:cubicBezTo>
                  <a:cubicBezTo>
                    <a:pt x="12526" y="11988"/>
                    <a:pt x="12514" y="11881"/>
                    <a:pt x="12502" y="11786"/>
                  </a:cubicBezTo>
                  <a:cubicBezTo>
                    <a:pt x="12545" y="11756"/>
                    <a:pt x="12581" y="11743"/>
                    <a:pt x="12613" y="11743"/>
                  </a:cubicBezTo>
                  <a:cubicBezTo>
                    <a:pt x="12669" y="11743"/>
                    <a:pt x="12710" y="11784"/>
                    <a:pt x="12740" y="11846"/>
                  </a:cubicBezTo>
                  <a:cubicBezTo>
                    <a:pt x="12764" y="11917"/>
                    <a:pt x="12776" y="12000"/>
                    <a:pt x="12800" y="12084"/>
                  </a:cubicBezTo>
                  <a:cubicBezTo>
                    <a:pt x="13038" y="13548"/>
                    <a:pt x="13145" y="15036"/>
                    <a:pt x="13062" y="16525"/>
                  </a:cubicBezTo>
                  <a:cubicBezTo>
                    <a:pt x="12966" y="17882"/>
                    <a:pt x="12764" y="19227"/>
                    <a:pt x="12407" y="20537"/>
                  </a:cubicBezTo>
                  <a:cubicBezTo>
                    <a:pt x="12395" y="20620"/>
                    <a:pt x="12359" y="20728"/>
                    <a:pt x="12347" y="20811"/>
                  </a:cubicBezTo>
                  <a:cubicBezTo>
                    <a:pt x="12347" y="20835"/>
                    <a:pt x="12359" y="20859"/>
                    <a:pt x="12371" y="20966"/>
                  </a:cubicBezTo>
                  <a:cubicBezTo>
                    <a:pt x="12931" y="19466"/>
                    <a:pt x="13181" y="17977"/>
                    <a:pt x="13252" y="16453"/>
                  </a:cubicBezTo>
                  <a:cubicBezTo>
                    <a:pt x="13335" y="14953"/>
                    <a:pt x="13228" y="13453"/>
                    <a:pt x="12835" y="11905"/>
                  </a:cubicBezTo>
                  <a:lnTo>
                    <a:pt x="12835" y="11905"/>
                  </a:lnTo>
                  <a:cubicBezTo>
                    <a:pt x="13109" y="12060"/>
                    <a:pt x="13240" y="12227"/>
                    <a:pt x="13347" y="12453"/>
                  </a:cubicBezTo>
                  <a:cubicBezTo>
                    <a:pt x="14300" y="14560"/>
                    <a:pt x="14681" y="16787"/>
                    <a:pt x="14621" y="19085"/>
                  </a:cubicBezTo>
                  <a:cubicBezTo>
                    <a:pt x="14609" y="19466"/>
                    <a:pt x="14633" y="19847"/>
                    <a:pt x="14478" y="20204"/>
                  </a:cubicBezTo>
                  <a:cubicBezTo>
                    <a:pt x="14383" y="20394"/>
                    <a:pt x="14300" y="20549"/>
                    <a:pt x="14062" y="20597"/>
                  </a:cubicBezTo>
                  <a:cubicBezTo>
                    <a:pt x="13764" y="20656"/>
                    <a:pt x="13586" y="20894"/>
                    <a:pt x="13407" y="21109"/>
                  </a:cubicBezTo>
                  <a:cubicBezTo>
                    <a:pt x="13180" y="21404"/>
                    <a:pt x="13084" y="21529"/>
                    <a:pt x="12929" y="21529"/>
                  </a:cubicBezTo>
                  <a:cubicBezTo>
                    <a:pt x="12815" y="21529"/>
                    <a:pt x="12670" y="21462"/>
                    <a:pt x="12419" y="21347"/>
                  </a:cubicBezTo>
                  <a:cubicBezTo>
                    <a:pt x="12359" y="21323"/>
                    <a:pt x="12323" y="21287"/>
                    <a:pt x="12264" y="21275"/>
                  </a:cubicBezTo>
                  <a:cubicBezTo>
                    <a:pt x="12145" y="21237"/>
                    <a:pt x="12043" y="21216"/>
                    <a:pt x="11955" y="21216"/>
                  </a:cubicBezTo>
                  <a:cubicBezTo>
                    <a:pt x="11742" y="21216"/>
                    <a:pt x="11610" y="21338"/>
                    <a:pt x="11526" y="21632"/>
                  </a:cubicBezTo>
                  <a:cubicBezTo>
                    <a:pt x="11442" y="21966"/>
                    <a:pt x="11252" y="22061"/>
                    <a:pt x="10930" y="22061"/>
                  </a:cubicBezTo>
                  <a:cubicBezTo>
                    <a:pt x="10915" y="22060"/>
                    <a:pt x="10898" y="22059"/>
                    <a:pt x="10882" y="22059"/>
                  </a:cubicBezTo>
                  <a:cubicBezTo>
                    <a:pt x="10751" y="22059"/>
                    <a:pt x="10605" y="22097"/>
                    <a:pt x="10478" y="22097"/>
                  </a:cubicBezTo>
                  <a:cubicBezTo>
                    <a:pt x="10418" y="22097"/>
                    <a:pt x="10359" y="22049"/>
                    <a:pt x="10299" y="22025"/>
                  </a:cubicBezTo>
                  <a:cubicBezTo>
                    <a:pt x="10252" y="22061"/>
                    <a:pt x="10204" y="22109"/>
                    <a:pt x="10097" y="22180"/>
                  </a:cubicBezTo>
                  <a:cubicBezTo>
                    <a:pt x="10073" y="21966"/>
                    <a:pt x="10037" y="21811"/>
                    <a:pt x="10026" y="21644"/>
                  </a:cubicBezTo>
                  <a:cubicBezTo>
                    <a:pt x="10014" y="21394"/>
                    <a:pt x="9918" y="21204"/>
                    <a:pt x="9716" y="21037"/>
                  </a:cubicBezTo>
                  <a:cubicBezTo>
                    <a:pt x="8954" y="20430"/>
                    <a:pt x="9109" y="20632"/>
                    <a:pt x="9287" y="19727"/>
                  </a:cubicBezTo>
                  <a:cubicBezTo>
                    <a:pt x="9561" y="18215"/>
                    <a:pt x="10037" y="16739"/>
                    <a:pt x="10609" y="15298"/>
                  </a:cubicBezTo>
                  <a:cubicBezTo>
                    <a:pt x="10966" y="14405"/>
                    <a:pt x="11323" y="13512"/>
                    <a:pt x="11692" y="12619"/>
                  </a:cubicBezTo>
                  <a:cubicBezTo>
                    <a:pt x="11800" y="12357"/>
                    <a:pt x="11931" y="12119"/>
                    <a:pt x="12062" y="11881"/>
                  </a:cubicBezTo>
                  <a:cubicBezTo>
                    <a:pt x="12109" y="11810"/>
                    <a:pt x="12228" y="11762"/>
                    <a:pt x="12300" y="11703"/>
                  </a:cubicBezTo>
                  <a:close/>
                  <a:moveTo>
                    <a:pt x="6565" y="1"/>
                  </a:moveTo>
                  <a:cubicBezTo>
                    <a:pt x="6464" y="1"/>
                    <a:pt x="6372" y="66"/>
                    <a:pt x="6263" y="201"/>
                  </a:cubicBezTo>
                  <a:cubicBezTo>
                    <a:pt x="6132" y="356"/>
                    <a:pt x="6013" y="511"/>
                    <a:pt x="5858" y="654"/>
                  </a:cubicBezTo>
                  <a:cubicBezTo>
                    <a:pt x="5442" y="1011"/>
                    <a:pt x="5418" y="1106"/>
                    <a:pt x="5596" y="1630"/>
                  </a:cubicBezTo>
                  <a:cubicBezTo>
                    <a:pt x="5692" y="1904"/>
                    <a:pt x="5656" y="1999"/>
                    <a:pt x="5382" y="2094"/>
                  </a:cubicBezTo>
                  <a:cubicBezTo>
                    <a:pt x="5204" y="2142"/>
                    <a:pt x="5025" y="2166"/>
                    <a:pt x="4858" y="2225"/>
                  </a:cubicBezTo>
                  <a:cubicBezTo>
                    <a:pt x="4549" y="2332"/>
                    <a:pt x="4442" y="2475"/>
                    <a:pt x="4442" y="2809"/>
                  </a:cubicBezTo>
                  <a:cubicBezTo>
                    <a:pt x="4442" y="2928"/>
                    <a:pt x="4465" y="3059"/>
                    <a:pt x="4465" y="3190"/>
                  </a:cubicBezTo>
                  <a:cubicBezTo>
                    <a:pt x="4465" y="3452"/>
                    <a:pt x="4442" y="3702"/>
                    <a:pt x="4251" y="3928"/>
                  </a:cubicBezTo>
                  <a:cubicBezTo>
                    <a:pt x="4180" y="4011"/>
                    <a:pt x="4180" y="4190"/>
                    <a:pt x="4180" y="4321"/>
                  </a:cubicBezTo>
                  <a:cubicBezTo>
                    <a:pt x="4180" y="4476"/>
                    <a:pt x="4239" y="4607"/>
                    <a:pt x="4287" y="4738"/>
                  </a:cubicBezTo>
                  <a:cubicBezTo>
                    <a:pt x="4311" y="4892"/>
                    <a:pt x="4322" y="5011"/>
                    <a:pt x="4227" y="5142"/>
                  </a:cubicBezTo>
                  <a:cubicBezTo>
                    <a:pt x="4049" y="5333"/>
                    <a:pt x="4061" y="5547"/>
                    <a:pt x="4180" y="5773"/>
                  </a:cubicBezTo>
                  <a:cubicBezTo>
                    <a:pt x="4263" y="5928"/>
                    <a:pt x="4358" y="6107"/>
                    <a:pt x="4358" y="6273"/>
                  </a:cubicBezTo>
                  <a:cubicBezTo>
                    <a:pt x="4358" y="6547"/>
                    <a:pt x="4418" y="6762"/>
                    <a:pt x="4620" y="6964"/>
                  </a:cubicBezTo>
                  <a:cubicBezTo>
                    <a:pt x="4620" y="6964"/>
                    <a:pt x="4608" y="6988"/>
                    <a:pt x="4608" y="7024"/>
                  </a:cubicBezTo>
                  <a:cubicBezTo>
                    <a:pt x="4596" y="7024"/>
                    <a:pt x="4561" y="7047"/>
                    <a:pt x="4549" y="7047"/>
                  </a:cubicBezTo>
                  <a:cubicBezTo>
                    <a:pt x="4489" y="7059"/>
                    <a:pt x="4430" y="7059"/>
                    <a:pt x="4370" y="7059"/>
                  </a:cubicBezTo>
                  <a:cubicBezTo>
                    <a:pt x="4295" y="7051"/>
                    <a:pt x="4221" y="7047"/>
                    <a:pt x="4148" y="7047"/>
                  </a:cubicBezTo>
                  <a:cubicBezTo>
                    <a:pt x="3683" y="7047"/>
                    <a:pt x="3245" y="7204"/>
                    <a:pt x="2834" y="7440"/>
                  </a:cubicBezTo>
                  <a:cubicBezTo>
                    <a:pt x="2203" y="7774"/>
                    <a:pt x="1644" y="8226"/>
                    <a:pt x="1370" y="8929"/>
                  </a:cubicBezTo>
                  <a:cubicBezTo>
                    <a:pt x="1227" y="9262"/>
                    <a:pt x="1084" y="9595"/>
                    <a:pt x="715" y="9798"/>
                  </a:cubicBezTo>
                  <a:cubicBezTo>
                    <a:pt x="774" y="9952"/>
                    <a:pt x="810" y="10060"/>
                    <a:pt x="834" y="10262"/>
                  </a:cubicBezTo>
                  <a:cubicBezTo>
                    <a:pt x="965" y="10595"/>
                    <a:pt x="929" y="10893"/>
                    <a:pt x="667" y="11143"/>
                  </a:cubicBezTo>
                  <a:cubicBezTo>
                    <a:pt x="501" y="11286"/>
                    <a:pt x="358" y="11453"/>
                    <a:pt x="203" y="11607"/>
                  </a:cubicBezTo>
                  <a:cubicBezTo>
                    <a:pt x="0" y="11810"/>
                    <a:pt x="12" y="11905"/>
                    <a:pt x="155" y="12155"/>
                  </a:cubicBezTo>
                  <a:cubicBezTo>
                    <a:pt x="393" y="12524"/>
                    <a:pt x="620" y="12905"/>
                    <a:pt x="810" y="13298"/>
                  </a:cubicBezTo>
                  <a:cubicBezTo>
                    <a:pt x="893" y="13441"/>
                    <a:pt x="917" y="13655"/>
                    <a:pt x="893" y="13822"/>
                  </a:cubicBezTo>
                  <a:cubicBezTo>
                    <a:pt x="846" y="14060"/>
                    <a:pt x="905" y="14251"/>
                    <a:pt x="1048" y="14417"/>
                  </a:cubicBezTo>
                  <a:cubicBezTo>
                    <a:pt x="1191" y="14560"/>
                    <a:pt x="1334" y="14691"/>
                    <a:pt x="1465" y="14846"/>
                  </a:cubicBezTo>
                  <a:cubicBezTo>
                    <a:pt x="1572" y="14953"/>
                    <a:pt x="1667" y="15084"/>
                    <a:pt x="1751" y="15203"/>
                  </a:cubicBezTo>
                  <a:cubicBezTo>
                    <a:pt x="1882" y="15382"/>
                    <a:pt x="1989" y="15584"/>
                    <a:pt x="2156" y="15739"/>
                  </a:cubicBezTo>
                  <a:cubicBezTo>
                    <a:pt x="2441" y="15989"/>
                    <a:pt x="2739" y="16203"/>
                    <a:pt x="3037" y="16418"/>
                  </a:cubicBezTo>
                  <a:cubicBezTo>
                    <a:pt x="3392" y="16689"/>
                    <a:pt x="3741" y="16820"/>
                    <a:pt x="4104" y="16820"/>
                  </a:cubicBezTo>
                  <a:cubicBezTo>
                    <a:pt x="4409" y="16820"/>
                    <a:pt x="4724" y="16728"/>
                    <a:pt x="5061" y="16548"/>
                  </a:cubicBezTo>
                  <a:cubicBezTo>
                    <a:pt x="6275" y="15858"/>
                    <a:pt x="7478" y="15155"/>
                    <a:pt x="8609" y="14334"/>
                  </a:cubicBezTo>
                  <a:cubicBezTo>
                    <a:pt x="8883" y="14143"/>
                    <a:pt x="9168" y="13965"/>
                    <a:pt x="9430" y="13786"/>
                  </a:cubicBezTo>
                  <a:lnTo>
                    <a:pt x="9478" y="13834"/>
                  </a:lnTo>
                  <a:cubicBezTo>
                    <a:pt x="9228" y="14227"/>
                    <a:pt x="8966" y="14608"/>
                    <a:pt x="8728" y="15001"/>
                  </a:cubicBezTo>
                  <a:cubicBezTo>
                    <a:pt x="8192" y="15858"/>
                    <a:pt x="7680" y="16727"/>
                    <a:pt x="7323" y="17680"/>
                  </a:cubicBezTo>
                  <a:cubicBezTo>
                    <a:pt x="7049" y="18394"/>
                    <a:pt x="7144" y="19061"/>
                    <a:pt x="7478" y="19716"/>
                  </a:cubicBezTo>
                  <a:cubicBezTo>
                    <a:pt x="7597" y="19954"/>
                    <a:pt x="7751" y="20156"/>
                    <a:pt x="7882" y="20370"/>
                  </a:cubicBezTo>
                  <a:cubicBezTo>
                    <a:pt x="8097" y="20394"/>
                    <a:pt x="8299" y="20430"/>
                    <a:pt x="8490" y="20466"/>
                  </a:cubicBezTo>
                  <a:cubicBezTo>
                    <a:pt x="8585" y="20489"/>
                    <a:pt x="8692" y="20513"/>
                    <a:pt x="8716" y="20573"/>
                  </a:cubicBezTo>
                  <a:cubicBezTo>
                    <a:pt x="8930" y="20930"/>
                    <a:pt x="9264" y="21144"/>
                    <a:pt x="9561" y="21394"/>
                  </a:cubicBezTo>
                  <a:cubicBezTo>
                    <a:pt x="9680" y="21501"/>
                    <a:pt x="9728" y="21621"/>
                    <a:pt x="9740" y="21763"/>
                  </a:cubicBezTo>
                  <a:cubicBezTo>
                    <a:pt x="9740" y="21930"/>
                    <a:pt x="9764" y="22097"/>
                    <a:pt x="9799" y="22252"/>
                  </a:cubicBezTo>
                  <a:cubicBezTo>
                    <a:pt x="9841" y="22447"/>
                    <a:pt x="9935" y="22518"/>
                    <a:pt x="10107" y="22518"/>
                  </a:cubicBezTo>
                  <a:cubicBezTo>
                    <a:pt x="10134" y="22518"/>
                    <a:pt x="10162" y="22517"/>
                    <a:pt x="10192" y="22514"/>
                  </a:cubicBezTo>
                  <a:cubicBezTo>
                    <a:pt x="10478" y="22466"/>
                    <a:pt x="10752" y="22418"/>
                    <a:pt x="11038" y="22394"/>
                  </a:cubicBezTo>
                  <a:cubicBezTo>
                    <a:pt x="11383" y="22359"/>
                    <a:pt x="11609" y="22228"/>
                    <a:pt x="11692" y="21859"/>
                  </a:cubicBezTo>
                  <a:cubicBezTo>
                    <a:pt x="11733" y="21664"/>
                    <a:pt x="11818" y="21580"/>
                    <a:pt x="11954" y="21580"/>
                  </a:cubicBezTo>
                  <a:cubicBezTo>
                    <a:pt x="12018" y="21580"/>
                    <a:pt x="12093" y="21598"/>
                    <a:pt x="12181" y="21632"/>
                  </a:cubicBezTo>
                  <a:cubicBezTo>
                    <a:pt x="12347" y="21704"/>
                    <a:pt x="12514" y="21799"/>
                    <a:pt x="12681" y="21859"/>
                  </a:cubicBezTo>
                  <a:cubicBezTo>
                    <a:pt x="12781" y="21897"/>
                    <a:pt x="12867" y="21917"/>
                    <a:pt x="12944" y="21917"/>
                  </a:cubicBezTo>
                  <a:cubicBezTo>
                    <a:pt x="13107" y="21917"/>
                    <a:pt x="13230" y="21830"/>
                    <a:pt x="13359" y="21644"/>
                  </a:cubicBezTo>
                  <a:cubicBezTo>
                    <a:pt x="13419" y="21573"/>
                    <a:pt x="13466" y="21478"/>
                    <a:pt x="13526" y="21406"/>
                  </a:cubicBezTo>
                  <a:cubicBezTo>
                    <a:pt x="13705" y="21216"/>
                    <a:pt x="13871" y="20990"/>
                    <a:pt x="14145" y="20942"/>
                  </a:cubicBezTo>
                  <a:cubicBezTo>
                    <a:pt x="14383" y="20906"/>
                    <a:pt x="14502" y="20763"/>
                    <a:pt x="14598" y="20573"/>
                  </a:cubicBezTo>
                  <a:cubicBezTo>
                    <a:pt x="14645" y="20454"/>
                    <a:pt x="14705" y="20347"/>
                    <a:pt x="14740" y="20251"/>
                  </a:cubicBezTo>
                  <a:cubicBezTo>
                    <a:pt x="14788" y="20108"/>
                    <a:pt x="14859" y="20025"/>
                    <a:pt x="15014" y="19989"/>
                  </a:cubicBezTo>
                  <a:cubicBezTo>
                    <a:pt x="15300" y="19930"/>
                    <a:pt x="15395" y="19739"/>
                    <a:pt x="15479" y="19477"/>
                  </a:cubicBezTo>
                  <a:cubicBezTo>
                    <a:pt x="15514" y="19299"/>
                    <a:pt x="15610" y="19085"/>
                    <a:pt x="15729" y="18942"/>
                  </a:cubicBezTo>
                  <a:cubicBezTo>
                    <a:pt x="15872" y="18763"/>
                    <a:pt x="15907" y="18596"/>
                    <a:pt x="15848" y="18382"/>
                  </a:cubicBezTo>
                  <a:cubicBezTo>
                    <a:pt x="15741" y="17965"/>
                    <a:pt x="15645" y="17549"/>
                    <a:pt x="15562" y="17132"/>
                  </a:cubicBezTo>
                  <a:lnTo>
                    <a:pt x="15562" y="17132"/>
                  </a:lnTo>
                  <a:cubicBezTo>
                    <a:pt x="15645" y="17180"/>
                    <a:pt x="15693" y="17251"/>
                    <a:pt x="15752" y="17334"/>
                  </a:cubicBezTo>
                  <a:cubicBezTo>
                    <a:pt x="15955" y="17572"/>
                    <a:pt x="16145" y="17787"/>
                    <a:pt x="16336" y="18013"/>
                  </a:cubicBezTo>
                  <a:cubicBezTo>
                    <a:pt x="16445" y="18133"/>
                    <a:pt x="16584" y="18193"/>
                    <a:pt x="16744" y="18193"/>
                  </a:cubicBezTo>
                  <a:cubicBezTo>
                    <a:pt x="16759" y="18193"/>
                    <a:pt x="16773" y="18193"/>
                    <a:pt x="16788" y="18192"/>
                  </a:cubicBezTo>
                  <a:cubicBezTo>
                    <a:pt x="17145" y="18180"/>
                    <a:pt x="17515" y="18168"/>
                    <a:pt x="17884" y="18168"/>
                  </a:cubicBezTo>
                  <a:cubicBezTo>
                    <a:pt x="18098" y="18168"/>
                    <a:pt x="18336" y="18168"/>
                    <a:pt x="18515" y="18251"/>
                  </a:cubicBezTo>
                  <a:cubicBezTo>
                    <a:pt x="18632" y="18307"/>
                    <a:pt x="18740" y="18334"/>
                    <a:pt x="18841" y="18334"/>
                  </a:cubicBezTo>
                  <a:cubicBezTo>
                    <a:pt x="18997" y="18334"/>
                    <a:pt x="19135" y="18271"/>
                    <a:pt x="19265" y="18156"/>
                  </a:cubicBezTo>
                  <a:cubicBezTo>
                    <a:pt x="19551" y="17894"/>
                    <a:pt x="19860" y="17834"/>
                    <a:pt x="20217" y="17811"/>
                  </a:cubicBezTo>
                  <a:cubicBezTo>
                    <a:pt x="20503" y="17775"/>
                    <a:pt x="20801" y="17739"/>
                    <a:pt x="21039" y="17596"/>
                  </a:cubicBezTo>
                  <a:cubicBezTo>
                    <a:pt x="21563" y="17287"/>
                    <a:pt x="22122" y="17108"/>
                    <a:pt x="22694" y="16929"/>
                  </a:cubicBezTo>
                  <a:cubicBezTo>
                    <a:pt x="22765" y="16906"/>
                    <a:pt x="22825" y="16858"/>
                    <a:pt x="22896" y="16822"/>
                  </a:cubicBezTo>
                  <a:cubicBezTo>
                    <a:pt x="22813" y="16584"/>
                    <a:pt x="22694" y="16370"/>
                    <a:pt x="22646" y="16144"/>
                  </a:cubicBezTo>
                  <a:cubicBezTo>
                    <a:pt x="22622" y="16013"/>
                    <a:pt x="22622" y="15798"/>
                    <a:pt x="22694" y="15715"/>
                  </a:cubicBezTo>
                  <a:cubicBezTo>
                    <a:pt x="22932" y="15429"/>
                    <a:pt x="22956" y="15132"/>
                    <a:pt x="22956" y="14798"/>
                  </a:cubicBezTo>
                  <a:cubicBezTo>
                    <a:pt x="22956" y="14536"/>
                    <a:pt x="22991" y="14262"/>
                    <a:pt x="23134" y="14012"/>
                  </a:cubicBezTo>
                  <a:cubicBezTo>
                    <a:pt x="23194" y="13905"/>
                    <a:pt x="23218" y="13786"/>
                    <a:pt x="23230" y="13667"/>
                  </a:cubicBezTo>
                  <a:cubicBezTo>
                    <a:pt x="23253" y="13191"/>
                    <a:pt x="23158" y="12750"/>
                    <a:pt x="22765" y="12417"/>
                  </a:cubicBezTo>
                  <a:cubicBezTo>
                    <a:pt x="22563" y="12238"/>
                    <a:pt x="22479" y="12036"/>
                    <a:pt x="22563" y="11786"/>
                  </a:cubicBezTo>
                  <a:cubicBezTo>
                    <a:pt x="22587" y="11667"/>
                    <a:pt x="22599" y="11548"/>
                    <a:pt x="22622" y="11429"/>
                  </a:cubicBezTo>
                  <a:cubicBezTo>
                    <a:pt x="22646" y="11274"/>
                    <a:pt x="22599" y="11143"/>
                    <a:pt x="22468" y="11048"/>
                  </a:cubicBezTo>
                  <a:cubicBezTo>
                    <a:pt x="22206" y="10869"/>
                    <a:pt x="22039" y="10619"/>
                    <a:pt x="21884" y="10333"/>
                  </a:cubicBezTo>
                  <a:cubicBezTo>
                    <a:pt x="21825" y="10238"/>
                    <a:pt x="21753" y="10131"/>
                    <a:pt x="21646" y="10083"/>
                  </a:cubicBezTo>
                  <a:cubicBezTo>
                    <a:pt x="21229" y="9905"/>
                    <a:pt x="20991" y="9595"/>
                    <a:pt x="20967" y="9131"/>
                  </a:cubicBezTo>
                  <a:cubicBezTo>
                    <a:pt x="20967" y="9107"/>
                    <a:pt x="20955" y="9083"/>
                    <a:pt x="20955" y="9059"/>
                  </a:cubicBezTo>
                  <a:cubicBezTo>
                    <a:pt x="20878" y="8819"/>
                    <a:pt x="20807" y="8721"/>
                    <a:pt x="20652" y="8721"/>
                  </a:cubicBezTo>
                  <a:cubicBezTo>
                    <a:pt x="20593" y="8721"/>
                    <a:pt x="20521" y="8735"/>
                    <a:pt x="20432" y="8762"/>
                  </a:cubicBezTo>
                  <a:cubicBezTo>
                    <a:pt x="20074" y="8845"/>
                    <a:pt x="19717" y="8964"/>
                    <a:pt x="19360" y="9059"/>
                  </a:cubicBezTo>
                  <a:cubicBezTo>
                    <a:pt x="19009" y="9149"/>
                    <a:pt x="18664" y="9200"/>
                    <a:pt x="18309" y="9200"/>
                  </a:cubicBezTo>
                  <a:cubicBezTo>
                    <a:pt x="18146" y="9200"/>
                    <a:pt x="17981" y="9189"/>
                    <a:pt x="17812" y="9167"/>
                  </a:cubicBezTo>
                  <a:cubicBezTo>
                    <a:pt x="17919" y="9059"/>
                    <a:pt x="18015" y="8988"/>
                    <a:pt x="18134" y="8905"/>
                  </a:cubicBezTo>
                  <a:cubicBezTo>
                    <a:pt x="18753" y="8536"/>
                    <a:pt x="19348" y="8131"/>
                    <a:pt x="19836" y="7619"/>
                  </a:cubicBezTo>
                  <a:cubicBezTo>
                    <a:pt x="20134" y="7321"/>
                    <a:pt x="20384" y="6988"/>
                    <a:pt x="20539" y="6583"/>
                  </a:cubicBezTo>
                  <a:cubicBezTo>
                    <a:pt x="20741" y="6047"/>
                    <a:pt x="20741" y="5500"/>
                    <a:pt x="20729" y="4940"/>
                  </a:cubicBezTo>
                  <a:cubicBezTo>
                    <a:pt x="20729" y="4499"/>
                    <a:pt x="20598" y="4118"/>
                    <a:pt x="20384" y="3749"/>
                  </a:cubicBezTo>
                  <a:cubicBezTo>
                    <a:pt x="20277" y="3571"/>
                    <a:pt x="20146" y="3404"/>
                    <a:pt x="20074" y="3225"/>
                  </a:cubicBezTo>
                  <a:cubicBezTo>
                    <a:pt x="20003" y="3035"/>
                    <a:pt x="19955" y="2821"/>
                    <a:pt x="19896" y="2594"/>
                  </a:cubicBezTo>
                  <a:cubicBezTo>
                    <a:pt x="19789" y="2571"/>
                    <a:pt x="19658" y="2523"/>
                    <a:pt x="19539" y="2499"/>
                  </a:cubicBezTo>
                  <a:cubicBezTo>
                    <a:pt x="19193" y="2416"/>
                    <a:pt x="19015" y="2201"/>
                    <a:pt x="18955" y="1856"/>
                  </a:cubicBezTo>
                  <a:cubicBezTo>
                    <a:pt x="18931" y="1666"/>
                    <a:pt x="18884" y="1451"/>
                    <a:pt x="18836" y="1261"/>
                  </a:cubicBezTo>
                  <a:cubicBezTo>
                    <a:pt x="18765" y="963"/>
                    <a:pt x="18705" y="928"/>
                    <a:pt x="18396" y="916"/>
                  </a:cubicBezTo>
                  <a:cubicBezTo>
                    <a:pt x="17991" y="904"/>
                    <a:pt x="17586" y="868"/>
                    <a:pt x="17181" y="844"/>
                  </a:cubicBezTo>
                  <a:cubicBezTo>
                    <a:pt x="16967" y="832"/>
                    <a:pt x="16764" y="737"/>
                    <a:pt x="16622" y="570"/>
                  </a:cubicBezTo>
                  <a:cubicBezTo>
                    <a:pt x="16485" y="433"/>
                    <a:pt x="16348" y="390"/>
                    <a:pt x="16169" y="390"/>
                  </a:cubicBezTo>
                  <a:cubicBezTo>
                    <a:pt x="16146" y="390"/>
                    <a:pt x="16122" y="390"/>
                    <a:pt x="16098" y="392"/>
                  </a:cubicBezTo>
                  <a:cubicBezTo>
                    <a:pt x="15710" y="430"/>
                    <a:pt x="15323" y="520"/>
                    <a:pt x="14924" y="520"/>
                  </a:cubicBezTo>
                  <a:cubicBezTo>
                    <a:pt x="14820" y="520"/>
                    <a:pt x="14715" y="514"/>
                    <a:pt x="14609" y="499"/>
                  </a:cubicBezTo>
                  <a:cubicBezTo>
                    <a:pt x="14595" y="495"/>
                    <a:pt x="14583" y="494"/>
                    <a:pt x="14570" y="494"/>
                  </a:cubicBezTo>
                  <a:cubicBezTo>
                    <a:pt x="14540" y="494"/>
                    <a:pt x="14512" y="502"/>
                    <a:pt x="14478" y="511"/>
                  </a:cubicBezTo>
                  <a:cubicBezTo>
                    <a:pt x="13895" y="630"/>
                    <a:pt x="13335" y="832"/>
                    <a:pt x="12812" y="1130"/>
                  </a:cubicBezTo>
                  <a:cubicBezTo>
                    <a:pt x="12466" y="1320"/>
                    <a:pt x="12240" y="1606"/>
                    <a:pt x="12181" y="1987"/>
                  </a:cubicBezTo>
                  <a:cubicBezTo>
                    <a:pt x="12121" y="2416"/>
                    <a:pt x="12050" y="2856"/>
                    <a:pt x="11978" y="3344"/>
                  </a:cubicBezTo>
                  <a:cubicBezTo>
                    <a:pt x="11931" y="3214"/>
                    <a:pt x="11907" y="3130"/>
                    <a:pt x="11883" y="3059"/>
                  </a:cubicBezTo>
                  <a:cubicBezTo>
                    <a:pt x="11800" y="2737"/>
                    <a:pt x="11728" y="2404"/>
                    <a:pt x="11621" y="2094"/>
                  </a:cubicBezTo>
                  <a:cubicBezTo>
                    <a:pt x="11490" y="1666"/>
                    <a:pt x="11252" y="1309"/>
                    <a:pt x="10907" y="1011"/>
                  </a:cubicBezTo>
                  <a:cubicBezTo>
                    <a:pt x="10490" y="618"/>
                    <a:pt x="9954" y="487"/>
                    <a:pt x="9442" y="320"/>
                  </a:cubicBezTo>
                  <a:cubicBezTo>
                    <a:pt x="9347" y="392"/>
                    <a:pt x="9240" y="475"/>
                    <a:pt x="9133" y="511"/>
                  </a:cubicBezTo>
                  <a:cubicBezTo>
                    <a:pt x="8954" y="570"/>
                    <a:pt x="8775" y="654"/>
                    <a:pt x="8597" y="666"/>
                  </a:cubicBezTo>
                  <a:cubicBezTo>
                    <a:pt x="8575" y="667"/>
                    <a:pt x="8553" y="667"/>
                    <a:pt x="8531" y="667"/>
                  </a:cubicBezTo>
                  <a:cubicBezTo>
                    <a:pt x="8292" y="667"/>
                    <a:pt x="8069" y="617"/>
                    <a:pt x="7839" y="617"/>
                  </a:cubicBezTo>
                  <a:cubicBezTo>
                    <a:pt x="7818" y="617"/>
                    <a:pt x="7796" y="617"/>
                    <a:pt x="7775" y="618"/>
                  </a:cubicBezTo>
                  <a:cubicBezTo>
                    <a:pt x="7751" y="619"/>
                    <a:pt x="7728" y="619"/>
                    <a:pt x="7704" y="619"/>
                  </a:cubicBezTo>
                  <a:cubicBezTo>
                    <a:pt x="7426" y="619"/>
                    <a:pt x="7188" y="549"/>
                    <a:pt x="7001" y="296"/>
                  </a:cubicBezTo>
                  <a:cubicBezTo>
                    <a:pt x="6978" y="237"/>
                    <a:pt x="6918" y="189"/>
                    <a:pt x="6858" y="142"/>
                  </a:cubicBezTo>
                  <a:cubicBezTo>
                    <a:pt x="6743" y="49"/>
                    <a:pt x="6651" y="1"/>
                    <a:pt x="65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3"/>
            <p:cNvSpPr/>
            <p:nvPr/>
          </p:nvSpPr>
          <p:spPr>
            <a:xfrm>
              <a:off x="1572399" y="1543630"/>
              <a:ext cx="243904" cy="377240"/>
            </a:xfrm>
            <a:custGeom>
              <a:avLst/>
              <a:gdLst/>
              <a:ahLst/>
              <a:cxnLst/>
              <a:rect l="l" t="t" r="r" b="b"/>
              <a:pathLst>
                <a:path w="4681" h="7240" extrusionOk="0">
                  <a:moveTo>
                    <a:pt x="1" y="1"/>
                  </a:moveTo>
                  <a:lnTo>
                    <a:pt x="1" y="1"/>
                  </a:lnTo>
                  <a:cubicBezTo>
                    <a:pt x="1823" y="2251"/>
                    <a:pt x="3370" y="4668"/>
                    <a:pt x="4680" y="7240"/>
                  </a:cubicBezTo>
                  <a:cubicBezTo>
                    <a:pt x="3537" y="4549"/>
                    <a:pt x="2001" y="2132"/>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3"/>
            <p:cNvSpPr/>
            <p:nvPr/>
          </p:nvSpPr>
          <p:spPr>
            <a:xfrm>
              <a:off x="1751064" y="1476625"/>
              <a:ext cx="137192" cy="416319"/>
            </a:xfrm>
            <a:custGeom>
              <a:avLst/>
              <a:gdLst/>
              <a:ahLst/>
              <a:cxnLst/>
              <a:rect l="l" t="t" r="r" b="b"/>
              <a:pathLst>
                <a:path w="2633" h="7990" extrusionOk="0">
                  <a:moveTo>
                    <a:pt x="13" y="1"/>
                  </a:moveTo>
                  <a:lnTo>
                    <a:pt x="13" y="1"/>
                  </a:lnTo>
                  <a:cubicBezTo>
                    <a:pt x="1" y="84"/>
                    <a:pt x="37" y="144"/>
                    <a:pt x="72" y="203"/>
                  </a:cubicBezTo>
                  <a:cubicBezTo>
                    <a:pt x="1382" y="2311"/>
                    <a:pt x="2216" y="4597"/>
                    <a:pt x="2454" y="7073"/>
                  </a:cubicBezTo>
                  <a:cubicBezTo>
                    <a:pt x="2477" y="7371"/>
                    <a:pt x="2525" y="7692"/>
                    <a:pt x="2573" y="7990"/>
                  </a:cubicBezTo>
                  <a:cubicBezTo>
                    <a:pt x="2632" y="7240"/>
                    <a:pt x="2561" y="6502"/>
                    <a:pt x="2430" y="5775"/>
                  </a:cubicBezTo>
                  <a:cubicBezTo>
                    <a:pt x="2096" y="3763"/>
                    <a:pt x="1358" y="1906"/>
                    <a:pt x="203" y="215"/>
                  </a:cubicBezTo>
                  <a:cubicBezTo>
                    <a:pt x="144" y="144"/>
                    <a:pt x="72" y="72"/>
                    <a:pt x="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3"/>
            <p:cNvSpPr/>
            <p:nvPr/>
          </p:nvSpPr>
          <p:spPr>
            <a:xfrm>
              <a:off x="1517847" y="1614960"/>
              <a:ext cx="229575" cy="285431"/>
            </a:xfrm>
            <a:custGeom>
              <a:avLst/>
              <a:gdLst/>
              <a:ahLst/>
              <a:cxnLst/>
              <a:rect l="l" t="t" r="r" b="b"/>
              <a:pathLst>
                <a:path w="4406" h="5478" extrusionOk="0">
                  <a:moveTo>
                    <a:pt x="0" y="1"/>
                  </a:moveTo>
                  <a:lnTo>
                    <a:pt x="0" y="1"/>
                  </a:lnTo>
                  <a:cubicBezTo>
                    <a:pt x="95" y="96"/>
                    <a:pt x="107" y="120"/>
                    <a:pt x="143" y="132"/>
                  </a:cubicBezTo>
                  <a:cubicBezTo>
                    <a:pt x="857" y="584"/>
                    <a:pt x="1429" y="1192"/>
                    <a:pt x="1905" y="1882"/>
                  </a:cubicBezTo>
                  <a:cubicBezTo>
                    <a:pt x="2560" y="2811"/>
                    <a:pt x="3179" y="3775"/>
                    <a:pt x="3810" y="4716"/>
                  </a:cubicBezTo>
                  <a:cubicBezTo>
                    <a:pt x="3977" y="4978"/>
                    <a:pt x="4155" y="5228"/>
                    <a:pt x="4322" y="5478"/>
                  </a:cubicBezTo>
                  <a:cubicBezTo>
                    <a:pt x="4334" y="5466"/>
                    <a:pt x="4370" y="5442"/>
                    <a:pt x="4406" y="5430"/>
                  </a:cubicBezTo>
                  <a:cubicBezTo>
                    <a:pt x="3536" y="4037"/>
                    <a:pt x="2739" y="2561"/>
                    <a:pt x="1655" y="1287"/>
                  </a:cubicBezTo>
                  <a:cubicBezTo>
                    <a:pt x="1250" y="822"/>
                    <a:pt x="810" y="406"/>
                    <a:pt x="274" y="108"/>
                  </a:cubicBezTo>
                  <a:cubicBezTo>
                    <a:pt x="215" y="60"/>
                    <a:pt x="143" y="49"/>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3"/>
            <p:cNvSpPr/>
            <p:nvPr/>
          </p:nvSpPr>
          <p:spPr>
            <a:xfrm>
              <a:off x="1947756" y="1564732"/>
              <a:ext cx="309608" cy="358639"/>
            </a:xfrm>
            <a:custGeom>
              <a:avLst/>
              <a:gdLst/>
              <a:ahLst/>
              <a:cxnLst/>
              <a:rect l="l" t="t" r="r" b="b"/>
              <a:pathLst>
                <a:path w="5942" h="6883" extrusionOk="0">
                  <a:moveTo>
                    <a:pt x="5941" y="1"/>
                  </a:moveTo>
                  <a:cubicBezTo>
                    <a:pt x="5846" y="120"/>
                    <a:pt x="5751" y="239"/>
                    <a:pt x="5656" y="370"/>
                  </a:cubicBezTo>
                  <a:cubicBezTo>
                    <a:pt x="5203" y="1048"/>
                    <a:pt x="4798" y="1739"/>
                    <a:pt x="4298" y="2382"/>
                  </a:cubicBezTo>
                  <a:cubicBezTo>
                    <a:pt x="3560" y="3370"/>
                    <a:pt x="2739" y="4287"/>
                    <a:pt x="1846" y="5156"/>
                  </a:cubicBezTo>
                  <a:cubicBezTo>
                    <a:pt x="1465" y="5525"/>
                    <a:pt x="1036" y="5882"/>
                    <a:pt x="655" y="6239"/>
                  </a:cubicBezTo>
                  <a:cubicBezTo>
                    <a:pt x="429" y="6442"/>
                    <a:pt x="226" y="6668"/>
                    <a:pt x="0" y="6882"/>
                  </a:cubicBezTo>
                  <a:cubicBezTo>
                    <a:pt x="131" y="6787"/>
                    <a:pt x="286" y="6728"/>
                    <a:pt x="417" y="6620"/>
                  </a:cubicBezTo>
                  <a:cubicBezTo>
                    <a:pt x="679" y="6418"/>
                    <a:pt x="941" y="6192"/>
                    <a:pt x="1179" y="5966"/>
                  </a:cubicBezTo>
                  <a:cubicBezTo>
                    <a:pt x="1834" y="5358"/>
                    <a:pt x="2489" y="4751"/>
                    <a:pt x="3096" y="4108"/>
                  </a:cubicBezTo>
                  <a:cubicBezTo>
                    <a:pt x="3786" y="3382"/>
                    <a:pt x="4406" y="2608"/>
                    <a:pt x="4941" y="1763"/>
                  </a:cubicBezTo>
                  <a:cubicBezTo>
                    <a:pt x="5299" y="1191"/>
                    <a:pt x="5608" y="596"/>
                    <a:pt x="59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3"/>
            <p:cNvSpPr/>
            <p:nvPr/>
          </p:nvSpPr>
          <p:spPr>
            <a:xfrm>
              <a:off x="1917953" y="1922060"/>
              <a:ext cx="30481" cy="23030"/>
            </a:xfrm>
            <a:custGeom>
              <a:avLst/>
              <a:gdLst/>
              <a:ahLst/>
              <a:cxnLst/>
              <a:rect l="l" t="t" r="r" b="b"/>
              <a:pathLst>
                <a:path w="585" h="442" extrusionOk="0">
                  <a:moveTo>
                    <a:pt x="584" y="1"/>
                  </a:moveTo>
                  <a:cubicBezTo>
                    <a:pt x="394" y="155"/>
                    <a:pt x="203" y="298"/>
                    <a:pt x="1" y="441"/>
                  </a:cubicBezTo>
                  <a:cubicBezTo>
                    <a:pt x="251" y="358"/>
                    <a:pt x="441" y="215"/>
                    <a:pt x="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3"/>
            <p:cNvSpPr/>
            <p:nvPr/>
          </p:nvSpPr>
          <p:spPr>
            <a:xfrm>
              <a:off x="1945255" y="1680142"/>
              <a:ext cx="361140" cy="284181"/>
            </a:xfrm>
            <a:custGeom>
              <a:avLst/>
              <a:gdLst/>
              <a:ahLst/>
              <a:cxnLst/>
              <a:rect l="l" t="t" r="r" b="b"/>
              <a:pathLst>
                <a:path w="6931" h="5454" extrusionOk="0">
                  <a:moveTo>
                    <a:pt x="6930" y="0"/>
                  </a:moveTo>
                  <a:lnTo>
                    <a:pt x="6930" y="0"/>
                  </a:lnTo>
                  <a:cubicBezTo>
                    <a:pt x="6823" y="95"/>
                    <a:pt x="6716" y="155"/>
                    <a:pt x="6644" y="250"/>
                  </a:cubicBezTo>
                  <a:cubicBezTo>
                    <a:pt x="6299" y="631"/>
                    <a:pt x="5966" y="1012"/>
                    <a:pt x="5597" y="1369"/>
                  </a:cubicBezTo>
                  <a:cubicBezTo>
                    <a:pt x="4573" y="2369"/>
                    <a:pt x="3430" y="3251"/>
                    <a:pt x="2239" y="4048"/>
                  </a:cubicBezTo>
                  <a:cubicBezTo>
                    <a:pt x="2060" y="4167"/>
                    <a:pt x="1858" y="4274"/>
                    <a:pt x="1679" y="4394"/>
                  </a:cubicBezTo>
                  <a:cubicBezTo>
                    <a:pt x="1132" y="4751"/>
                    <a:pt x="572" y="5096"/>
                    <a:pt x="1" y="5453"/>
                  </a:cubicBezTo>
                  <a:cubicBezTo>
                    <a:pt x="96" y="5406"/>
                    <a:pt x="215" y="5394"/>
                    <a:pt x="298" y="5346"/>
                  </a:cubicBezTo>
                  <a:cubicBezTo>
                    <a:pt x="1715" y="4608"/>
                    <a:pt x="3072" y="3774"/>
                    <a:pt x="4311" y="2762"/>
                  </a:cubicBezTo>
                  <a:cubicBezTo>
                    <a:pt x="5144" y="2072"/>
                    <a:pt x="5918" y="1334"/>
                    <a:pt x="6597" y="512"/>
                  </a:cubicBezTo>
                  <a:cubicBezTo>
                    <a:pt x="6716" y="345"/>
                    <a:pt x="6823" y="167"/>
                    <a:pt x="69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13"/>
          <p:cNvSpPr txBox="1">
            <a:spLocks noGrp="1"/>
          </p:cNvSpPr>
          <p:nvPr>
            <p:ph type="title"/>
          </p:nvPr>
        </p:nvSpPr>
        <p:spPr>
          <a:xfrm>
            <a:off x="713225" y="521225"/>
            <a:ext cx="7717500" cy="572700"/>
          </a:xfrm>
          <a:prstGeom prst="rect">
            <a:avLst/>
          </a:prstGeom>
        </p:spPr>
        <p:txBody>
          <a:bodyPr spcFirstLastPara="1" wrap="square" lIns="0" tIns="0" rIns="0" bIns="0" anchor="t"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226" name="Google Shape;226;p13"/>
          <p:cNvSpPr txBox="1">
            <a:spLocks noGrp="1"/>
          </p:cNvSpPr>
          <p:nvPr>
            <p:ph type="subTitle" idx="1"/>
          </p:nvPr>
        </p:nvSpPr>
        <p:spPr>
          <a:xfrm>
            <a:off x="1771519" y="3597145"/>
            <a:ext cx="2706600" cy="572700"/>
          </a:xfrm>
          <a:prstGeom prst="rect">
            <a:avLst/>
          </a:prstGeom>
        </p:spPr>
        <p:txBody>
          <a:bodyPr spcFirstLastPara="1" wrap="square" lIns="0" tIns="0" rIns="0" bIns="0" anchor="t" anchorCtr="0">
            <a:noAutofit/>
          </a:bodyPr>
          <a:lstStyle>
            <a:lvl1pPr marR="91440" lvl="0" rtl="0">
              <a:spcBef>
                <a:spcPts val="0"/>
              </a:spcBef>
              <a:spcAft>
                <a:spcPts val="0"/>
              </a:spcAft>
              <a:buClr>
                <a:schemeClr val="accent1"/>
              </a:buClr>
              <a:buSzPts val="1800"/>
              <a:buFont typeface="Open Sans"/>
              <a:buNone/>
              <a:defRPr sz="1600"/>
            </a:lvl1pPr>
            <a:lvl2pPr lvl="1"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2pPr>
            <a:lvl3pPr lvl="2"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3pPr>
            <a:lvl4pPr lvl="3"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4pPr>
            <a:lvl5pPr lvl="4"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5pPr>
            <a:lvl6pPr lvl="5"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6pPr>
            <a:lvl7pPr lvl="6"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7pPr>
            <a:lvl8pPr lvl="7"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8pPr>
            <a:lvl9pPr lvl="8"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9pPr>
          </a:lstStyle>
          <a:p>
            <a:endParaRPr/>
          </a:p>
        </p:txBody>
      </p:sp>
      <p:sp>
        <p:nvSpPr>
          <p:cNvPr id="227" name="Google Shape;227;p13"/>
          <p:cNvSpPr txBox="1">
            <a:spLocks noGrp="1"/>
          </p:cNvSpPr>
          <p:nvPr>
            <p:ph type="subTitle" idx="2"/>
          </p:nvPr>
        </p:nvSpPr>
        <p:spPr>
          <a:xfrm>
            <a:off x="1771508" y="3249050"/>
            <a:ext cx="2706600" cy="274200"/>
          </a:xfrm>
          <a:prstGeom prst="rect">
            <a:avLst/>
          </a:prstGeom>
        </p:spPr>
        <p:txBody>
          <a:bodyPr spcFirstLastPara="1" wrap="square" lIns="0" tIns="0" rIns="0" bIns="0" anchor="t" anchorCtr="0">
            <a:noAutofit/>
          </a:bodyPr>
          <a:lstStyle>
            <a:lvl1pPr lvl="0" rtl="0">
              <a:lnSpc>
                <a:spcPct val="80000"/>
              </a:lnSpc>
              <a:spcBef>
                <a:spcPts val="0"/>
              </a:spcBef>
              <a:spcAft>
                <a:spcPts val="0"/>
              </a:spcAft>
              <a:buClr>
                <a:schemeClr val="accent3"/>
              </a:buClr>
              <a:buSzPts val="2100"/>
              <a:buFont typeface="Exo"/>
              <a:buNone/>
              <a:defRPr b="1"/>
            </a:lvl1pPr>
            <a:lvl2pPr lvl="1"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2pPr>
            <a:lvl3pPr lvl="2"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3pPr>
            <a:lvl4pPr lvl="3"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4pPr>
            <a:lvl5pPr lvl="4"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5pPr>
            <a:lvl6pPr lvl="5"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6pPr>
            <a:lvl7pPr lvl="6"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7pPr>
            <a:lvl8pPr lvl="7"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8pPr>
            <a:lvl9pPr lvl="8"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9pPr>
          </a:lstStyle>
          <a:p>
            <a:endParaRPr/>
          </a:p>
        </p:txBody>
      </p:sp>
      <p:sp>
        <p:nvSpPr>
          <p:cNvPr id="228" name="Google Shape;228;p13"/>
          <p:cNvSpPr txBox="1">
            <a:spLocks noGrp="1"/>
          </p:cNvSpPr>
          <p:nvPr>
            <p:ph type="title" idx="3" hasCustomPrompt="1"/>
          </p:nvPr>
        </p:nvSpPr>
        <p:spPr>
          <a:xfrm>
            <a:off x="631269" y="3199525"/>
            <a:ext cx="891300" cy="8871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2900"/>
              <a:buNone/>
              <a:defRPr sz="3600" b="1">
                <a:latin typeface="Spartan"/>
                <a:ea typeface="Spartan"/>
                <a:cs typeface="Spartan"/>
                <a:sym typeface="Spartan"/>
              </a:defRPr>
            </a:lvl1pPr>
            <a:lvl2pPr lvl="1" algn="ctr" rtl="0">
              <a:spcBef>
                <a:spcPts val="0"/>
              </a:spcBef>
              <a:spcAft>
                <a:spcPts val="0"/>
              </a:spcAft>
              <a:buSzPts val="2900"/>
              <a:buNone/>
              <a:defRPr sz="2900"/>
            </a:lvl2pPr>
            <a:lvl3pPr lvl="2" algn="ctr" rtl="0">
              <a:spcBef>
                <a:spcPts val="0"/>
              </a:spcBef>
              <a:spcAft>
                <a:spcPts val="0"/>
              </a:spcAft>
              <a:buSzPts val="2900"/>
              <a:buNone/>
              <a:defRPr sz="2900"/>
            </a:lvl3pPr>
            <a:lvl4pPr lvl="3" algn="ctr" rtl="0">
              <a:spcBef>
                <a:spcPts val="0"/>
              </a:spcBef>
              <a:spcAft>
                <a:spcPts val="0"/>
              </a:spcAft>
              <a:buSzPts val="2900"/>
              <a:buNone/>
              <a:defRPr sz="2900"/>
            </a:lvl4pPr>
            <a:lvl5pPr lvl="4" algn="ctr" rtl="0">
              <a:spcBef>
                <a:spcPts val="0"/>
              </a:spcBef>
              <a:spcAft>
                <a:spcPts val="0"/>
              </a:spcAft>
              <a:buSzPts val="2900"/>
              <a:buNone/>
              <a:defRPr sz="2900"/>
            </a:lvl5pPr>
            <a:lvl6pPr lvl="5" algn="ctr" rtl="0">
              <a:spcBef>
                <a:spcPts val="0"/>
              </a:spcBef>
              <a:spcAft>
                <a:spcPts val="0"/>
              </a:spcAft>
              <a:buSzPts val="2900"/>
              <a:buNone/>
              <a:defRPr sz="2900"/>
            </a:lvl6pPr>
            <a:lvl7pPr lvl="6" algn="ctr" rtl="0">
              <a:spcBef>
                <a:spcPts val="0"/>
              </a:spcBef>
              <a:spcAft>
                <a:spcPts val="0"/>
              </a:spcAft>
              <a:buSzPts val="2900"/>
              <a:buNone/>
              <a:defRPr sz="2900"/>
            </a:lvl7pPr>
            <a:lvl8pPr lvl="7" algn="ctr" rtl="0">
              <a:spcBef>
                <a:spcPts val="0"/>
              </a:spcBef>
              <a:spcAft>
                <a:spcPts val="0"/>
              </a:spcAft>
              <a:buSzPts val="2900"/>
              <a:buNone/>
              <a:defRPr sz="2900"/>
            </a:lvl8pPr>
            <a:lvl9pPr lvl="8" algn="ctr" rtl="0">
              <a:spcBef>
                <a:spcPts val="0"/>
              </a:spcBef>
              <a:spcAft>
                <a:spcPts val="0"/>
              </a:spcAft>
              <a:buSzPts val="2900"/>
              <a:buNone/>
              <a:defRPr sz="2900"/>
            </a:lvl9pPr>
          </a:lstStyle>
          <a:p>
            <a:r>
              <a:t>xx%</a:t>
            </a:r>
          </a:p>
        </p:txBody>
      </p:sp>
      <p:sp>
        <p:nvSpPr>
          <p:cNvPr id="229" name="Google Shape;229;p13"/>
          <p:cNvSpPr txBox="1">
            <a:spLocks noGrp="1"/>
          </p:cNvSpPr>
          <p:nvPr>
            <p:ph type="subTitle" idx="4"/>
          </p:nvPr>
        </p:nvSpPr>
        <p:spPr>
          <a:xfrm>
            <a:off x="1771506" y="2115305"/>
            <a:ext cx="2706600" cy="572700"/>
          </a:xfrm>
          <a:prstGeom prst="rect">
            <a:avLst/>
          </a:prstGeom>
        </p:spPr>
        <p:txBody>
          <a:bodyPr spcFirstLastPara="1" wrap="square" lIns="0" tIns="0" rIns="0" bIns="0" anchor="t" anchorCtr="0">
            <a:noAutofit/>
          </a:bodyPr>
          <a:lstStyle>
            <a:lvl1pPr marR="91440" lvl="0" rtl="0">
              <a:spcBef>
                <a:spcPts val="0"/>
              </a:spcBef>
              <a:spcAft>
                <a:spcPts val="0"/>
              </a:spcAft>
              <a:buClr>
                <a:schemeClr val="accent1"/>
              </a:buClr>
              <a:buSzPts val="1800"/>
              <a:buFont typeface="Open Sans"/>
              <a:buNone/>
              <a:defRPr sz="1600"/>
            </a:lvl1pPr>
            <a:lvl2pPr lvl="1"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2pPr>
            <a:lvl3pPr lvl="2"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3pPr>
            <a:lvl4pPr lvl="3"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4pPr>
            <a:lvl5pPr lvl="4"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5pPr>
            <a:lvl6pPr lvl="5"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6pPr>
            <a:lvl7pPr lvl="6"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7pPr>
            <a:lvl8pPr lvl="7"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8pPr>
            <a:lvl9pPr lvl="8"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9pPr>
          </a:lstStyle>
          <a:p>
            <a:endParaRPr/>
          </a:p>
        </p:txBody>
      </p:sp>
      <p:sp>
        <p:nvSpPr>
          <p:cNvPr id="230" name="Google Shape;230;p13"/>
          <p:cNvSpPr txBox="1">
            <a:spLocks noGrp="1"/>
          </p:cNvSpPr>
          <p:nvPr>
            <p:ph type="subTitle" idx="5"/>
          </p:nvPr>
        </p:nvSpPr>
        <p:spPr>
          <a:xfrm>
            <a:off x="1771506" y="1766999"/>
            <a:ext cx="2706600" cy="271200"/>
          </a:xfrm>
          <a:prstGeom prst="rect">
            <a:avLst/>
          </a:prstGeom>
        </p:spPr>
        <p:txBody>
          <a:bodyPr spcFirstLastPara="1" wrap="square" lIns="0" tIns="0" rIns="0" bIns="0" anchor="t" anchorCtr="0">
            <a:noAutofit/>
          </a:bodyPr>
          <a:lstStyle>
            <a:lvl1pPr lvl="0" rtl="0">
              <a:lnSpc>
                <a:spcPct val="80000"/>
              </a:lnSpc>
              <a:spcBef>
                <a:spcPts val="0"/>
              </a:spcBef>
              <a:spcAft>
                <a:spcPts val="0"/>
              </a:spcAft>
              <a:buClr>
                <a:schemeClr val="accent3"/>
              </a:buClr>
              <a:buSzPts val="2100"/>
              <a:buFont typeface="Exo"/>
              <a:buNone/>
              <a:defRPr b="1"/>
            </a:lvl1pPr>
            <a:lvl2pPr lvl="1"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2pPr>
            <a:lvl3pPr lvl="2"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3pPr>
            <a:lvl4pPr lvl="3"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4pPr>
            <a:lvl5pPr lvl="4"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5pPr>
            <a:lvl6pPr lvl="5"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6pPr>
            <a:lvl7pPr lvl="6"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7pPr>
            <a:lvl8pPr lvl="7"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8pPr>
            <a:lvl9pPr lvl="8"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9pPr>
          </a:lstStyle>
          <a:p>
            <a:endParaRPr/>
          </a:p>
        </p:txBody>
      </p:sp>
      <p:sp>
        <p:nvSpPr>
          <p:cNvPr id="231" name="Google Shape;231;p13"/>
          <p:cNvSpPr txBox="1">
            <a:spLocks noGrp="1"/>
          </p:cNvSpPr>
          <p:nvPr>
            <p:ph type="title" idx="6" hasCustomPrompt="1"/>
          </p:nvPr>
        </p:nvSpPr>
        <p:spPr>
          <a:xfrm>
            <a:off x="631269" y="1720450"/>
            <a:ext cx="891300" cy="8871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2900"/>
              <a:buNone/>
              <a:defRPr sz="3600" b="1">
                <a:latin typeface="Spartan"/>
                <a:ea typeface="Spartan"/>
                <a:cs typeface="Spartan"/>
                <a:sym typeface="Spartan"/>
              </a:defRPr>
            </a:lvl1pPr>
            <a:lvl2pPr lvl="1" algn="ctr" rtl="0">
              <a:spcBef>
                <a:spcPts val="0"/>
              </a:spcBef>
              <a:spcAft>
                <a:spcPts val="0"/>
              </a:spcAft>
              <a:buSzPts val="2900"/>
              <a:buNone/>
              <a:defRPr sz="2900"/>
            </a:lvl2pPr>
            <a:lvl3pPr lvl="2" algn="ctr" rtl="0">
              <a:spcBef>
                <a:spcPts val="0"/>
              </a:spcBef>
              <a:spcAft>
                <a:spcPts val="0"/>
              </a:spcAft>
              <a:buSzPts val="2900"/>
              <a:buNone/>
              <a:defRPr sz="2900"/>
            </a:lvl3pPr>
            <a:lvl4pPr lvl="3" algn="ctr" rtl="0">
              <a:spcBef>
                <a:spcPts val="0"/>
              </a:spcBef>
              <a:spcAft>
                <a:spcPts val="0"/>
              </a:spcAft>
              <a:buSzPts val="2900"/>
              <a:buNone/>
              <a:defRPr sz="2900"/>
            </a:lvl4pPr>
            <a:lvl5pPr lvl="4" algn="ctr" rtl="0">
              <a:spcBef>
                <a:spcPts val="0"/>
              </a:spcBef>
              <a:spcAft>
                <a:spcPts val="0"/>
              </a:spcAft>
              <a:buSzPts val="2900"/>
              <a:buNone/>
              <a:defRPr sz="2900"/>
            </a:lvl5pPr>
            <a:lvl6pPr lvl="5" algn="ctr" rtl="0">
              <a:spcBef>
                <a:spcPts val="0"/>
              </a:spcBef>
              <a:spcAft>
                <a:spcPts val="0"/>
              </a:spcAft>
              <a:buSzPts val="2900"/>
              <a:buNone/>
              <a:defRPr sz="2900"/>
            </a:lvl6pPr>
            <a:lvl7pPr lvl="6" algn="ctr" rtl="0">
              <a:spcBef>
                <a:spcPts val="0"/>
              </a:spcBef>
              <a:spcAft>
                <a:spcPts val="0"/>
              </a:spcAft>
              <a:buSzPts val="2900"/>
              <a:buNone/>
              <a:defRPr sz="2900"/>
            </a:lvl7pPr>
            <a:lvl8pPr lvl="7" algn="ctr" rtl="0">
              <a:spcBef>
                <a:spcPts val="0"/>
              </a:spcBef>
              <a:spcAft>
                <a:spcPts val="0"/>
              </a:spcAft>
              <a:buSzPts val="2900"/>
              <a:buNone/>
              <a:defRPr sz="2900"/>
            </a:lvl8pPr>
            <a:lvl9pPr lvl="8" algn="ctr" rtl="0">
              <a:spcBef>
                <a:spcPts val="0"/>
              </a:spcBef>
              <a:spcAft>
                <a:spcPts val="0"/>
              </a:spcAft>
              <a:buSzPts val="2900"/>
              <a:buNone/>
              <a:defRPr sz="2900"/>
            </a:lvl9pPr>
          </a:lstStyle>
          <a:p>
            <a:r>
              <a:t>xx%</a:t>
            </a:r>
          </a:p>
        </p:txBody>
      </p:sp>
      <p:sp>
        <p:nvSpPr>
          <p:cNvPr id="232" name="Google Shape;232;p13"/>
          <p:cNvSpPr txBox="1">
            <a:spLocks noGrp="1"/>
          </p:cNvSpPr>
          <p:nvPr>
            <p:ph type="subTitle" idx="7"/>
          </p:nvPr>
        </p:nvSpPr>
        <p:spPr>
          <a:xfrm>
            <a:off x="5823831" y="3597145"/>
            <a:ext cx="2706600" cy="572700"/>
          </a:xfrm>
          <a:prstGeom prst="rect">
            <a:avLst/>
          </a:prstGeom>
        </p:spPr>
        <p:txBody>
          <a:bodyPr spcFirstLastPara="1" wrap="square" lIns="0" tIns="0" rIns="0" bIns="0" anchor="t" anchorCtr="0">
            <a:noAutofit/>
          </a:bodyPr>
          <a:lstStyle>
            <a:lvl1pPr marR="91440" lvl="0" rtl="0">
              <a:spcBef>
                <a:spcPts val="0"/>
              </a:spcBef>
              <a:spcAft>
                <a:spcPts val="0"/>
              </a:spcAft>
              <a:buClr>
                <a:schemeClr val="accent1"/>
              </a:buClr>
              <a:buSzPts val="1800"/>
              <a:buFont typeface="Open Sans"/>
              <a:buNone/>
              <a:defRPr sz="1600"/>
            </a:lvl1pPr>
            <a:lvl2pPr lvl="1"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2pPr>
            <a:lvl3pPr lvl="2"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3pPr>
            <a:lvl4pPr lvl="3"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4pPr>
            <a:lvl5pPr lvl="4"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5pPr>
            <a:lvl6pPr lvl="5"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6pPr>
            <a:lvl7pPr lvl="6"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7pPr>
            <a:lvl8pPr lvl="7"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8pPr>
            <a:lvl9pPr lvl="8"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9pPr>
          </a:lstStyle>
          <a:p>
            <a:endParaRPr/>
          </a:p>
        </p:txBody>
      </p:sp>
      <p:sp>
        <p:nvSpPr>
          <p:cNvPr id="233" name="Google Shape;233;p13"/>
          <p:cNvSpPr txBox="1">
            <a:spLocks noGrp="1"/>
          </p:cNvSpPr>
          <p:nvPr>
            <p:ph type="subTitle" idx="8"/>
          </p:nvPr>
        </p:nvSpPr>
        <p:spPr>
          <a:xfrm>
            <a:off x="5823831" y="3249050"/>
            <a:ext cx="2706600" cy="274200"/>
          </a:xfrm>
          <a:prstGeom prst="rect">
            <a:avLst/>
          </a:prstGeom>
        </p:spPr>
        <p:txBody>
          <a:bodyPr spcFirstLastPara="1" wrap="square" lIns="0" tIns="0" rIns="0" bIns="0" anchor="t" anchorCtr="0">
            <a:noAutofit/>
          </a:bodyPr>
          <a:lstStyle>
            <a:lvl1pPr lvl="0" rtl="0">
              <a:lnSpc>
                <a:spcPct val="80000"/>
              </a:lnSpc>
              <a:spcBef>
                <a:spcPts val="0"/>
              </a:spcBef>
              <a:spcAft>
                <a:spcPts val="0"/>
              </a:spcAft>
              <a:buClr>
                <a:schemeClr val="accent3"/>
              </a:buClr>
              <a:buSzPts val="2100"/>
              <a:buFont typeface="Exo"/>
              <a:buNone/>
              <a:defRPr b="1"/>
            </a:lvl1pPr>
            <a:lvl2pPr lvl="1"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2pPr>
            <a:lvl3pPr lvl="2"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3pPr>
            <a:lvl4pPr lvl="3"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4pPr>
            <a:lvl5pPr lvl="4"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5pPr>
            <a:lvl6pPr lvl="5"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6pPr>
            <a:lvl7pPr lvl="6"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7pPr>
            <a:lvl8pPr lvl="7"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8pPr>
            <a:lvl9pPr lvl="8"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9pPr>
          </a:lstStyle>
          <a:p>
            <a:endParaRPr/>
          </a:p>
        </p:txBody>
      </p:sp>
      <p:sp>
        <p:nvSpPr>
          <p:cNvPr id="234" name="Google Shape;234;p13"/>
          <p:cNvSpPr txBox="1">
            <a:spLocks noGrp="1"/>
          </p:cNvSpPr>
          <p:nvPr>
            <p:ph type="title" idx="9" hasCustomPrompt="1"/>
          </p:nvPr>
        </p:nvSpPr>
        <p:spPr>
          <a:xfrm>
            <a:off x="4680544" y="3199525"/>
            <a:ext cx="891300" cy="8871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2900"/>
              <a:buNone/>
              <a:defRPr sz="3600" b="1">
                <a:latin typeface="Spartan"/>
                <a:ea typeface="Spartan"/>
                <a:cs typeface="Spartan"/>
                <a:sym typeface="Spartan"/>
              </a:defRPr>
            </a:lvl1pPr>
            <a:lvl2pPr lvl="1" algn="ctr" rtl="0">
              <a:spcBef>
                <a:spcPts val="0"/>
              </a:spcBef>
              <a:spcAft>
                <a:spcPts val="0"/>
              </a:spcAft>
              <a:buSzPts val="2900"/>
              <a:buNone/>
              <a:defRPr sz="2900"/>
            </a:lvl2pPr>
            <a:lvl3pPr lvl="2" algn="ctr" rtl="0">
              <a:spcBef>
                <a:spcPts val="0"/>
              </a:spcBef>
              <a:spcAft>
                <a:spcPts val="0"/>
              </a:spcAft>
              <a:buSzPts val="2900"/>
              <a:buNone/>
              <a:defRPr sz="2900"/>
            </a:lvl3pPr>
            <a:lvl4pPr lvl="3" algn="ctr" rtl="0">
              <a:spcBef>
                <a:spcPts val="0"/>
              </a:spcBef>
              <a:spcAft>
                <a:spcPts val="0"/>
              </a:spcAft>
              <a:buSzPts val="2900"/>
              <a:buNone/>
              <a:defRPr sz="2900"/>
            </a:lvl4pPr>
            <a:lvl5pPr lvl="4" algn="ctr" rtl="0">
              <a:spcBef>
                <a:spcPts val="0"/>
              </a:spcBef>
              <a:spcAft>
                <a:spcPts val="0"/>
              </a:spcAft>
              <a:buSzPts val="2900"/>
              <a:buNone/>
              <a:defRPr sz="2900"/>
            </a:lvl5pPr>
            <a:lvl6pPr lvl="5" algn="ctr" rtl="0">
              <a:spcBef>
                <a:spcPts val="0"/>
              </a:spcBef>
              <a:spcAft>
                <a:spcPts val="0"/>
              </a:spcAft>
              <a:buSzPts val="2900"/>
              <a:buNone/>
              <a:defRPr sz="2900"/>
            </a:lvl6pPr>
            <a:lvl7pPr lvl="6" algn="ctr" rtl="0">
              <a:spcBef>
                <a:spcPts val="0"/>
              </a:spcBef>
              <a:spcAft>
                <a:spcPts val="0"/>
              </a:spcAft>
              <a:buSzPts val="2900"/>
              <a:buNone/>
              <a:defRPr sz="2900"/>
            </a:lvl7pPr>
            <a:lvl8pPr lvl="7" algn="ctr" rtl="0">
              <a:spcBef>
                <a:spcPts val="0"/>
              </a:spcBef>
              <a:spcAft>
                <a:spcPts val="0"/>
              </a:spcAft>
              <a:buSzPts val="2900"/>
              <a:buNone/>
              <a:defRPr sz="2900"/>
            </a:lvl8pPr>
            <a:lvl9pPr lvl="8" algn="ctr" rtl="0">
              <a:spcBef>
                <a:spcPts val="0"/>
              </a:spcBef>
              <a:spcAft>
                <a:spcPts val="0"/>
              </a:spcAft>
              <a:buSzPts val="2900"/>
              <a:buNone/>
              <a:defRPr sz="2900"/>
            </a:lvl9pPr>
          </a:lstStyle>
          <a:p>
            <a:r>
              <a:t>xx%</a:t>
            </a:r>
          </a:p>
        </p:txBody>
      </p:sp>
      <p:sp>
        <p:nvSpPr>
          <p:cNvPr id="235" name="Google Shape;235;p13"/>
          <p:cNvSpPr txBox="1">
            <a:spLocks noGrp="1"/>
          </p:cNvSpPr>
          <p:nvPr>
            <p:ph type="subTitle" idx="13"/>
          </p:nvPr>
        </p:nvSpPr>
        <p:spPr>
          <a:xfrm>
            <a:off x="5823831" y="2115305"/>
            <a:ext cx="2706600" cy="572700"/>
          </a:xfrm>
          <a:prstGeom prst="rect">
            <a:avLst/>
          </a:prstGeom>
        </p:spPr>
        <p:txBody>
          <a:bodyPr spcFirstLastPara="1" wrap="square" lIns="0" tIns="0" rIns="0" bIns="0" anchor="t" anchorCtr="0">
            <a:noAutofit/>
          </a:bodyPr>
          <a:lstStyle>
            <a:lvl1pPr marR="91440" lvl="0" rtl="0">
              <a:spcBef>
                <a:spcPts val="0"/>
              </a:spcBef>
              <a:spcAft>
                <a:spcPts val="0"/>
              </a:spcAft>
              <a:buClr>
                <a:schemeClr val="accent1"/>
              </a:buClr>
              <a:buSzPts val="1800"/>
              <a:buFont typeface="Open Sans"/>
              <a:buNone/>
              <a:defRPr sz="1600"/>
            </a:lvl1pPr>
            <a:lvl2pPr lvl="1"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2pPr>
            <a:lvl3pPr lvl="2"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3pPr>
            <a:lvl4pPr lvl="3"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4pPr>
            <a:lvl5pPr lvl="4"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5pPr>
            <a:lvl6pPr lvl="5"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6pPr>
            <a:lvl7pPr lvl="6"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7pPr>
            <a:lvl8pPr lvl="7"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8pPr>
            <a:lvl9pPr lvl="8"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9pPr>
          </a:lstStyle>
          <a:p>
            <a:endParaRPr/>
          </a:p>
        </p:txBody>
      </p:sp>
      <p:sp>
        <p:nvSpPr>
          <p:cNvPr id="236" name="Google Shape;236;p13"/>
          <p:cNvSpPr txBox="1">
            <a:spLocks noGrp="1"/>
          </p:cNvSpPr>
          <p:nvPr>
            <p:ph type="subTitle" idx="14"/>
          </p:nvPr>
        </p:nvSpPr>
        <p:spPr>
          <a:xfrm>
            <a:off x="5823831" y="1769350"/>
            <a:ext cx="2702700" cy="274200"/>
          </a:xfrm>
          <a:prstGeom prst="rect">
            <a:avLst/>
          </a:prstGeom>
        </p:spPr>
        <p:txBody>
          <a:bodyPr spcFirstLastPara="1" wrap="square" lIns="0" tIns="0" rIns="0" bIns="0" anchor="t" anchorCtr="0">
            <a:noAutofit/>
          </a:bodyPr>
          <a:lstStyle>
            <a:lvl1pPr lvl="0" rtl="0">
              <a:lnSpc>
                <a:spcPct val="80000"/>
              </a:lnSpc>
              <a:spcBef>
                <a:spcPts val="0"/>
              </a:spcBef>
              <a:spcAft>
                <a:spcPts val="0"/>
              </a:spcAft>
              <a:buClr>
                <a:schemeClr val="accent3"/>
              </a:buClr>
              <a:buSzPts val="2100"/>
              <a:buFont typeface="Exo"/>
              <a:buNone/>
              <a:defRPr b="1"/>
            </a:lvl1pPr>
            <a:lvl2pPr lvl="1"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2pPr>
            <a:lvl3pPr lvl="2"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3pPr>
            <a:lvl4pPr lvl="3"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4pPr>
            <a:lvl5pPr lvl="4"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5pPr>
            <a:lvl6pPr lvl="5"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6pPr>
            <a:lvl7pPr lvl="6"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7pPr>
            <a:lvl8pPr lvl="7"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8pPr>
            <a:lvl9pPr lvl="8" algn="ctr" rtl="0">
              <a:lnSpc>
                <a:spcPct val="100000"/>
              </a:lnSpc>
              <a:spcBef>
                <a:spcPts val="0"/>
              </a:spcBef>
              <a:spcAft>
                <a:spcPts val="0"/>
              </a:spcAft>
              <a:buClr>
                <a:schemeClr val="accent3"/>
              </a:buClr>
              <a:buSzPts val="1400"/>
              <a:buFont typeface="Exo"/>
              <a:buNone/>
              <a:defRPr b="1">
                <a:solidFill>
                  <a:schemeClr val="accent3"/>
                </a:solidFill>
                <a:latin typeface="Exo"/>
                <a:ea typeface="Exo"/>
                <a:cs typeface="Exo"/>
                <a:sym typeface="Exo"/>
              </a:defRPr>
            </a:lvl9pPr>
          </a:lstStyle>
          <a:p>
            <a:endParaRPr/>
          </a:p>
        </p:txBody>
      </p:sp>
      <p:sp>
        <p:nvSpPr>
          <p:cNvPr id="237" name="Google Shape;237;p13"/>
          <p:cNvSpPr txBox="1">
            <a:spLocks noGrp="1"/>
          </p:cNvSpPr>
          <p:nvPr>
            <p:ph type="title" idx="15" hasCustomPrompt="1"/>
          </p:nvPr>
        </p:nvSpPr>
        <p:spPr>
          <a:xfrm>
            <a:off x="4680544" y="1720450"/>
            <a:ext cx="891300" cy="8871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2900"/>
              <a:buNone/>
              <a:defRPr sz="3600" b="1">
                <a:latin typeface="Spartan"/>
                <a:ea typeface="Spartan"/>
                <a:cs typeface="Spartan"/>
                <a:sym typeface="Spartan"/>
              </a:defRPr>
            </a:lvl1pPr>
            <a:lvl2pPr lvl="1" algn="ctr" rtl="0">
              <a:spcBef>
                <a:spcPts val="0"/>
              </a:spcBef>
              <a:spcAft>
                <a:spcPts val="0"/>
              </a:spcAft>
              <a:buSzPts val="2900"/>
              <a:buNone/>
              <a:defRPr sz="2900"/>
            </a:lvl2pPr>
            <a:lvl3pPr lvl="2" algn="ctr" rtl="0">
              <a:spcBef>
                <a:spcPts val="0"/>
              </a:spcBef>
              <a:spcAft>
                <a:spcPts val="0"/>
              </a:spcAft>
              <a:buSzPts val="2900"/>
              <a:buNone/>
              <a:defRPr sz="2900"/>
            </a:lvl3pPr>
            <a:lvl4pPr lvl="3" algn="ctr" rtl="0">
              <a:spcBef>
                <a:spcPts val="0"/>
              </a:spcBef>
              <a:spcAft>
                <a:spcPts val="0"/>
              </a:spcAft>
              <a:buSzPts val="2900"/>
              <a:buNone/>
              <a:defRPr sz="2900"/>
            </a:lvl4pPr>
            <a:lvl5pPr lvl="4" algn="ctr" rtl="0">
              <a:spcBef>
                <a:spcPts val="0"/>
              </a:spcBef>
              <a:spcAft>
                <a:spcPts val="0"/>
              </a:spcAft>
              <a:buSzPts val="2900"/>
              <a:buNone/>
              <a:defRPr sz="2900"/>
            </a:lvl5pPr>
            <a:lvl6pPr lvl="5" algn="ctr" rtl="0">
              <a:spcBef>
                <a:spcPts val="0"/>
              </a:spcBef>
              <a:spcAft>
                <a:spcPts val="0"/>
              </a:spcAft>
              <a:buSzPts val="2900"/>
              <a:buNone/>
              <a:defRPr sz="2900"/>
            </a:lvl6pPr>
            <a:lvl7pPr lvl="6" algn="ctr" rtl="0">
              <a:spcBef>
                <a:spcPts val="0"/>
              </a:spcBef>
              <a:spcAft>
                <a:spcPts val="0"/>
              </a:spcAft>
              <a:buSzPts val="2900"/>
              <a:buNone/>
              <a:defRPr sz="2900"/>
            </a:lvl7pPr>
            <a:lvl8pPr lvl="7" algn="ctr" rtl="0">
              <a:spcBef>
                <a:spcPts val="0"/>
              </a:spcBef>
              <a:spcAft>
                <a:spcPts val="0"/>
              </a:spcAft>
              <a:buSzPts val="2900"/>
              <a:buNone/>
              <a:defRPr sz="2900"/>
            </a:lvl8pPr>
            <a:lvl9pPr lvl="8" algn="ctr" rtl="0">
              <a:spcBef>
                <a:spcPts val="0"/>
              </a:spcBef>
              <a:spcAft>
                <a:spcPts val="0"/>
              </a:spcAft>
              <a:buSzPts val="2900"/>
              <a:buNone/>
              <a:defRPr sz="29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1_1">
    <p:spTree>
      <p:nvGrpSpPr>
        <p:cNvPr id="1" name="Shape 639"/>
        <p:cNvGrpSpPr/>
        <p:nvPr/>
      </p:nvGrpSpPr>
      <p:grpSpPr>
        <a:xfrm>
          <a:off x="0" y="0"/>
          <a:ext cx="0" cy="0"/>
          <a:chOff x="0" y="0"/>
          <a:chExt cx="0" cy="0"/>
        </a:xfrm>
      </p:grpSpPr>
      <p:sp>
        <p:nvSpPr>
          <p:cNvPr id="640" name="Google Shape;640;p29"/>
          <p:cNvSpPr/>
          <p:nvPr/>
        </p:nvSpPr>
        <p:spPr>
          <a:xfrm>
            <a:off x="-820625" y="2224890"/>
            <a:ext cx="5954224" cy="3072222"/>
          </a:xfrm>
          <a:custGeom>
            <a:avLst/>
            <a:gdLst/>
            <a:ahLst/>
            <a:cxnLst/>
            <a:rect l="l" t="t" r="r" b="b"/>
            <a:pathLst>
              <a:path w="43984" h="22695" extrusionOk="0">
                <a:moveTo>
                  <a:pt x="9929" y="1"/>
                </a:moveTo>
                <a:cubicBezTo>
                  <a:pt x="9181" y="1"/>
                  <a:pt x="8432" y="58"/>
                  <a:pt x="7691" y="171"/>
                </a:cubicBezTo>
                <a:cubicBezTo>
                  <a:pt x="6140" y="445"/>
                  <a:pt x="1" y="2117"/>
                  <a:pt x="213" y="4275"/>
                </a:cubicBezTo>
                <a:cubicBezTo>
                  <a:pt x="304" y="5035"/>
                  <a:pt x="304" y="5643"/>
                  <a:pt x="456" y="6372"/>
                </a:cubicBezTo>
                <a:lnTo>
                  <a:pt x="456" y="22694"/>
                </a:lnTo>
                <a:lnTo>
                  <a:pt x="43983" y="22269"/>
                </a:lnTo>
                <a:cubicBezTo>
                  <a:pt x="42950" y="19837"/>
                  <a:pt x="41247" y="17679"/>
                  <a:pt x="38633" y="16403"/>
                </a:cubicBezTo>
                <a:cubicBezTo>
                  <a:pt x="35624" y="14913"/>
                  <a:pt x="32098" y="15491"/>
                  <a:pt x="28968" y="13910"/>
                </a:cubicBezTo>
                <a:cubicBezTo>
                  <a:pt x="26354" y="12603"/>
                  <a:pt x="24044" y="10567"/>
                  <a:pt x="22524" y="8044"/>
                </a:cubicBezTo>
                <a:cubicBezTo>
                  <a:pt x="20852" y="5278"/>
                  <a:pt x="19363" y="3211"/>
                  <a:pt x="16414" y="1570"/>
                </a:cubicBezTo>
                <a:cubicBezTo>
                  <a:pt x="14428" y="519"/>
                  <a:pt x="12185" y="1"/>
                  <a:pt x="99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9"/>
          <p:cNvSpPr/>
          <p:nvPr/>
        </p:nvSpPr>
        <p:spPr>
          <a:xfrm>
            <a:off x="6971600" y="-1926875"/>
            <a:ext cx="2837080" cy="7409622"/>
          </a:xfrm>
          <a:custGeom>
            <a:avLst/>
            <a:gdLst/>
            <a:ahLst/>
            <a:cxnLst/>
            <a:rect l="l" t="t" r="r" b="b"/>
            <a:pathLst>
              <a:path w="25746" h="67241" extrusionOk="0">
                <a:moveTo>
                  <a:pt x="6016" y="1"/>
                </a:moveTo>
                <a:cubicBezTo>
                  <a:pt x="5895" y="1"/>
                  <a:pt x="5774" y="10"/>
                  <a:pt x="5654" y="35"/>
                </a:cubicBezTo>
                <a:cubicBezTo>
                  <a:pt x="2006" y="826"/>
                  <a:pt x="213" y="5993"/>
                  <a:pt x="152" y="9215"/>
                </a:cubicBezTo>
                <a:cubicBezTo>
                  <a:pt x="0" y="14504"/>
                  <a:pt x="3192" y="17938"/>
                  <a:pt x="7326" y="20613"/>
                </a:cubicBezTo>
                <a:cubicBezTo>
                  <a:pt x="9788" y="22224"/>
                  <a:pt x="12371" y="23774"/>
                  <a:pt x="14469" y="25902"/>
                </a:cubicBezTo>
                <a:cubicBezTo>
                  <a:pt x="17326" y="28759"/>
                  <a:pt x="18663" y="32437"/>
                  <a:pt x="17812" y="36480"/>
                </a:cubicBezTo>
                <a:cubicBezTo>
                  <a:pt x="17083" y="39884"/>
                  <a:pt x="15168" y="42832"/>
                  <a:pt x="13739" y="45933"/>
                </a:cubicBezTo>
                <a:cubicBezTo>
                  <a:pt x="12341" y="49003"/>
                  <a:pt x="12007" y="52559"/>
                  <a:pt x="12797" y="55842"/>
                </a:cubicBezTo>
                <a:cubicBezTo>
                  <a:pt x="13678" y="59489"/>
                  <a:pt x="16080" y="63562"/>
                  <a:pt x="19605" y="65173"/>
                </a:cubicBezTo>
                <a:cubicBezTo>
                  <a:pt x="20548" y="65568"/>
                  <a:pt x="23223" y="66419"/>
                  <a:pt x="23679" y="67240"/>
                </a:cubicBezTo>
                <a:lnTo>
                  <a:pt x="25745" y="35"/>
                </a:lnTo>
                <a:lnTo>
                  <a:pt x="6961" y="35"/>
                </a:lnTo>
                <a:cubicBezTo>
                  <a:pt x="6908" y="39"/>
                  <a:pt x="6855" y="41"/>
                  <a:pt x="6803" y="41"/>
                </a:cubicBezTo>
                <a:cubicBezTo>
                  <a:pt x="6533" y="41"/>
                  <a:pt x="6273" y="1"/>
                  <a:pt x="60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9"/>
          <p:cNvSpPr/>
          <p:nvPr/>
        </p:nvSpPr>
        <p:spPr>
          <a:xfrm rot="-2700000">
            <a:off x="7299996" y="-680990"/>
            <a:ext cx="1309457" cy="2785829"/>
          </a:xfrm>
          <a:custGeom>
            <a:avLst/>
            <a:gdLst/>
            <a:ahLst/>
            <a:cxnLst/>
            <a:rect l="l" t="t" r="r" b="b"/>
            <a:pathLst>
              <a:path w="31945" h="67962" extrusionOk="0">
                <a:moveTo>
                  <a:pt x="20003" y="2882"/>
                </a:moveTo>
                <a:cubicBezTo>
                  <a:pt x="20038" y="2953"/>
                  <a:pt x="20062" y="3049"/>
                  <a:pt x="20086" y="3120"/>
                </a:cubicBezTo>
                <a:cubicBezTo>
                  <a:pt x="20253" y="4251"/>
                  <a:pt x="20419" y="5394"/>
                  <a:pt x="20419" y="6561"/>
                </a:cubicBezTo>
                <a:cubicBezTo>
                  <a:pt x="20419" y="7609"/>
                  <a:pt x="20122" y="8585"/>
                  <a:pt x="19562" y="9478"/>
                </a:cubicBezTo>
                <a:cubicBezTo>
                  <a:pt x="18610" y="10978"/>
                  <a:pt x="17657" y="12478"/>
                  <a:pt x="16705" y="13967"/>
                </a:cubicBezTo>
                <a:cubicBezTo>
                  <a:pt x="16621" y="14086"/>
                  <a:pt x="16538" y="14205"/>
                  <a:pt x="16467" y="14324"/>
                </a:cubicBezTo>
                <a:cubicBezTo>
                  <a:pt x="16455" y="14312"/>
                  <a:pt x="16431" y="14312"/>
                  <a:pt x="16419" y="14288"/>
                </a:cubicBezTo>
                <a:lnTo>
                  <a:pt x="17169" y="12800"/>
                </a:lnTo>
                <a:cubicBezTo>
                  <a:pt x="18133" y="10823"/>
                  <a:pt x="18931" y="8787"/>
                  <a:pt x="19467" y="6644"/>
                </a:cubicBezTo>
                <a:cubicBezTo>
                  <a:pt x="19765" y="5454"/>
                  <a:pt x="19967" y="4263"/>
                  <a:pt x="19967" y="3049"/>
                </a:cubicBezTo>
                <a:cubicBezTo>
                  <a:pt x="19967" y="3001"/>
                  <a:pt x="19967" y="2941"/>
                  <a:pt x="20003" y="2882"/>
                </a:cubicBezTo>
                <a:close/>
                <a:moveTo>
                  <a:pt x="16967" y="2811"/>
                </a:moveTo>
                <a:cubicBezTo>
                  <a:pt x="16979" y="2822"/>
                  <a:pt x="17002" y="2822"/>
                  <a:pt x="17014" y="2834"/>
                </a:cubicBezTo>
                <a:cubicBezTo>
                  <a:pt x="16895" y="3072"/>
                  <a:pt x="16764" y="3299"/>
                  <a:pt x="16621" y="3501"/>
                </a:cubicBezTo>
                <a:cubicBezTo>
                  <a:pt x="15907" y="4870"/>
                  <a:pt x="15407" y="6347"/>
                  <a:pt x="15050" y="7847"/>
                </a:cubicBezTo>
                <a:cubicBezTo>
                  <a:pt x="14752" y="9085"/>
                  <a:pt x="14538" y="10323"/>
                  <a:pt x="14454" y="11585"/>
                </a:cubicBezTo>
                <a:cubicBezTo>
                  <a:pt x="14383" y="12693"/>
                  <a:pt x="14383" y="13800"/>
                  <a:pt x="14335" y="14907"/>
                </a:cubicBezTo>
                <a:cubicBezTo>
                  <a:pt x="14335" y="14955"/>
                  <a:pt x="14335" y="14991"/>
                  <a:pt x="14288" y="15038"/>
                </a:cubicBezTo>
                <a:cubicBezTo>
                  <a:pt x="14264" y="14931"/>
                  <a:pt x="14216" y="14836"/>
                  <a:pt x="14204" y="14729"/>
                </a:cubicBezTo>
                <a:cubicBezTo>
                  <a:pt x="14085" y="13800"/>
                  <a:pt x="13990" y="12871"/>
                  <a:pt x="13859" y="11943"/>
                </a:cubicBezTo>
                <a:cubicBezTo>
                  <a:pt x="13597" y="10050"/>
                  <a:pt x="13859" y="8252"/>
                  <a:pt x="14633" y="6513"/>
                </a:cubicBezTo>
                <a:cubicBezTo>
                  <a:pt x="15216" y="5227"/>
                  <a:pt x="15978" y="4073"/>
                  <a:pt x="16824" y="2965"/>
                </a:cubicBezTo>
                <a:cubicBezTo>
                  <a:pt x="16871" y="2906"/>
                  <a:pt x="16931" y="2870"/>
                  <a:pt x="16967" y="2811"/>
                </a:cubicBezTo>
                <a:close/>
                <a:moveTo>
                  <a:pt x="25830" y="16217"/>
                </a:moveTo>
                <a:lnTo>
                  <a:pt x="25830" y="16217"/>
                </a:lnTo>
                <a:cubicBezTo>
                  <a:pt x="25830" y="16227"/>
                  <a:pt x="25831" y="16236"/>
                  <a:pt x="25831" y="16246"/>
                </a:cubicBezTo>
                <a:lnTo>
                  <a:pt x="25831" y="16246"/>
                </a:lnTo>
                <a:cubicBezTo>
                  <a:pt x="25831" y="16236"/>
                  <a:pt x="25830" y="16227"/>
                  <a:pt x="25830" y="16217"/>
                </a:cubicBezTo>
                <a:close/>
                <a:moveTo>
                  <a:pt x="18872" y="667"/>
                </a:moveTo>
                <a:lnTo>
                  <a:pt x="18907" y="691"/>
                </a:lnTo>
                <a:cubicBezTo>
                  <a:pt x="18693" y="1048"/>
                  <a:pt x="18479" y="1417"/>
                  <a:pt x="18253" y="1775"/>
                </a:cubicBezTo>
                <a:cubicBezTo>
                  <a:pt x="17586" y="2965"/>
                  <a:pt x="17050" y="4204"/>
                  <a:pt x="16586" y="5489"/>
                </a:cubicBezTo>
                <a:cubicBezTo>
                  <a:pt x="16121" y="6740"/>
                  <a:pt x="15764" y="8014"/>
                  <a:pt x="15466" y="9311"/>
                </a:cubicBezTo>
                <a:cubicBezTo>
                  <a:pt x="15157" y="10692"/>
                  <a:pt x="14907" y="12074"/>
                  <a:pt x="14752" y="13490"/>
                </a:cubicBezTo>
                <a:cubicBezTo>
                  <a:pt x="14669" y="14395"/>
                  <a:pt x="14609" y="15324"/>
                  <a:pt x="14526" y="16229"/>
                </a:cubicBezTo>
                <a:cubicBezTo>
                  <a:pt x="14526" y="16336"/>
                  <a:pt x="14514" y="16419"/>
                  <a:pt x="14454" y="16526"/>
                </a:cubicBezTo>
                <a:cubicBezTo>
                  <a:pt x="14443" y="16348"/>
                  <a:pt x="14407" y="16181"/>
                  <a:pt x="14407" y="16026"/>
                </a:cubicBezTo>
                <a:cubicBezTo>
                  <a:pt x="14407" y="14836"/>
                  <a:pt x="14395" y="13645"/>
                  <a:pt x="14454" y="12455"/>
                </a:cubicBezTo>
                <a:cubicBezTo>
                  <a:pt x="14573" y="10442"/>
                  <a:pt x="14883" y="8478"/>
                  <a:pt x="15478" y="6537"/>
                </a:cubicBezTo>
                <a:cubicBezTo>
                  <a:pt x="15883" y="5251"/>
                  <a:pt x="16407" y="4013"/>
                  <a:pt x="17086" y="2834"/>
                </a:cubicBezTo>
                <a:cubicBezTo>
                  <a:pt x="17550" y="2049"/>
                  <a:pt x="18157" y="1358"/>
                  <a:pt x="18800" y="703"/>
                </a:cubicBezTo>
                <a:cubicBezTo>
                  <a:pt x="18836" y="691"/>
                  <a:pt x="18848" y="679"/>
                  <a:pt x="18872" y="667"/>
                </a:cubicBezTo>
                <a:close/>
                <a:moveTo>
                  <a:pt x="19526" y="751"/>
                </a:moveTo>
                <a:cubicBezTo>
                  <a:pt x="19574" y="882"/>
                  <a:pt x="19610" y="1025"/>
                  <a:pt x="19646" y="1156"/>
                </a:cubicBezTo>
                <a:cubicBezTo>
                  <a:pt x="19967" y="2239"/>
                  <a:pt x="19931" y="3346"/>
                  <a:pt x="19800" y="4454"/>
                </a:cubicBezTo>
                <a:cubicBezTo>
                  <a:pt x="19550" y="6585"/>
                  <a:pt x="18895" y="8597"/>
                  <a:pt x="18086" y="10561"/>
                </a:cubicBezTo>
                <a:cubicBezTo>
                  <a:pt x="17240" y="12609"/>
                  <a:pt x="16228" y="14598"/>
                  <a:pt x="15097" y="16515"/>
                </a:cubicBezTo>
                <a:lnTo>
                  <a:pt x="15002" y="16646"/>
                </a:lnTo>
                <a:cubicBezTo>
                  <a:pt x="14990" y="16646"/>
                  <a:pt x="14978" y="16634"/>
                  <a:pt x="14966" y="16634"/>
                </a:cubicBezTo>
                <a:lnTo>
                  <a:pt x="15097" y="16276"/>
                </a:lnTo>
                <a:cubicBezTo>
                  <a:pt x="16228" y="13490"/>
                  <a:pt x="17252" y="10681"/>
                  <a:pt x="18122" y="7787"/>
                </a:cubicBezTo>
                <a:cubicBezTo>
                  <a:pt x="18622" y="6085"/>
                  <a:pt x="19074" y="4358"/>
                  <a:pt x="19324" y="2584"/>
                </a:cubicBezTo>
                <a:cubicBezTo>
                  <a:pt x="19407" y="2037"/>
                  <a:pt x="19431" y="1477"/>
                  <a:pt x="19467" y="929"/>
                </a:cubicBezTo>
                <a:cubicBezTo>
                  <a:pt x="19467" y="870"/>
                  <a:pt x="19491" y="810"/>
                  <a:pt x="19491" y="751"/>
                </a:cubicBezTo>
                <a:close/>
                <a:moveTo>
                  <a:pt x="19193" y="441"/>
                </a:moveTo>
                <a:cubicBezTo>
                  <a:pt x="19205" y="453"/>
                  <a:pt x="19217" y="453"/>
                  <a:pt x="19229" y="465"/>
                </a:cubicBezTo>
                <a:cubicBezTo>
                  <a:pt x="17562" y="5859"/>
                  <a:pt x="15836" y="11240"/>
                  <a:pt x="14609" y="16765"/>
                </a:cubicBezTo>
                <a:cubicBezTo>
                  <a:pt x="14609" y="16646"/>
                  <a:pt x="14585" y="16526"/>
                  <a:pt x="14609" y="16407"/>
                </a:cubicBezTo>
                <a:cubicBezTo>
                  <a:pt x="14740" y="15026"/>
                  <a:pt x="14835" y="13645"/>
                  <a:pt x="15026" y="12252"/>
                </a:cubicBezTo>
                <a:cubicBezTo>
                  <a:pt x="15216" y="10681"/>
                  <a:pt x="15574" y="9133"/>
                  <a:pt x="16002" y="7597"/>
                </a:cubicBezTo>
                <a:cubicBezTo>
                  <a:pt x="16586" y="5561"/>
                  <a:pt x="17324" y="3596"/>
                  <a:pt x="18372" y="1739"/>
                </a:cubicBezTo>
                <a:cubicBezTo>
                  <a:pt x="18598" y="1346"/>
                  <a:pt x="18836" y="977"/>
                  <a:pt x="19074" y="584"/>
                </a:cubicBezTo>
                <a:cubicBezTo>
                  <a:pt x="19110" y="525"/>
                  <a:pt x="19145" y="489"/>
                  <a:pt x="19193" y="441"/>
                </a:cubicBezTo>
                <a:close/>
                <a:moveTo>
                  <a:pt x="19336" y="405"/>
                </a:moveTo>
                <a:cubicBezTo>
                  <a:pt x="19348" y="429"/>
                  <a:pt x="19384" y="429"/>
                  <a:pt x="19396" y="429"/>
                </a:cubicBezTo>
                <a:cubicBezTo>
                  <a:pt x="19396" y="489"/>
                  <a:pt x="19407" y="560"/>
                  <a:pt x="19407" y="620"/>
                </a:cubicBezTo>
                <a:cubicBezTo>
                  <a:pt x="19396" y="1798"/>
                  <a:pt x="19217" y="2965"/>
                  <a:pt x="18979" y="4132"/>
                </a:cubicBezTo>
                <a:cubicBezTo>
                  <a:pt x="18300" y="7406"/>
                  <a:pt x="17217" y="10550"/>
                  <a:pt x="16050" y="13669"/>
                </a:cubicBezTo>
                <a:cubicBezTo>
                  <a:pt x="15657" y="14717"/>
                  <a:pt x="15240" y="15741"/>
                  <a:pt x="14835" y="16765"/>
                </a:cubicBezTo>
                <a:cubicBezTo>
                  <a:pt x="14812" y="16812"/>
                  <a:pt x="14800" y="16860"/>
                  <a:pt x="14764" y="16896"/>
                </a:cubicBezTo>
                <a:cubicBezTo>
                  <a:pt x="14752" y="16896"/>
                  <a:pt x="14740" y="16884"/>
                  <a:pt x="14728" y="16884"/>
                </a:cubicBezTo>
                <a:cubicBezTo>
                  <a:pt x="14728" y="16836"/>
                  <a:pt x="14704" y="16800"/>
                  <a:pt x="14740" y="16753"/>
                </a:cubicBezTo>
                <a:cubicBezTo>
                  <a:pt x="15085" y="15312"/>
                  <a:pt x="15395" y="13848"/>
                  <a:pt x="15776" y="12419"/>
                </a:cubicBezTo>
                <a:cubicBezTo>
                  <a:pt x="16395" y="10157"/>
                  <a:pt x="17050" y="7894"/>
                  <a:pt x="17717" y="5644"/>
                </a:cubicBezTo>
                <a:cubicBezTo>
                  <a:pt x="18193" y="4037"/>
                  <a:pt x="18717" y="2453"/>
                  <a:pt x="19205" y="846"/>
                </a:cubicBezTo>
                <a:cubicBezTo>
                  <a:pt x="19253" y="691"/>
                  <a:pt x="19288" y="560"/>
                  <a:pt x="19336" y="405"/>
                </a:cubicBezTo>
                <a:close/>
                <a:moveTo>
                  <a:pt x="3394" y="12431"/>
                </a:moveTo>
                <a:cubicBezTo>
                  <a:pt x="3679" y="12586"/>
                  <a:pt x="3953" y="12717"/>
                  <a:pt x="4215" y="12859"/>
                </a:cubicBezTo>
                <a:cubicBezTo>
                  <a:pt x="5596" y="13609"/>
                  <a:pt x="6894" y="14491"/>
                  <a:pt x="7977" y="15634"/>
                </a:cubicBezTo>
                <a:cubicBezTo>
                  <a:pt x="8942" y="16657"/>
                  <a:pt x="9656" y="17848"/>
                  <a:pt x="10097" y="19205"/>
                </a:cubicBezTo>
                <a:lnTo>
                  <a:pt x="10990" y="21837"/>
                </a:lnTo>
                <a:cubicBezTo>
                  <a:pt x="11049" y="21991"/>
                  <a:pt x="11085" y="22146"/>
                  <a:pt x="11133" y="22313"/>
                </a:cubicBezTo>
                <a:cubicBezTo>
                  <a:pt x="11121" y="22313"/>
                  <a:pt x="11109" y="22325"/>
                  <a:pt x="11085" y="22325"/>
                </a:cubicBezTo>
                <a:cubicBezTo>
                  <a:pt x="10906" y="21991"/>
                  <a:pt x="10752" y="21634"/>
                  <a:pt x="10573" y="21289"/>
                </a:cubicBezTo>
                <a:cubicBezTo>
                  <a:pt x="9287" y="18741"/>
                  <a:pt x="7727" y="16396"/>
                  <a:pt x="5668" y="14383"/>
                </a:cubicBezTo>
                <a:cubicBezTo>
                  <a:pt x="5001" y="13729"/>
                  <a:pt x="4310" y="13133"/>
                  <a:pt x="3524" y="12609"/>
                </a:cubicBezTo>
                <a:cubicBezTo>
                  <a:pt x="3477" y="12574"/>
                  <a:pt x="3429" y="12526"/>
                  <a:pt x="3370" y="12478"/>
                </a:cubicBezTo>
                <a:cubicBezTo>
                  <a:pt x="3382" y="12466"/>
                  <a:pt x="3382" y="12455"/>
                  <a:pt x="3394" y="12431"/>
                </a:cubicBezTo>
                <a:close/>
                <a:moveTo>
                  <a:pt x="762" y="13848"/>
                </a:moveTo>
                <a:cubicBezTo>
                  <a:pt x="798" y="13943"/>
                  <a:pt x="834" y="14026"/>
                  <a:pt x="881" y="14098"/>
                </a:cubicBezTo>
                <a:cubicBezTo>
                  <a:pt x="1643" y="15574"/>
                  <a:pt x="2655" y="16872"/>
                  <a:pt x="3786" y="18074"/>
                </a:cubicBezTo>
                <a:cubicBezTo>
                  <a:pt x="5299" y="19694"/>
                  <a:pt x="6989" y="21110"/>
                  <a:pt x="8751" y="22432"/>
                </a:cubicBezTo>
                <a:cubicBezTo>
                  <a:pt x="8811" y="22480"/>
                  <a:pt x="8858" y="22527"/>
                  <a:pt x="8906" y="22599"/>
                </a:cubicBezTo>
                <a:cubicBezTo>
                  <a:pt x="8799" y="22539"/>
                  <a:pt x="8692" y="22492"/>
                  <a:pt x="8585" y="22432"/>
                </a:cubicBezTo>
                <a:cubicBezTo>
                  <a:pt x="7061" y="21479"/>
                  <a:pt x="5525" y="20563"/>
                  <a:pt x="4013" y="19598"/>
                </a:cubicBezTo>
                <a:cubicBezTo>
                  <a:pt x="3370" y="19193"/>
                  <a:pt x="2786" y="18729"/>
                  <a:pt x="2370" y="18086"/>
                </a:cubicBezTo>
                <a:cubicBezTo>
                  <a:pt x="2000" y="17515"/>
                  <a:pt x="1703" y="16896"/>
                  <a:pt x="1465" y="16265"/>
                </a:cubicBezTo>
                <a:cubicBezTo>
                  <a:pt x="1215" y="15562"/>
                  <a:pt x="988" y="14848"/>
                  <a:pt x="750" y="14133"/>
                </a:cubicBezTo>
                <a:cubicBezTo>
                  <a:pt x="715" y="14062"/>
                  <a:pt x="715" y="13955"/>
                  <a:pt x="703" y="13860"/>
                </a:cubicBezTo>
                <a:cubicBezTo>
                  <a:pt x="738" y="13860"/>
                  <a:pt x="750" y="13848"/>
                  <a:pt x="762" y="13848"/>
                </a:cubicBezTo>
                <a:close/>
                <a:moveTo>
                  <a:pt x="774" y="11359"/>
                </a:moveTo>
                <a:lnTo>
                  <a:pt x="774" y="11359"/>
                </a:lnTo>
                <a:cubicBezTo>
                  <a:pt x="846" y="11395"/>
                  <a:pt x="941" y="11407"/>
                  <a:pt x="1012" y="11443"/>
                </a:cubicBezTo>
                <a:cubicBezTo>
                  <a:pt x="2977" y="12085"/>
                  <a:pt x="4537" y="13324"/>
                  <a:pt x="5953" y="14764"/>
                </a:cubicBezTo>
                <a:cubicBezTo>
                  <a:pt x="7346" y="16169"/>
                  <a:pt x="8477" y="17765"/>
                  <a:pt x="9478" y="19444"/>
                </a:cubicBezTo>
                <a:cubicBezTo>
                  <a:pt x="10240" y="20729"/>
                  <a:pt x="10894" y="22051"/>
                  <a:pt x="11490" y="23408"/>
                </a:cubicBezTo>
                <a:cubicBezTo>
                  <a:pt x="11537" y="23492"/>
                  <a:pt x="11561" y="23599"/>
                  <a:pt x="11597" y="23706"/>
                </a:cubicBezTo>
                <a:cubicBezTo>
                  <a:pt x="11585" y="23706"/>
                  <a:pt x="11573" y="23718"/>
                  <a:pt x="11549" y="23718"/>
                </a:cubicBezTo>
                <a:cubicBezTo>
                  <a:pt x="8847" y="18836"/>
                  <a:pt x="5525" y="14491"/>
                  <a:pt x="774" y="11359"/>
                </a:cubicBezTo>
                <a:close/>
                <a:moveTo>
                  <a:pt x="405" y="11264"/>
                </a:moveTo>
                <a:cubicBezTo>
                  <a:pt x="703" y="11454"/>
                  <a:pt x="1012" y="11645"/>
                  <a:pt x="1322" y="11835"/>
                </a:cubicBezTo>
                <a:cubicBezTo>
                  <a:pt x="3632" y="13407"/>
                  <a:pt x="5572" y="15336"/>
                  <a:pt x="7323" y="17479"/>
                </a:cubicBezTo>
                <a:cubicBezTo>
                  <a:pt x="8573" y="19015"/>
                  <a:pt x="9692" y="20646"/>
                  <a:pt x="10704" y="22349"/>
                </a:cubicBezTo>
                <a:cubicBezTo>
                  <a:pt x="10990" y="22837"/>
                  <a:pt x="11264" y="23349"/>
                  <a:pt x="11549" y="23849"/>
                </a:cubicBezTo>
                <a:cubicBezTo>
                  <a:pt x="11585" y="23885"/>
                  <a:pt x="11585" y="23944"/>
                  <a:pt x="11585" y="23980"/>
                </a:cubicBezTo>
                <a:cubicBezTo>
                  <a:pt x="8085" y="19551"/>
                  <a:pt x="4203" y="15455"/>
                  <a:pt x="357" y="11312"/>
                </a:cubicBezTo>
                <a:cubicBezTo>
                  <a:pt x="369" y="11288"/>
                  <a:pt x="393" y="11276"/>
                  <a:pt x="405" y="11264"/>
                </a:cubicBezTo>
                <a:close/>
                <a:moveTo>
                  <a:pt x="226" y="11693"/>
                </a:moveTo>
                <a:cubicBezTo>
                  <a:pt x="250" y="11716"/>
                  <a:pt x="286" y="11740"/>
                  <a:pt x="310" y="11776"/>
                </a:cubicBezTo>
                <a:cubicBezTo>
                  <a:pt x="869" y="12943"/>
                  <a:pt x="1643" y="13955"/>
                  <a:pt x="2429" y="14967"/>
                </a:cubicBezTo>
                <a:cubicBezTo>
                  <a:pt x="4322" y="17360"/>
                  <a:pt x="6453" y="19539"/>
                  <a:pt x="8644" y="21646"/>
                </a:cubicBezTo>
                <a:cubicBezTo>
                  <a:pt x="9454" y="22420"/>
                  <a:pt x="10275" y="23158"/>
                  <a:pt x="11085" y="23908"/>
                </a:cubicBezTo>
                <a:cubicBezTo>
                  <a:pt x="11156" y="23956"/>
                  <a:pt x="11216" y="23968"/>
                  <a:pt x="11264" y="24004"/>
                </a:cubicBezTo>
                <a:cubicBezTo>
                  <a:pt x="11240" y="24016"/>
                  <a:pt x="11228" y="24039"/>
                  <a:pt x="11192" y="24075"/>
                </a:cubicBezTo>
                <a:cubicBezTo>
                  <a:pt x="11121" y="24039"/>
                  <a:pt x="11049" y="24004"/>
                  <a:pt x="10990" y="23956"/>
                </a:cubicBezTo>
                <a:cubicBezTo>
                  <a:pt x="9037" y="22646"/>
                  <a:pt x="7192" y="21229"/>
                  <a:pt x="5465" y="19658"/>
                </a:cubicBezTo>
                <a:cubicBezTo>
                  <a:pt x="4120" y="18408"/>
                  <a:pt x="2882" y="17074"/>
                  <a:pt x="1834" y="15562"/>
                </a:cubicBezTo>
                <a:cubicBezTo>
                  <a:pt x="1346" y="14848"/>
                  <a:pt x="893" y="14121"/>
                  <a:pt x="596" y="13300"/>
                </a:cubicBezTo>
                <a:cubicBezTo>
                  <a:pt x="417" y="12800"/>
                  <a:pt x="334" y="12300"/>
                  <a:pt x="215" y="11788"/>
                </a:cubicBezTo>
                <a:cubicBezTo>
                  <a:pt x="203" y="11764"/>
                  <a:pt x="215" y="11740"/>
                  <a:pt x="226" y="11693"/>
                </a:cubicBezTo>
                <a:close/>
                <a:moveTo>
                  <a:pt x="167" y="11300"/>
                </a:moveTo>
                <a:lnTo>
                  <a:pt x="167" y="11300"/>
                </a:lnTo>
                <a:cubicBezTo>
                  <a:pt x="881" y="11633"/>
                  <a:pt x="11311" y="23444"/>
                  <a:pt x="11514" y="24158"/>
                </a:cubicBezTo>
                <a:cubicBezTo>
                  <a:pt x="11466" y="24135"/>
                  <a:pt x="11418" y="24123"/>
                  <a:pt x="11395" y="24087"/>
                </a:cubicBezTo>
                <a:cubicBezTo>
                  <a:pt x="9620" y="22456"/>
                  <a:pt x="7858" y="20813"/>
                  <a:pt x="6191" y="19086"/>
                </a:cubicBezTo>
                <a:cubicBezTo>
                  <a:pt x="4679" y="17527"/>
                  <a:pt x="3215" y="15919"/>
                  <a:pt x="1905" y="14157"/>
                </a:cubicBezTo>
                <a:cubicBezTo>
                  <a:pt x="1286" y="13312"/>
                  <a:pt x="703" y="12455"/>
                  <a:pt x="262" y="11514"/>
                </a:cubicBezTo>
                <a:cubicBezTo>
                  <a:pt x="226" y="11466"/>
                  <a:pt x="215" y="11407"/>
                  <a:pt x="167" y="11300"/>
                </a:cubicBezTo>
                <a:close/>
                <a:moveTo>
                  <a:pt x="23643" y="24435"/>
                </a:moveTo>
                <a:cubicBezTo>
                  <a:pt x="22404" y="25671"/>
                  <a:pt x="21138" y="26899"/>
                  <a:pt x="19897" y="28134"/>
                </a:cubicBezTo>
                <a:lnTo>
                  <a:pt x="19897" y="28134"/>
                </a:lnTo>
                <a:cubicBezTo>
                  <a:pt x="19904" y="28130"/>
                  <a:pt x="19911" y="28126"/>
                  <a:pt x="19919" y="28123"/>
                </a:cubicBezTo>
                <a:cubicBezTo>
                  <a:pt x="21134" y="26921"/>
                  <a:pt x="22372" y="25706"/>
                  <a:pt x="23598" y="24480"/>
                </a:cubicBezTo>
                <a:cubicBezTo>
                  <a:pt x="23613" y="24465"/>
                  <a:pt x="23628" y="24450"/>
                  <a:pt x="23643" y="24435"/>
                </a:cubicBezTo>
                <a:close/>
                <a:moveTo>
                  <a:pt x="22884" y="17050"/>
                </a:moveTo>
                <a:lnTo>
                  <a:pt x="22884" y="17050"/>
                </a:lnTo>
                <a:cubicBezTo>
                  <a:pt x="19979" y="20289"/>
                  <a:pt x="18526" y="24218"/>
                  <a:pt x="17598" y="28433"/>
                </a:cubicBezTo>
                <a:cubicBezTo>
                  <a:pt x="17562" y="28361"/>
                  <a:pt x="17550" y="28314"/>
                  <a:pt x="17538" y="28266"/>
                </a:cubicBezTo>
                <a:cubicBezTo>
                  <a:pt x="17669" y="26921"/>
                  <a:pt x="17776" y="25551"/>
                  <a:pt x="17967" y="24194"/>
                </a:cubicBezTo>
                <a:cubicBezTo>
                  <a:pt x="18157" y="22884"/>
                  <a:pt x="18705" y="21694"/>
                  <a:pt x="19455" y="20587"/>
                </a:cubicBezTo>
                <a:cubicBezTo>
                  <a:pt x="20360" y="19253"/>
                  <a:pt x="21491" y="18146"/>
                  <a:pt x="22729" y="17122"/>
                </a:cubicBezTo>
                <a:cubicBezTo>
                  <a:pt x="22777" y="17098"/>
                  <a:pt x="22825" y="17062"/>
                  <a:pt x="22884" y="17050"/>
                </a:cubicBezTo>
                <a:close/>
                <a:moveTo>
                  <a:pt x="25158" y="15384"/>
                </a:moveTo>
                <a:cubicBezTo>
                  <a:pt x="25158" y="15395"/>
                  <a:pt x="25170" y="15395"/>
                  <a:pt x="25170" y="15407"/>
                </a:cubicBezTo>
                <a:cubicBezTo>
                  <a:pt x="25146" y="15455"/>
                  <a:pt x="25122" y="15479"/>
                  <a:pt x="25099" y="15503"/>
                </a:cubicBezTo>
                <a:cubicBezTo>
                  <a:pt x="23503" y="17110"/>
                  <a:pt x="22229" y="18943"/>
                  <a:pt x="21110" y="20908"/>
                </a:cubicBezTo>
                <a:cubicBezTo>
                  <a:pt x="19824" y="23170"/>
                  <a:pt x="18812" y="25551"/>
                  <a:pt x="18026" y="28016"/>
                </a:cubicBezTo>
                <a:cubicBezTo>
                  <a:pt x="17848" y="28588"/>
                  <a:pt x="17681" y="29159"/>
                  <a:pt x="17514" y="29731"/>
                </a:cubicBezTo>
                <a:cubicBezTo>
                  <a:pt x="17502" y="29802"/>
                  <a:pt x="17479" y="29873"/>
                  <a:pt x="17407" y="29933"/>
                </a:cubicBezTo>
                <a:cubicBezTo>
                  <a:pt x="17419" y="29861"/>
                  <a:pt x="17419" y="29790"/>
                  <a:pt x="17431" y="29719"/>
                </a:cubicBezTo>
                <a:cubicBezTo>
                  <a:pt x="17955" y="26718"/>
                  <a:pt x="18800" y="23837"/>
                  <a:pt x="20181" y="21122"/>
                </a:cubicBezTo>
                <a:cubicBezTo>
                  <a:pt x="21003" y="19515"/>
                  <a:pt x="22015" y="18050"/>
                  <a:pt x="23301" y="16765"/>
                </a:cubicBezTo>
                <a:cubicBezTo>
                  <a:pt x="23837" y="16241"/>
                  <a:pt x="24444" y="15848"/>
                  <a:pt x="25063" y="15431"/>
                </a:cubicBezTo>
                <a:cubicBezTo>
                  <a:pt x="25099" y="15395"/>
                  <a:pt x="25122" y="15395"/>
                  <a:pt x="25158" y="15384"/>
                </a:cubicBezTo>
                <a:close/>
                <a:moveTo>
                  <a:pt x="25515" y="15217"/>
                </a:moveTo>
                <a:lnTo>
                  <a:pt x="25515" y="15217"/>
                </a:lnTo>
                <a:cubicBezTo>
                  <a:pt x="22741" y="20170"/>
                  <a:pt x="19884" y="25051"/>
                  <a:pt x="17502" y="30171"/>
                </a:cubicBezTo>
                <a:cubicBezTo>
                  <a:pt x="17491" y="30171"/>
                  <a:pt x="17479" y="30159"/>
                  <a:pt x="17467" y="30159"/>
                </a:cubicBezTo>
                <a:cubicBezTo>
                  <a:pt x="17514" y="29933"/>
                  <a:pt x="17598" y="29695"/>
                  <a:pt x="17657" y="29480"/>
                </a:cubicBezTo>
                <a:cubicBezTo>
                  <a:pt x="18169" y="27647"/>
                  <a:pt x="18800" y="25861"/>
                  <a:pt x="19574" y="24123"/>
                </a:cubicBezTo>
                <a:cubicBezTo>
                  <a:pt x="20824" y="21277"/>
                  <a:pt x="22372" y="18622"/>
                  <a:pt x="24444" y="16288"/>
                </a:cubicBezTo>
                <a:cubicBezTo>
                  <a:pt x="24753" y="15943"/>
                  <a:pt x="25075" y="15622"/>
                  <a:pt x="25408" y="15288"/>
                </a:cubicBezTo>
                <a:cubicBezTo>
                  <a:pt x="25444" y="15264"/>
                  <a:pt x="25480" y="15253"/>
                  <a:pt x="25515" y="15217"/>
                </a:cubicBezTo>
                <a:close/>
                <a:moveTo>
                  <a:pt x="25831" y="16246"/>
                </a:moveTo>
                <a:cubicBezTo>
                  <a:pt x="25845" y="17511"/>
                  <a:pt x="25489" y="18711"/>
                  <a:pt x="25027" y="19872"/>
                </a:cubicBezTo>
                <a:cubicBezTo>
                  <a:pt x="24134" y="22122"/>
                  <a:pt x="22825" y="24146"/>
                  <a:pt x="21372" y="26063"/>
                </a:cubicBezTo>
                <a:cubicBezTo>
                  <a:pt x="20324" y="27468"/>
                  <a:pt x="19193" y="28802"/>
                  <a:pt x="17979" y="30088"/>
                </a:cubicBezTo>
                <a:cubicBezTo>
                  <a:pt x="17960" y="30106"/>
                  <a:pt x="17949" y="30139"/>
                  <a:pt x="17928" y="30175"/>
                </a:cubicBezTo>
                <a:lnTo>
                  <a:pt x="17928" y="30175"/>
                </a:lnTo>
                <a:cubicBezTo>
                  <a:pt x="18499" y="29578"/>
                  <a:pt x="19059" y="28982"/>
                  <a:pt x="19646" y="28385"/>
                </a:cubicBezTo>
                <a:cubicBezTo>
                  <a:pt x="19729" y="28301"/>
                  <a:pt x="19813" y="28218"/>
                  <a:pt x="19897" y="28134"/>
                </a:cubicBezTo>
                <a:lnTo>
                  <a:pt x="19897" y="28134"/>
                </a:lnTo>
                <a:cubicBezTo>
                  <a:pt x="19872" y="28150"/>
                  <a:pt x="19852" y="28173"/>
                  <a:pt x="19824" y="28183"/>
                </a:cubicBezTo>
                <a:cubicBezTo>
                  <a:pt x="19824" y="28171"/>
                  <a:pt x="19812" y="28171"/>
                  <a:pt x="19800" y="28147"/>
                </a:cubicBezTo>
                <a:cubicBezTo>
                  <a:pt x="20003" y="27885"/>
                  <a:pt x="20229" y="27611"/>
                  <a:pt x="20443" y="27373"/>
                </a:cubicBezTo>
                <a:cubicBezTo>
                  <a:pt x="21705" y="25825"/>
                  <a:pt x="22860" y="24206"/>
                  <a:pt x="23848" y="22468"/>
                </a:cubicBezTo>
                <a:cubicBezTo>
                  <a:pt x="24622" y="21098"/>
                  <a:pt x="25277" y="19682"/>
                  <a:pt x="25658" y="18146"/>
                </a:cubicBezTo>
                <a:cubicBezTo>
                  <a:pt x="25682" y="18039"/>
                  <a:pt x="25706" y="17955"/>
                  <a:pt x="25765" y="17848"/>
                </a:cubicBezTo>
                <a:cubicBezTo>
                  <a:pt x="25765" y="17896"/>
                  <a:pt x="25801" y="17955"/>
                  <a:pt x="25801" y="18015"/>
                </a:cubicBezTo>
                <a:cubicBezTo>
                  <a:pt x="25742" y="18789"/>
                  <a:pt x="25694" y="19574"/>
                  <a:pt x="25587" y="20348"/>
                </a:cubicBezTo>
                <a:cubicBezTo>
                  <a:pt x="25480" y="21241"/>
                  <a:pt x="25289" y="22111"/>
                  <a:pt x="24860" y="22896"/>
                </a:cubicBezTo>
                <a:cubicBezTo>
                  <a:pt x="24537" y="23473"/>
                  <a:pt x="24103" y="23972"/>
                  <a:pt x="23643" y="24435"/>
                </a:cubicBezTo>
                <a:lnTo>
                  <a:pt x="23643" y="24435"/>
                </a:lnTo>
                <a:cubicBezTo>
                  <a:pt x="23691" y="24387"/>
                  <a:pt x="23740" y="24338"/>
                  <a:pt x="23789" y="24289"/>
                </a:cubicBezTo>
                <a:cubicBezTo>
                  <a:pt x="24527" y="23539"/>
                  <a:pt x="25134" y="22682"/>
                  <a:pt x="25396" y="21610"/>
                </a:cubicBezTo>
                <a:cubicBezTo>
                  <a:pt x="25670" y="20420"/>
                  <a:pt x="25813" y="19217"/>
                  <a:pt x="25837" y="18003"/>
                </a:cubicBezTo>
                <a:cubicBezTo>
                  <a:pt x="25844" y="17415"/>
                  <a:pt x="25839" y="16831"/>
                  <a:pt x="25831" y="16246"/>
                </a:cubicBezTo>
                <a:close/>
                <a:moveTo>
                  <a:pt x="25658" y="15217"/>
                </a:moveTo>
                <a:cubicBezTo>
                  <a:pt x="25682" y="15229"/>
                  <a:pt x="25706" y="15229"/>
                  <a:pt x="25718" y="15253"/>
                </a:cubicBezTo>
                <a:cubicBezTo>
                  <a:pt x="25706" y="15312"/>
                  <a:pt x="25706" y="15384"/>
                  <a:pt x="25694" y="15431"/>
                </a:cubicBezTo>
                <a:cubicBezTo>
                  <a:pt x="25420" y="16562"/>
                  <a:pt x="25003" y="17634"/>
                  <a:pt x="24527" y="18682"/>
                </a:cubicBezTo>
                <a:cubicBezTo>
                  <a:pt x="23396" y="21218"/>
                  <a:pt x="22015" y="23611"/>
                  <a:pt x="20527" y="25932"/>
                </a:cubicBezTo>
                <a:cubicBezTo>
                  <a:pt x="19634" y="27349"/>
                  <a:pt x="18681" y="28718"/>
                  <a:pt x="17764" y="30112"/>
                </a:cubicBezTo>
                <a:lnTo>
                  <a:pt x="17621" y="30290"/>
                </a:lnTo>
                <a:cubicBezTo>
                  <a:pt x="17610" y="30290"/>
                  <a:pt x="17598" y="30278"/>
                  <a:pt x="17586" y="30278"/>
                </a:cubicBezTo>
                <a:cubicBezTo>
                  <a:pt x="17610" y="30219"/>
                  <a:pt x="17621" y="30147"/>
                  <a:pt x="17657" y="30088"/>
                </a:cubicBezTo>
                <a:cubicBezTo>
                  <a:pt x="18133" y="29076"/>
                  <a:pt x="18598" y="28052"/>
                  <a:pt x="19110" y="27064"/>
                </a:cubicBezTo>
                <a:cubicBezTo>
                  <a:pt x="20491" y="24444"/>
                  <a:pt x="21932" y="21837"/>
                  <a:pt x="23360" y="19241"/>
                </a:cubicBezTo>
                <a:cubicBezTo>
                  <a:pt x="24075" y="17943"/>
                  <a:pt x="24813" y="16657"/>
                  <a:pt x="25563" y="15384"/>
                </a:cubicBezTo>
                <a:cubicBezTo>
                  <a:pt x="25587" y="15324"/>
                  <a:pt x="25634" y="15276"/>
                  <a:pt x="25658" y="15217"/>
                </a:cubicBezTo>
                <a:close/>
                <a:moveTo>
                  <a:pt x="4489" y="30100"/>
                </a:moveTo>
                <a:cubicBezTo>
                  <a:pt x="4751" y="30231"/>
                  <a:pt x="5013" y="30350"/>
                  <a:pt x="5287" y="30469"/>
                </a:cubicBezTo>
                <a:cubicBezTo>
                  <a:pt x="6596" y="31124"/>
                  <a:pt x="7835" y="31897"/>
                  <a:pt x="8906" y="32898"/>
                </a:cubicBezTo>
                <a:cubicBezTo>
                  <a:pt x="10001" y="33921"/>
                  <a:pt x="10835" y="35148"/>
                  <a:pt x="11347" y="36565"/>
                </a:cubicBezTo>
                <a:cubicBezTo>
                  <a:pt x="11668" y="37470"/>
                  <a:pt x="12014" y="38363"/>
                  <a:pt x="12335" y="39267"/>
                </a:cubicBezTo>
                <a:cubicBezTo>
                  <a:pt x="12383" y="39422"/>
                  <a:pt x="12442" y="39553"/>
                  <a:pt x="12490" y="39696"/>
                </a:cubicBezTo>
                <a:cubicBezTo>
                  <a:pt x="12478" y="39696"/>
                  <a:pt x="12454" y="39720"/>
                  <a:pt x="12442" y="39720"/>
                </a:cubicBezTo>
                <a:cubicBezTo>
                  <a:pt x="12371" y="39613"/>
                  <a:pt x="12311" y="39506"/>
                  <a:pt x="12252" y="39386"/>
                </a:cubicBezTo>
                <a:cubicBezTo>
                  <a:pt x="11180" y="37279"/>
                  <a:pt x="9882" y="35279"/>
                  <a:pt x="8311" y="33493"/>
                </a:cubicBezTo>
                <a:cubicBezTo>
                  <a:pt x="7227" y="32255"/>
                  <a:pt x="6013" y="31147"/>
                  <a:pt x="4620" y="30266"/>
                </a:cubicBezTo>
                <a:cubicBezTo>
                  <a:pt x="4560" y="30231"/>
                  <a:pt x="4513" y="30195"/>
                  <a:pt x="4453" y="30147"/>
                </a:cubicBezTo>
                <a:cubicBezTo>
                  <a:pt x="4465" y="30135"/>
                  <a:pt x="4465" y="30112"/>
                  <a:pt x="4489" y="30100"/>
                </a:cubicBezTo>
                <a:close/>
                <a:moveTo>
                  <a:pt x="1881" y="31600"/>
                </a:moveTo>
                <a:cubicBezTo>
                  <a:pt x="2084" y="31957"/>
                  <a:pt x="2286" y="32314"/>
                  <a:pt x="2524" y="32636"/>
                </a:cubicBezTo>
                <a:cubicBezTo>
                  <a:pt x="3227" y="33767"/>
                  <a:pt x="4108" y="34755"/>
                  <a:pt x="5048" y="35707"/>
                </a:cubicBezTo>
                <a:cubicBezTo>
                  <a:pt x="6572" y="37243"/>
                  <a:pt x="8239" y="38589"/>
                  <a:pt x="9990" y="39815"/>
                </a:cubicBezTo>
                <a:cubicBezTo>
                  <a:pt x="10061" y="39875"/>
                  <a:pt x="10121" y="39934"/>
                  <a:pt x="10180" y="40029"/>
                </a:cubicBezTo>
                <a:cubicBezTo>
                  <a:pt x="10156" y="40029"/>
                  <a:pt x="10121" y="40029"/>
                  <a:pt x="10109" y="40017"/>
                </a:cubicBezTo>
                <a:cubicBezTo>
                  <a:pt x="8549" y="39125"/>
                  <a:pt x="6989" y="38243"/>
                  <a:pt x="5441" y="37315"/>
                </a:cubicBezTo>
                <a:cubicBezTo>
                  <a:pt x="4739" y="36922"/>
                  <a:pt x="4084" y="36446"/>
                  <a:pt x="3608" y="35755"/>
                </a:cubicBezTo>
                <a:cubicBezTo>
                  <a:pt x="3143" y="35088"/>
                  <a:pt x="2786" y="34374"/>
                  <a:pt x="2501" y="33612"/>
                </a:cubicBezTo>
                <a:cubicBezTo>
                  <a:pt x="2262" y="33017"/>
                  <a:pt x="2072" y="32409"/>
                  <a:pt x="1870" y="31802"/>
                </a:cubicBezTo>
                <a:cubicBezTo>
                  <a:pt x="1846" y="31743"/>
                  <a:pt x="1846" y="31659"/>
                  <a:pt x="1834" y="31600"/>
                </a:cubicBezTo>
                <a:close/>
                <a:moveTo>
                  <a:pt x="1786" y="29076"/>
                </a:moveTo>
                <a:cubicBezTo>
                  <a:pt x="1917" y="29123"/>
                  <a:pt x="2036" y="29147"/>
                  <a:pt x="2179" y="29195"/>
                </a:cubicBezTo>
                <a:cubicBezTo>
                  <a:pt x="3989" y="29754"/>
                  <a:pt x="5477" y="30850"/>
                  <a:pt x="6846" y="32112"/>
                </a:cubicBezTo>
                <a:cubicBezTo>
                  <a:pt x="8311" y="33469"/>
                  <a:pt x="9525" y="35017"/>
                  <a:pt x="10597" y="36660"/>
                </a:cubicBezTo>
                <a:cubicBezTo>
                  <a:pt x="11454" y="37958"/>
                  <a:pt x="12180" y="39315"/>
                  <a:pt x="12835" y="40708"/>
                </a:cubicBezTo>
                <a:cubicBezTo>
                  <a:pt x="12907" y="40863"/>
                  <a:pt x="12978" y="41030"/>
                  <a:pt x="13049" y="41184"/>
                </a:cubicBezTo>
                <a:cubicBezTo>
                  <a:pt x="13038" y="41208"/>
                  <a:pt x="13026" y="41208"/>
                  <a:pt x="13014" y="41220"/>
                </a:cubicBezTo>
                <a:cubicBezTo>
                  <a:pt x="12883" y="41006"/>
                  <a:pt x="12752" y="40815"/>
                  <a:pt x="12597" y="40613"/>
                </a:cubicBezTo>
                <a:cubicBezTo>
                  <a:pt x="10883" y="37731"/>
                  <a:pt x="8870" y="35100"/>
                  <a:pt x="6477" y="32767"/>
                </a:cubicBezTo>
                <a:cubicBezTo>
                  <a:pt x="5096" y="31409"/>
                  <a:pt x="3608" y="30207"/>
                  <a:pt x="1917" y="29219"/>
                </a:cubicBezTo>
                <a:cubicBezTo>
                  <a:pt x="1858" y="29195"/>
                  <a:pt x="1822" y="29147"/>
                  <a:pt x="1786" y="29076"/>
                </a:cubicBezTo>
                <a:close/>
                <a:moveTo>
                  <a:pt x="1429" y="29040"/>
                </a:moveTo>
                <a:lnTo>
                  <a:pt x="1429" y="29040"/>
                </a:lnTo>
                <a:cubicBezTo>
                  <a:pt x="1489" y="29076"/>
                  <a:pt x="1536" y="29076"/>
                  <a:pt x="1584" y="29099"/>
                </a:cubicBezTo>
                <a:cubicBezTo>
                  <a:pt x="3013" y="29921"/>
                  <a:pt x="4334" y="30909"/>
                  <a:pt x="5572" y="32005"/>
                </a:cubicBezTo>
                <a:cubicBezTo>
                  <a:pt x="8085" y="34255"/>
                  <a:pt x="10180" y="36862"/>
                  <a:pt x="11990" y="39696"/>
                </a:cubicBezTo>
                <a:cubicBezTo>
                  <a:pt x="12311" y="40208"/>
                  <a:pt x="12609" y="40708"/>
                  <a:pt x="12919" y="41232"/>
                </a:cubicBezTo>
                <a:lnTo>
                  <a:pt x="13014" y="41411"/>
                </a:lnTo>
                <a:cubicBezTo>
                  <a:pt x="9370" y="37077"/>
                  <a:pt x="5358" y="33112"/>
                  <a:pt x="1429" y="29040"/>
                </a:cubicBezTo>
                <a:close/>
                <a:moveTo>
                  <a:pt x="1286" y="29385"/>
                </a:moveTo>
                <a:cubicBezTo>
                  <a:pt x="1369" y="29564"/>
                  <a:pt x="1465" y="29719"/>
                  <a:pt x="1536" y="29873"/>
                </a:cubicBezTo>
                <a:cubicBezTo>
                  <a:pt x="2310" y="31159"/>
                  <a:pt x="3227" y="32302"/>
                  <a:pt x="4215" y="33421"/>
                </a:cubicBezTo>
                <a:cubicBezTo>
                  <a:pt x="6680" y="36207"/>
                  <a:pt x="9406" y="38708"/>
                  <a:pt x="12216" y="41125"/>
                </a:cubicBezTo>
                <a:cubicBezTo>
                  <a:pt x="12359" y="41232"/>
                  <a:pt x="12478" y="41351"/>
                  <a:pt x="12609" y="41458"/>
                </a:cubicBezTo>
                <a:cubicBezTo>
                  <a:pt x="12597" y="41470"/>
                  <a:pt x="12597" y="41482"/>
                  <a:pt x="12573" y="41506"/>
                </a:cubicBezTo>
                <a:cubicBezTo>
                  <a:pt x="12538" y="41470"/>
                  <a:pt x="12478" y="41458"/>
                  <a:pt x="12430" y="41422"/>
                </a:cubicBezTo>
                <a:cubicBezTo>
                  <a:pt x="10668" y="40327"/>
                  <a:pt x="8989" y="39136"/>
                  <a:pt x="7394" y="37815"/>
                </a:cubicBezTo>
                <a:cubicBezTo>
                  <a:pt x="5894" y="36565"/>
                  <a:pt x="4477" y="35219"/>
                  <a:pt x="3286" y="33660"/>
                </a:cubicBezTo>
                <a:cubicBezTo>
                  <a:pt x="2620" y="32767"/>
                  <a:pt x="2000" y="31826"/>
                  <a:pt x="1608" y="30766"/>
                </a:cubicBezTo>
                <a:cubicBezTo>
                  <a:pt x="1465" y="30350"/>
                  <a:pt x="1369" y="29909"/>
                  <a:pt x="1250" y="29480"/>
                </a:cubicBezTo>
                <a:cubicBezTo>
                  <a:pt x="1250" y="29457"/>
                  <a:pt x="1274" y="29445"/>
                  <a:pt x="1286" y="29385"/>
                </a:cubicBezTo>
                <a:close/>
                <a:moveTo>
                  <a:pt x="1298" y="29064"/>
                </a:moveTo>
                <a:cubicBezTo>
                  <a:pt x="5299" y="33136"/>
                  <a:pt x="9347" y="37160"/>
                  <a:pt x="13002" y="41565"/>
                </a:cubicBezTo>
                <a:lnTo>
                  <a:pt x="12954" y="41601"/>
                </a:lnTo>
                <a:cubicBezTo>
                  <a:pt x="12907" y="41577"/>
                  <a:pt x="12847" y="41541"/>
                  <a:pt x="12799" y="41506"/>
                </a:cubicBezTo>
                <a:cubicBezTo>
                  <a:pt x="10597" y="39613"/>
                  <a:pt x="8430" y="37672"/>
                  <a:pt x="6394" y="35612"/>
                </a:cubicBezTo>
                <a:cubicBezTo>
                  <a:pt x="5060" y="34255"/>
                  <a:pt x="3775" y="32874"/>
                  <a:pt x="2655" y="31338"/>
                </a:cubicBezTo>
                <a:cubicBezTo>
                  <a:pt x="2155" y="30671"/>
                  <a:pt x="1739" y="29933"/>
                  <a:pt x="1298" y="29242"/>
                </a:cubicBezTo>
                <a:cubicBezTo>
                  <a:pt x="1274" y="29207"/>
                  <a:pt x="1250" y="29147"/>
                  <a:pt x="1238" y="29099"/>
                </a:cubicBezTo>
                <a:cubicBezTo>
                  <a:pt x="1250" y="29088"/>
                  <a:pt x="1286" y="29076"/>
                  <a:pt x="1298" y="29064"/>
                </a:cubicBezTo>
                <a:close/>
                <a:moveTo>
                  <a:pt x="25980" y="32683"/>
                </a:moveTo>
                <a:cubicBezTo>
                  <a:pt x="26051" y="33064"/>
                  <a:pt x="26123" y="33445"/>
                  <a:pt x="26194" y="33826"/>
                </a:cubicBezTo>
                <a:cubicBezTo>
                  <a:pt x="26373" y="34755"/>
                  <a:pt x="26492" y="35707"/>
                  <a:pt x="26480" y="36660"/>
                </a:cubicBezTo>
                <a:cubicBezTo>
                  <a:pt x="26480" y="37458"/>
                  <a:pt x="26289" y="38172"/>
                  <a:pt x="25944" y="38863"/>
                </a:cubicBezTo>
                <a:cubicBezTo>
                  <a:pt x="25265" y="40256"/>
                  <a:pt x="24444" y="41565"/>
                  <a:pt x="23634" y="42887"/>
                </a:cubicBezTo>
                <a:cubicBezTo>
                  <a:pt x="23396" y="43268"/>
                  <a:pt x="23182" y="43649"/>
                  <a:pt x="22944" y="44030"/>
                </a:cubicBezTo>
                <a:cubicBezTo>
                  <a:pt x="22908" y="44101"/>
                  <a:pt x="22860" y="44161"/>
                  <a:pt x="22825" y="44220"/>
                </a:cubicBezTo>
                <a:cubicBezTo>
                  <a:pt x="22801" y="44208"/>
                  <a:pt x="22789" y="44208"/>
                  <a:pt x="22777" y="44197"/>
                </a:cubicBezTo>
                <a:cubicBezTo>
                  <a:pt x="22825" y="44089"/>
                  <a:pt x="22860" y="43982"/>
                  <a:pt x="22896" y="43875"/>
                </a:cubicBezTo>
                <a:cubicBezTo>
                  <a:pt x="23932" y="41708"/>
                  <a:pt x="24801" y="39470"/>
                  <a:pt x="25384" y="37136"/>
                </a:cubicBezTo>
                <a:cubicBezTo>
                  <a:pt x="25646" y="35981"/>
                  <a:pt x="25861" y="34814"/>
                  <a:pt x="25896" y="33624"/>
                </a:cubicBezTo>
                <a:cubicBezTo>
                  <a:pt x="25920" y="33421"/>
                  <a:pt x="25896" y="33195"/>
                  <a:pt x="25896" y="32969"/>
                </a:cubicBezTo>
                <a:cubicBezTo>
                  <a:pt x="25896" y="32886"/>
                  <a:pt x="25920" y="32778"/>
                  <a:pt x="25920" y="32683"/>
                </a:cubicBezTo>
                <a:close/>
                <a:moveTo>
                  <a:pt x="22908" y="32731"/>
                </a:moveTo>
                <a:cubicBezTo>
                  <a:pt x="22920" y="32755"/>
                  <a:pt x="22944" y="32755"/>
                  <a:pt x="22955" y="32767"/>
                </a:cubicBezTo>
                <a:cubicBezTo>
                  <a:pt x="22908" y="32874"/>
                  <a:pt x="22848" y="32969"/>
                  <a:pt x="22801" y="33076"/>
                </a:cubicBezTo>
                <a:cubicBezTo>
                  <a:pt x="22086" y="34445"/>
                  <a:pt x="21610" y="35886"/>
                  <a:pt x="21289" y="37398"/>
                </a:cubicBezTo>
                <a:cubicBezTo>
                  <a:pt x="20991" y="38732"/>
                  <a:pt x="20800" y="40101"/>
                  <a:pt x="20741" y="41470"/>
                </a:cubicBezTo>
                <a:cubicBezTo>
                  <a:pt x="20693" y="42423"/>
                  <a:pt x="20693" y="43375"/>
                  <a:pt x="20681" y="44328"/>
                </a:cubicBezTo>
                <a:lnTo>
                  <a:pt x="20681" y="44982"/>
                </a:lnTo>
                <a:cubicBezTo>
                  <a:pt x="20646" y="44923"/>
                  <a:pt x="20622" y="44899"/>
                  <a:pt x="20622" y="44863"/>
                </a:cubicBezTo>
                <a:cubicBezTo>
                  <a:pt x="20408" y="43530"/>
                  <a:pt x="20146" y="42196"/>
                  <a:pt x="20003" y="40863"/>
                </a:cubicBezTo>
                <a:cubicBezTo>
                  <a:pt x="19812" y="38946"/>
                  <a:pt x="20348" y="37160"/>
                  <a:pt x="21193" y="35457"/>
                </a:cubicBezTo>
                <a:cubicBezTo>
                  <a:pt x="21646" y="34564"/>
                  <a:pt x="22193" y="33719"/>
                  <a:pt x="22777" y="32898"/>
                </a:cubicBezTo>
                <a:cubicBezTo>
                  <a:pt x="22825" y="32838"/>
                  <a:pt x="22860" y="32790"/>
                  <a:pt x="22908" y="32731"/>
                </a:cubicBezTo>
                <a:close/>
                <a:moveTo>
                  <a:pt x="24765" y="30540"/>
                </a:moveTo>
                <a:cubicBezTo>
                  <a:pt x="24753" y="30588"/>
                  <a:pt x="24741" y="30635"/>
                  <a:pt x="24730" y="30659"/>
                </a:cubicBezTo>
                <a:cubicBezTo>
                  <a:pt x="23872" y="32076"/>
                  <a:pt x="23253" y="33576"/>
                  <a:pt x="22729" y="35148"/>
                </a:cubicBezTo>
                <a:cubicBezTo>
                  <a:pt x="22098" y="36993"/>
                  <a:pt x="21670" y="38886"/>
                  <a:pt x="21396" y="40815"/>
                </a:cubicBezTo>
                <a:cubicBezTo>
                  <a:pt x="21170" y="42256"/>
                  <a:pt x="21039" y="43720"/>
                  <a:pt x="20979" y="45173"/>
                </a:cubicBezTo>
                <a:cubicBezTo>
                  <a:pt x="20955" y="45590"/>
                  <a:pt x="20955" y="46030"/>
                  <a:pt x="20943" y="46447"/>
                </a:cubicBezTo>
                <a:cubicBezTo>
                  <a:pt x="20943" y="46471"/>
                  <a:pt x="20931" y="46506"/>
                  <a:pt x="20931" y="46530"/>
                </a:cubicBezTo>
                <a:lnTo>
                  <a:pt x="20884" y="46530"/>
                </a:lnTo>
                <a:cubicBezTo>
                  <a:pt x="20872" y="46411"/>
                  <a:pt x="20836" y="46292"/>
                  <a:pt x="20836" y="46185"/>
                </a:cubicBezTo>
                <a:cubicBezTo>
                  <a:pt x="20812" y="44875"/>
                  <a:pt x="20717" y="43554"/>
                  <a:pt x="20765" y="42244"/>
                </a:cubicBezTo>
                <a:cubicBezTo>
                  <a:pt x="20836" y="39648"/>
                  <a:pt x="21241" y="37124"/>
                  <a:pt x="22158" y="34683"/>
                </a:cubicBezTo>
                <a:cubicBezTo>
                  <a:pt x="22551" y="33683"/>
                  <a:pt x="22991" y="32719"/>
                  <a:pt x="23634" y="31838"/>
                </a:cubicBezTo>
                <a:cubicBezTo>
                  <a:pt x="23944" y="31397"/>
                  <a:pt x="24337" y="31004"/>
                  <a:pt x="24682" y="30588"/>
                </a:cubicBezTo>
                <a:cubicBezTo>
                  <a:pt x="24694" y="30564"/>
                  <a:pt x="24730" y="30540"/>
                  <a:pt x="24765" y="30540"/>
                </a:cubicBezTo>
                <a:close/>
                <a:moveTo>
                  <a:pt x="25408" y="30552"/>
                </a:moveTo>
                <a:cubicBezTo>
                  <a:pt x="25456" y="30707"/>
                  <a:pt x="25503" y="30850"/>
                  <a:pt x="25539" y="30993"/>
                </a:cubicBezTo>
                <a:cubicBezTo>
                  <a:pt x="25884" y="32016"/>
                  <a:pt x="25896" y="33064"/>
                  <a:pt x="25813" y="34124"/>
                </a:cubicBezTo>
                <a:cubicBezTo>
                  <a:pt x="25599" y="36839"/>
                  <a:pt x="24753" y="39398"/>
                  <a:pt x="23706" y="41899"/>
                </a:cubicBezTo>
                <a:cubicBezTo>
                  <a:pt x="23075" y="43482"/>
                  <a:pt x="22324" y="44994"/>
                  <a:pt x="21503" y="46483"/>
                </a:cubicBezTo>
                <a:cubicBezTo>
                  <a:pt x="21491" y="46530"/>
                  <a:pt x="21467" y="46578"/>
                  <a:pt x="21431" y="46625"/>
                </a:cubicBezTo>
                <a:cubicBezTo>
                  <a:pt x="21420" y="46625"/>
                  <a:pt x="21408" y="46602"/>
                  <a:pt x="21396" y="46602"/>
                </a:cubicBezTo>
                <a:cubicBezTo>
                  <a:pt x="21408" y="46542"/>
                  <a:pt x="21420" y="46471"/>
                  <a:pt x="21431" y="46375"/>
                </a:cubicBezTo>
                <a:cubicBezTo>
                  <a:pt x="22074" y="44506"/>
                  <a:pt x="22729" y="42625"/>
                  <a:pt x="23336" y="40744"/>
                </a:cubicBezTo>
                <a:cubicBezTo>
                  <a:pt x="23932" y="38898"/>
                  <a:pt x="24432" y="37005"/>
                  <a:pt x="24813" y="35100"/>
                </a:cubicBezTo>
                <a:cubicBezTo>
                  <a:pt x="25075" y="33826"/>
                  <a:pt x="25289" y="32528"/>
                  <a:pt x="25337" y="31207"/>
                </a:cubicBezTo>
                <a:cubicBezTo>
                  <a:pt x="25349" y="31004"/>
                  <a:pt x="25349" y="30814"/>
                  <a:pt x="25361" y="30623"/>
                </a:cubicBezTo>
                <a:cubicBezTo>
                  <a:pt x="25361" y="30612"/>
                  <a:pt x="25372" y="30588"/>
                  <a:pt x="25408" y="30552"/>
                </a:cubicBezTo>
                <a:close/>
                <a:moveTo>
                  <a:pt x="25075" y="30290"/>
                </a:moveTo>
                <a:cubicBezTo>
                  <a:pt x="25063" y="30338"/>
                  <a:pt x="25075" y="30385"/>
                  <a:pt x="25063" y="30433"/>
                </a:cubicBezTo>
                <a:cubicBezTo>
                  <a:pt x="24515" y="32469"/>
                  <a:pt x="23944" y="34505"/>
                  <a:pt x="23408" y="36541"/>
                </a:cubicBezTo>
                <a:cubicBezTo>
                  <a:pt x="22991" y="38089"/>
                  <a:pt x="22598" y="39660"/>
                  <a:pt x="22241" y="41220"/>
                </a:cubicBezTo>
                <a:cubicBezTo>
                  <a:pt x="21848" y="42935"/>
                  <a:pt x="21503" y="44625"/>
                  <a:pt x="21158" y="46340"/>
                </a:cubicBezTo>
                <a:cubicBezTo>
                  <a:pt x="21122" y="46483"/>
                  <a:pt x="21110" y="46637"/>
                  <a:pt x="21074" y="46780"/>
                </a:cubicBezTo>
                <a:lnTo>
                  <a:pt x="21039" y="46780"/>
                </a:lnTo>
                <a:cubicBezTo>
                  <a:pt x="21039" y="46423"/>
                  <a:pt x="21015" y="46066"/>
                  <a:pt x="21039" y="45709"/>
                </a:cubicBezTo>
                <a:cubicBezTo>
                  <a:pt x="21098" y="44720"/>
                  <a:pt x="21158" y="43708"/>
                  <a:pt x="21241" y="42708"/>
                </a:cubicBezTo>
                <a:cubicBezTo>
                  <a:pt x="21360" y="41327"/>
                  <a:pt x="21586" y="39958"/>
                  <a:pt x="21884" y="38589"/>
                </a:cubicBezTo>
                <a:cubicBezTo>
                  <a:pt x="22301" y="36648"/>
                  <a:pt x="22836" y="34755"/>
                  <a:pt x="23658" y="32957"/>
                </a:cubicBezTo>
                <a:cubicBezTo>
                  <a:pt x="24039" y="32076"/>
                  <a:pt x="24515" y="31231"/>
                  <a:pt x="24968" y="30385"/>
                </a:cubicBezTo>
                <a:cubicBezTo>
                  <a:pt x="24991" y="30350"/>
                  <a:pt x="25027" y="30326"/>
                  <a:pt x="25075" y="30290"/>
                </a:cubicBezTo>
                <a:close/>
                <a:moveTo>
                  <a:pt x="25265" y="30254"/>
                </a:moveTo>
                <a:cubicBezTo>
                  <a:pt x="25277" y="30326"/>
                  <a:pt x="25289" y="30385"/>
                  <a:pt x="25289" y="30457"/>
                </a:cubicBezTo>
                <a:cubicBezTo>
                  <a:pt x="25325" y="31647"/>
                  <a:pt x="25182" y="32826"/>
                  <a:pt x="24980" y="33993"/>
                </a:cubicBezTo>
                <a:cubicBezTo>
                  <a:pt x="24551" y="36517"/>
                  <a:pt x="23896" y="38970"/>
                  <a:pt x="23098" y="41387"/>
                </a:cubicBezTo>
                <a:cubicBezTo>
                  <a:pt x="22527" y="43149"/>
                  <a:pt x="21896" y="44923"/>
                  <a:pt x="21289" y="46697"/>
                </a:cubicBezTo>
                <a:cubicBezTo>
                  <a:pt x="21253" y="46768"/>
                  <a:pt x="21229" y="46828"/>
                  <a:pt x="21193" y="46887"/>
                </a:cubicBezTo>
                <a:cubicBezTo>
                  <a:pt x="21170" y="46887"/>
                  <a:pt x="21158" y="46875"/>
                  <a:pt x="21122" y="46875"/>
                </a:cubicBezTo>
                <a:cubicBezTo>
                  <a:pt x="22134" y="41232"/>
                  <a:pt x="23694" y="35743"/>
                  <a:pt x="25182" y="30254"/>
                </a:cubicBezTo>
                <a:close/>
                <a:moveTo>
                  <a:pt x="6465" y="46173"/>
                </a:moveTo>
                <a:cubicBezTo>
                  <a:pt x="6751" y="46221"/>
                  <a:pt x="7025" y="46268"/>
                  <a:pt x="7334" y="46304"/>
                </a:cubicBezTo>
                <a:cubicBezTo>
                  <a:pt x="8406" y="46483"/>
                  <a:pt x="9466" y="46756"/>
                  <a:pt x="10490" y="47137"/>
                </a:cubicBezTo>
                <a:cubicBezTo>
                  <a:pt x="12323" y="47840"/>
                  <a:pt x="13823" y="48935"/>
                  <a:pt x="14990" y="50531"/>
                </a:cubicBezTo>
                <a:cubicBezTo>
                  <a:pt x="15586" y="51364"/>
                  <a:pt x="16228" y="52186"/>
                  <a:pt x="16836" y="53007"/>
                </a:cubicBezTo>
                <a:cubicBezTo>
                  <a:pt x="16848" y="53031"/>
                  <a:pt x="16859" y="53055"/>
                  <a:pt x="16848" y="53114"/>
                </a:cubicBezTo>
                <a:cubicBezTo>
                  <a:pt x="16764" y="53019"/>
                  <a:pt x="16669" y="52948"/>
                  <a:pt x="16586" y="52852"/>
                </a:cubicBezTo>
                <a:cubicBezTo>
                  <a:pt x="14776" y="50983"/>
                  <a:pt x="12799" y="49328"/>
                  <a:pt x="10549" y="48018"/>
                </a:cubicBezTo>
                <a:cubicBezTo>
                  <a:pt x="9323" y="47292"/>
                  <a:pt x="8025" y="46697"/>
                  <a:pt x="6644" y="46304"/>
                </a:cubicBezTo>
                <a:cubicBezTo>
                  <a:pt x="6561" y="46292"/>
                  <a:pt x="6501" y="46268"/>
                  <a:pt x="6453" y="46233"/>
                </a:cubicBezTo>
                <a:cubicBezTo>
                  <a:pt x="6453" y="46209"/>
                  <a:pt x="6465" y="46185"/>
                  <a:pt x="6465" y="46173"/>
                </a:cubicBezTo>
                <a:close/>
                <a:moveTo>
                  <a:pt x="4263" y="48304"/>
                </a:moveTo>
                <a:lnTo>
                  <a:pt x="4263" y="48304"/>
                </a:lnTo>
                <a:cubicBezTo>
                  <a:pt x="4334" y="48364"/>
                  <a:pt x="4394" y="48411"/>
                  <a:pt x="4453" y="48471"/>
                </a:cubicBezTo>
                <a:cubicBezTo>
                  <a:pt x="5525" y="49566"/>
                  <a:pt x="6787" y="50412"/>
                  <a:pt x="8132" y="51174"/>
                </a:cubicBezTo>
                <a:cubicBezTo>
                  <a:pt x="10144" y="52305"/>
                  <a:pt x="12252" y="53186"/>
                  <a:pt x="14443" y="53900"/>
                </a:cubicBezTo>
                <a:lnTo>
                  <a:pt x="14752" y="54031"/>
                </a:lnTo>
                <a:cubicBezTo>
                  <a:pt x="14752" y="54043"/>
                  <a:pt x="14740" y="54055"/>
                  <a:pt x="14740" y="54079"/>
                </a:cubicBezTo>
                <a:cubicBezTo>
                  <a:pt x="14431" y="53995"/>
                  <a:pt x="14097" y="53936"/>
                  <a:pt x="13788" y="53864"/>
                </a:cubicBezTo>
                <a:cubicBezTo>
                  <a:pt x="12680" y="53614"/>
                  <a:pt x="11585" y="53376"/>
                  <a:pt x="10478" y="53102"/>
                </a:cubicBezTo>
                <a:cubicBezTo>
                  <a:pt x="9799" y="52948"/>
                  <a:pt x="9132" y="52733"/>
                  <a:pt x="8454" y="52531"/>
                </a:cubicBezTo>
                <a:cubicBezTo>
                  <a:pt x="7668" y="52269"/>
                  <a:pt x="7025" y="51769"/>
                  <a:pt x="6465" y="51186"/>
                </a:cubicBezTo>
                <a:cubicBezTo>
                  <a:pt x="5632" y="50340"/>
                  <a:pt x="4929" y="49376"/>
                  <a:pt x="4275" y="48388"/>
                </a:cubicBezTo>
                <a:cubicBezTo>
                  <a:pt x="4275" y="48388"/>
                  <a:pt x="4275" y="48376"/>
                  <a:pt x="4263" y="48304"/>
                </a:cubicBezTo>
                <a:close/>
                <a:moveTo>
                  <a:pt x="3977" y="45947"/>
                </a:moveTo>
                <a:cubicBezTo>
                  <a:pt x="4798" y="45982"/>
                  <a:pt x="5596" y="46066"/>
                  <a:pt x="6394" y="46292"/>
                </a:cubicBezTo>
                <a:cubicBezTo>
                  <a:pt x="7620" y="46649"/>
                  <a:pt x="8811" y="47137"/>
                  <a:pt x="9942" y="47768"/>
                </a:cubicBezTo>
                <a:cubicBezTo>
                  <a:pt x="12264" y="49030"/>
                  <a:pt x="14288" y="50674"/>
                  <a:pt x="16133" y="52531"/>
                </a:cubicBezTo>
                <a:cubicBezTo>
                  <a:pt x="16621" y="53007"/>
                  <a:pt x="17086" y="53507"/>
                  <a:pt x="17550" y="54019"/>
                </a:cubicBezTo>
                <a:cubicBezTo>
                  <a:pt x="17645" y="54091"/>
                  <a:pt x="17705" y="54198"/>
                  <a:pt x="17776" y="54281"/>
                </a:cubicBezTo>
                <a:lnTo>
                  <a:pt x="17741" y="54317"/>
                </a:lnTo>
                <a:lnTo>
                  <a:pt x="17383" y="54007"/>
                </a:lnTo>
                <a:cubicBezTo>
                  <a:pt x="14669" y="51471"/>
                  <a:pt x="11668" y="49328"/>
                  <a:pt x="8311" y="47721"/>
                </a:cubicBezTo>
                <a:cubicBezTo>
                  <a:pt x="6799" y="47006"/>
                  <a:pt x="5263" y="46411"/>
                  <a:pt x="3632" y="46042"/>
                </a:cubicBezTo>
                <a:cubicBezTo>
                  <a:pt x="3620" y="46042"/>
                  <a:pt x="3608" y="46030"/>
                  <a:pt x="3596" y="46006"/>
                </a:cubicBezTo>
                <a:lnTo>
                  <a:pt x="3596" y="45971"/>
                </a:lnTo>
                <a:cubicBezTo>
                  <a:pt x="3727" y="45971"/>
                  <a:pt x="3858" y="45971"/>
                  <a:pt x="3977" y="45947"/>
                </a:cubicBezTo>
                <a:close/>
                <a:moveTo>
                  <a:pt x="3191" y="46006"/>
                </a:moveTo>
                <a:cubicBezTo>
                  <a:pt x="3394" y="46066"/>
                  <a:pt x="3608" y="46102"/>
                  <a:pt x="3798" y="46149"/>
                </a:cubicBezTo>
                <a:cubicBezTo>
                  <a:pt x="6311" y="46780"/>
                  <a:pt x="8656" y="47876"/>
                  <a:pt x="10871" y="49197"/>
                </a:cubicBezTo>
                <a:cubicBezTo>
                  <a:pt x="12883" y="50388"/>
                  <a:pt x="14752" y="51769"/>
                  <a:pt x="16514" y="53317"/>
                </a:cubicBezTo>
                <a:cubicBezTo>
                  <a:pt x="16907" y="53674"/>
                  <a:pt x="17312" y="54043"/>
                  <a:pt x="17717" y="54400"/>
                </a:cubicBezTo>
                <a:cubicBezTo>
                  <a:pt x="17764" y="54448"/>
                  <a:pt x="17800" y="54495"/>
                  <a:pt x="17836" y="54555"/>
                </a:cubicBezTo>
                <a:cubicBezTo>
                  <a:pt x="13097" y="51447"/>
                  <a:pt x="8108" y="48780"/>
                  <a:pt x="3155" y="46066"/>
                </a:cubicBezTo>
                <a:cubicBezTo>
                  <a:pt x="3179" y="46054"/>
                  <a:pt x="3179" y="46030"/>
                  <a:pt x="3191" y="46006"/>
                </a:cubicBezTo>
                <a:close/>
                <a:moveTo>
                  <a:pt x="3096" y="46411"/>
                </a:moveTo>
                <a:lnTo>
                  <a:pt x="3096" y="46411"/>
                </a:lnTo>
                <a:cubicBezTo>
                  <a:pt x="3179" y="46483"/>
                  <a:pt x="3215" y="46506"/>
                  <a:pt x="3263" y="46542"/>
                </a:cubicBezTo>
                <a:cubicBezTo>
                  <a:pt x="4406" y="47661"/>
                  <a:pt x="5727" y="48554"/>
                  <a:pt x="7096" y="49400"/>
                </a:cubicBezTo>
                <a:cubicBezTo>
                  <a:pt x="10061" y="51233"/>
                  <a:pt x="13169" y="52733"/>
                  <a:pt x="16324" y="54162"/>
                </a:cubicBezTo>
                <a:cubicBezTo>
                  <a:pt x="16657" y="54317"/>
                  <a:pt x="16979" y="54448"/>
                  <a:pt x="17312" y="54603"/>
                </a:cubicBezTo>
                <a:cubicBezTo>
                  <a:pt x="17371" y="54626"/>
                  <a:pt x="17419" y="54662"/>
                  <a:pt x="17467" y="54686"/>
                </a:cubicBezTo>
                <a:cubicBezTo>
                  <a:pt x="17467" y="54698"/>
                  <a:pt x="17443" y="54722"/>
                  <a:pt x="17443" y="54734"/>
                </a:cubicBezTo>
                <a:cubicBezTo>
                  <a:pt x="17205" y="54662"/>
                  <a:pt x="16955" y="54603"/>
                  <a:pt x="16705" y="54519"/>
                </a:cubicBezTo>
                <a:cubicBezTo>
                  <a:pt x="14383" y="53853"/>
                  <a:pt x="12121" y="53055"/>
                  <a:pt x="9942" y="52019"/>
                </a:cubicBezTo>
                <a:cubicBezTo>
                  <a:pt x="8347" y="51281"/>
                  <a:pt x="6834" y="50400"/>
                  <a:pt x="5465" y="49281"/>
                </a:cubicBezTo>
                <a:cubicBezTo>
                  <a:pt x="4810" y="48745"/>
                  <a:pt x="4203" y="48173"/>
                  <a:pt x="3703" y="47471"/>
                </a:cubicBezTo>
                <a:cubicBezTo>
                  <a:pt x="3501" y="47173"/>
                  <a:pt x="3334" y="46864"/>
                  <a:pt x="3143" y="46542"/>
                </a:cubicBezTo>
                <a:cubicBezTo>
                  <a:pt x="3132" y="46518"/>
                  <a:pt x="3132" y="46483"/>
                  <a:pt x="3096" y="46411"/>
                </a:cubicBezTo>
                <a:close/>
                <a:moveTo>
                  <a:pt x="3036" y="46102"/>
                </a:moveTo>
                <a:cubicBezTo>
                  <a:pt x="5751" y="47554"/>
                  <a:pt x="8442" y="49030"/>
                  <a:pt x="11109" y="50578"/>
                </a:cubicBezTo>
                <a:cubicBezTo>
                  <a:pt x="13395" y="51888"/>
                  <a:pt x="15681" y="53198"/>
                  <a:pt x="17836" y="54698"/>
                </a:cubicBezTo>
                <a:cubicBezTo>
                  <a:pt x="17824" y="54722"/>
                  <a:pt x="17824" y="54734"/>
                  <a:pt x="17800" y="54745"/>
                </a:cubicBezTo>
                <a:cubicBezTo>
                  <a:pt x="17776" y="54734"/>
                  <a:pt x="17729" y="54734"/>
                  <a:pt x="17705" y="54722"/>
                </a:cubicBezTo>
                <a:cubicBezTo>
                  <a:pt x="15681" y="53769"/>
                  <a:pt x="13633" y="52840"/>
                  <a:pt x="11633" y="51840"/>
                </a:cubicBezTo>
                <a:cubicBezTo>
                  <a:pt x="9525" y="50805"/>
                  <a:pt x="7489" y="49662"/>
                  <a:pt x="5572" y="48316"/>
                </a:cubicBezTo>
                <a:cubicBezTo>
                  <a:pt x="4691" y="47709"/>
                  <a:pt x="3846" y="47054"/>
                  <a:pt x="3096" y="46280"/>
                </a:cubicBezTo>
                <a:cubicBezTo>
                  <a:pt x="3060" y="46233"/>
                  <a:pt x="3024" y="46209"/>
                  <a:pt x="3001" y="46161"/>
                </a:cubicBezTo>
                <a:cubicBezTo>
                  <a:pt x="3013" y="46125"/>
                  <a:pt x="3024" y="46113"/>
                  <a:pt x="3036" y="46102"/>
                </a:cubicBezTo>
                <a:close/>
                <a:moveTo>
                  <a:pt x="19396" y="1"/>
                </a:moveTo>
                <a:cubicBezTo>
                  <a:pt x="19336" y="60"/>
                  <a:pt x="19288" y="96"/>
                  <a:pt x="19241" y="144"/>
                </a:cubicBezTo>
                <a:cubicBezTo>
                  <a:pt x="18562" y="882"/>
                  <a:pt x="17860" y="1608"/>
                  <a:pt x="17205" y="2382"/>
                </a:cubicBezTo>
                <a:cubicBezTo>
                  <a:pt x="16050" y="3739"/>
                  <a:pt x="15074" y="5216"/>
                  <a:pt x="14407" y="6882"/>
                </a:cubicBezTo>
                <a:cubicBezTo>
                  <a:pt x="13883" y="8216"/>
                  <a:pt x="13585" y="9609"/>
                  <a:pt x="13740" y="11038"/>
                </a:cubicBezTo>
                <a:cubicBezTo>
                  <a:pt x="13907" y="12717"/>
                  <a:pt x="14157" y="14383"/>
                  <a:pt x="14347" y="16062"/>
                </a:cubicBezTo>
                <a:cubicBezTo>
                  <a:pt x="14419" y="16717"/>
                  <a:pt x="14478" y="17384"/>
                  <a:pt x="14478" y="18039"/>
                </a:cubicBezTo>
                <a:cubicBezTo>
                  <a:pt x="14502" y="18848"/>
                  <a:pt x="14419" y="19634"/>
                  <a:pt x="14407" y="20444"/>
                </a:cubicBezTo>
                <a:cubicBezTo>
                  <a:pt x="14395" y="21456"/>
                  <a:pt x="14395" y="22468"/>
                  <a:pt x="14395" y="23480"/>
                </a:cubicBezTo>
                <a:cubicBezTo>
                  <a:pt x="14395" y="24194"/>
                  <a:pt x="14395" y="24885"/>
                  <a:pt x="14419" y="25599"/>
                </a:cubicBezTo>
                <a:cubicBezTo>
                  <a:pt x="14466" y="26778"/>
                  <a:pt x="14526" y="27945"/>
                  <a:pt x="14573" y="29111"/>
                </a:cubicBezTo>
                <a:cubicBezTo>
                  <a:pt x="14573" y="29171"/>
                  <a:pt x="14562" y="29230"/>
                  <a:pt x="14562" y="29290"/>
                </a:cubicBezTo>
                <a:lnTo>
                  <a:pt x="14514" y="29290"/>
                </a:lnTo>
                <a:cubicBezTo>
                  <a:pt x="14466" y="29219"/>
                  <a:pt x="14443" y="29135"/>
                  <a:pt x="14407" y="29040"/>
                </a:cubicBezTo>
                <a:cubicBezTo>
                  <a:pt x="13966" y="27956"/>
                  <a:pt x="13383" y="26933"/>
                  <a:pt x="12799" y="25921"/>
                </a:cubicBezTo>
                <a:cubicBezTo>
                  <a:pt x="12573" y="25528"/>
                  <a:pt x="12323" y="25170"/>
                  <a:pt x="12145" y="24766"/>
                </a:cubicBezTo>
                <a:cubicBezTo>
                  <a:pt x="11847" y="24087"/>
                  <a:pt x="11597" y="23384"/>
                  <a:pt x="11359" y="22682"/>
                </a:cubicBezTo>
                <a:cubicBezTo>
                  <a:pt x="11002" y="21658"/>
                  <a:pt x="10668" y="20634"/>
                  <a:pt x="10335" y="19610"/>
                </a:cubicBezTo>
                <a:cubicBezTo>
                  <a:pt x="10049" y="18777"/>
                  <a:pt x="9751" y="17943"/>
                  <a:pt x="9287" y="17181"/>
                </a:cubicBezTo>
                <a:cubicBezTo>
                  <a:pt x="8370" y="15681"/>
                  <a:pt x="7084" y="14526"/>
                  <a:pt x="5632" y="13574"/>
                </a:cubicBezTo>
                <a:cubicBezTo>
                  <a:pt x="4132" y="12609"/>
                  <a:pt x="2501" y="11883"/>
                  <a:pt x="822" y="11252"/>
                </a:cubicBezTo>
                <a:cubicBezTo>
                  <a:pt x="572" y="11157"/>
                  <a:pt x="298" y="11073"/>
                  <a:pt x="0" y="10978"/>
                </a:cubicBezTo>
                <a:lnTo>
                  <a:pt x="0" y="10978"/>
                </a:lnTo>
                <a:cubicBezTo>
                  <a:pt x="24" y="11097"/>
                  <a:pt x="24" y="11181"/>
                  <a:pt x="36" y="11276"/>
                </a:cubicBezTo>
                <a:cubicBezTo>
                  <a:pt x="155" y="11883"/>
                  <a:pt x="286" y="12478"/>
                  <a:pt x="417" y="13086"/>
                </a:cubicBezTo>
                <a:cubicBezTo>
                  <a:pt x="738" y="14455"/>
                  <a:pt x="1131" y="15800"/>
                  <a:pt x="1727" y="17074"/>
                </a:cubicBezTo>
                <a:cubicBezTo>
                  <a:pt x="2131" y="17943"/>
                  <a:pt x="2655" y="18729"/>
                  <a:pt x="3453" y="19265"/>
                </a:cubicBezTo>
                <a:cubicBezTo>
                  <a:pt x="4429" y="19908"/>
                  <a:pt x="5382" y="20539"/>
                  <a:pt x="6358" y="21158"/>
                </a:cubicBezTo>
                <a:cubicBezTo>
                  <a:pt x="8001" y="22170"/>
                  <a:pt x="9680" y="23075"/>
                  <a:pt x="11252" y="24170"/>
                </a:cubicBezTo>
                <a:cubicBezTo>
                  <a:pt x="11597" y="24397"/>
                  <a:pt x="11942" y="24635"/>
                  <a:pt x="12168" y="24992"/>
                </a:cubicBezTo>
                <a:cubicBezTo>
                  <a:pt x="12883" y="26135"/>
                  <a:pt x="13561" y="27314"/>
                  <a:pt x="14133" y="28552"/>
                </a:cubicBezTo>
                <a:cubicBezTo>
                  <a:pt x="14407" y="29171"/>
                  <a:pt x="14669" y="29814"/>
                  <a:pt x="14669" y="30516"/>
                </a:cubicBezTo>
                <a:cubicBezTo>
                  <a:pt x="14669" y="30838"/>
                  <a:pt x="14704" y="31183"/>
                  <a:pt x="14740" y="31516"/>
                </a:cubicBezTo>
                <a:cubicBezTo>
                  <a:pt x="14859" y="32671"/>
                  <a:pt x="14943" y="33850"/>
                  <a:pt x="15109" y="35005"/>
                </a:cubicBezTo>
                <a:cubicBezTo>
                  <a:pt x="15335" y="36636"/>
                  <a:pt x="15574" y="38255"/>
                  <a:pt x="15836" y="39863"/>
                </a:cubicBezTo>
                <a:cubicBezTo>
                  <a:pt x="16014" y="40958"/>
                  <a:pt x="16252" y="42065"/>
                  <a:pt x="16514" y="43149"/>
                </a:cubicBezTo>
                <a:cubicBezTo>
                  <a:pt x="16895" y="44851"/>
                  <a:pt x="17348" y="46542"/>
                  <a:pt x="17895" y="48197"/>
                </a:cubicBezTo>
                <a:cubicBezTo>
                  <a:pt x="17943" y="48316"/>
                  <a:pt x="17955" y="48423"/>
                  <a:pt x="18002" y="48566"/>
                </a:cubicBezTo>
                <a:cubicBezTo>
                  <a:pt x="17955" y="48519"/>
                  <a:pt x="17943" y="48519"/>
                  <a:pt x="17919" y="48507"/>
                </a:cubicBezTo>
                <a:cubicBezTo>
                  <a:pt x="17860" y="48388"/>
                  <a:pt x="17788" y="48280"/>
                  <a:pt x="17729" y="48161"/>
                </a:cubicBezTo>
                <a:cubicBezTo>
                  <a:pt x="16776" y="46542"/>
                  <a:pt x="15693" y="45030"/>
                  <a:pt x="14562" y="43542"/>
                </a:cubicBezTo>
                <a:cubicBezTo>
                  <a:pt x="13990" y="42804"/>
                  <a:pt x="13442" y="42065"/>
                  <a:pt x="13133" y="41172"/>
                </a:cubicBezTo>
                <a:cubicBezTo>
                  <a:pt x="12942" y="40589"/>
                  <a:pt x="12716" y="40041"/>
                  <a:pt x="12502" y="39470"/>
                </a:cubicBezTo>
                <a:cubicBezTo>
                  <a:pt x="12133" y="38458"/>
                  <a:pt x="11764" y="37434"/>
                  <a:pt x="11395" y="36422"/>
                </a:cubicBezTo>
                <a:cubicBezTo>
                  <a:pt x="10990" y="35350"/>
                  <a:pt x="10406" y="34386"/>
                  <a:pt x="9644" y="33517"/>
                </a:cubicBezTo>
                <a:cubicBezTo>
                  <a:pt x="8608" y="32362"/>
                  <a:pt x="7358" y="31469"/>
                  <a:pt x="5989" y="30743"/>
                </a:cubicBezTo>
                <a:cubicBezTo>
                  <a:pt x="4501" y="29933"/>
                  <a:pt x="2941" y="29326"/>
                  <a:pt x="1310" y="28814"/>
                </a:cubicBezTo>
                <a:cubicBezTo>
                  <a:pt x="1227" y="28790"/>
                  <a:pt x="1155" y="28778"/>
                  <a:pt x="1048" y="28742"/>
                </a:cubicBezTo>
                <a:lnTo>
                  <a:pt x="1048" y="28742"/>
                </a:lnTo>
                <a:cubicBezTo>
                  <a:pt x="1060" y="28849"/>
                  <a:pt x="1072" y="28921"/>
                  <a:pt x="1096" y="28992"/>
                </a:cubicBezTo>
                <a:cubicBezTo>
                  <a:pt x="1286" y="29778"/>
                  <a:pt x="1465" y="30552"/>
                  <a:pt x="1667" y="31314"/>
                </a:cubicBezTo>
                <a:cubicBezTo>
                  <a:pt x="2000" y="32540"/>
                  <a:pt x="2417" y="33719"/>
                  <a:pt x="2977" y="34838"/>
                </a:cubicBezTo>
                <a:cubicBezTo>
                  <a:pt x="3370" y="35624"/>
                  <a:pt x="3846" y="36338"/>
                  <a:pt x="4584" y="36827"/>
                </a:cubicBezTo>
                <a:cubicBezTo>
                  <a:pt x="5572" y="37446"/>
                  <a:pt x="6549" y="38065"/>
                  <a:pt x="7549" y="38660"/>
                </a:cubicBezTo>
                <a:cubicBezTo>
                  <a:pt x="9263" y="39648"/>
                  <a:pt x="10990" y="40637"/>
                  <a:pt x="12704" y="41637"/>
                </a:cubicBezTo>
                <a:cubicBezTo>
                  <a:pt x="13014" y="41815"/>
                  <a:pt x="13323" y="42042"/>
                  <a:pt x="13538" y="42315"/>
                </a:cubicBezTo>
                <a:cubicBezTo>
                  <a:pt x="14395" y="43435"/>
                  <a:pt x="15228" y="44554"/>
                  <a:pt x="16026" y="45697"/>
                </a:cubicBezTo>
                <a:cubicBezTo>
                  <a:pt x="17086" y="47185"/>
                  <a:pt x="18086" y="48685"/>
                  <a:pt x="18693" y="50447"/>
                </a:cubicBezTo>
                <a:cubicBezTo>
                  <a:pt x="19145" y="51709"/>
                  <a:pt x="19681" y="52924"/>
                  <a:pt x="20229" y="54150"/>
                </a:cubicBezTo>
                <a:cubicBezTo>
                  <a:pt x="20955" y="55805"/>
                  <a:pt x="21824" y="57377"/>
                  <a:pt x="22813" y="58877"/>
                </a:cubicBezTo>
                <a:lnTo>
                  <a:pt x="22908" y="59056"/>
                </a:lnTo>
                <a:cubicBezTo>
                  <a:pt x="22836" y="59056"/>
                  <a:pt x="22789" y="59020"/>
                  <a:pt x="22753" y="58984"/>
                </a:cubicBezTo>
                <a:cubicBezTo>
                  <a:pt x="21717" y="57853"/>
                  <a:pt x="20598" y="56793"/>
                  <a:pt x="19407" y="55829"/>
                </a:cubicBezTo>
                <a:cubicBezTo>
                  <a:pt x="18800" y="55329"/>
                  <a:pt x="18264" y="54757"/>
                  <a:pt x="17788" y="54138"/>
                </a:cubicBezTo>
                <a:cubicBezTo>
                  <a:pt x="16895" y="52971"/>
                  <a:pt x="16026" y="51793"/>
                  <a:pt x="15157" y="50626"/>
                </a:cubicBezTo>
                <a:cubicBezTo>
                  <a:pt x="14347" y="49554"/>
                  <a:pt x="13442" y="48614"/>
                  <a:pt x="12276" y="47923"/>
                </a:cubicBezTo>
                <a:cubicBezTo>
                  <a:pt x="10644" y="46947"/>
                  <a:pt x="8858" y="46423"/>
                  <a:pt x="6977" y="46173"/>
                </a:cubicBezTo>
                <a:cubicBezTo>
                  <a:pt x="5953" y="46042"/>
                  <a:pt x="4918" y="45959"/>
                  <a:pt x="3882" y="45887"/>
                </a:cubicBezTo>
                <a:cubicBezTo>
                  <a:pt x="3759" y="45879"/>
                  <a:pt x="3634" y="45877"/>
                  <a:pt x="3509" y="45877"/>
                </a:cubicBezTo>
                <a:cubicBezTo>
                  <a:pt x="3257" y="45877"/>
                  <a:pt x="3001" y="45887"/>
                  <a:pt x="2739" y="45887"/>
                </a:cubicBezTo>
                <a:cubicBezTo>
                  <a:pt x="2774" y="45947"/>
                  <a:pt x="2786" y="46006"/>
                  <a:pt x="2810" y="46054"/>
                </a:cubicBezTo>
                <a:cubicBezTo>
                  <a:pt x="3644" y="47578"/>
                  <a:pt x="4560" y="49042"/>
                  <a:pt x="5668" y="50388"/>
                </a:cubicBezTo>
                <a:cubicBezTo>
                  <a:pt x="6096" y="50876"/>
                  <a:pt x="6561" y="51340"/>
                  <a:pt x="7049" y="51781"/>
                </a:cubicBezTo>
                <a:cubicBezTo>
                  <a:pt x="7727" y="52424"/>
                  <a:pt x="8608" y="52674"/>
                  <a:pt x="9478" y="52900"/>
                </a:cubicBezTo>
                <a:cubicBezTo>
                  <a:pt x="11252" y="53341"/>
                  <a:pt x="13038" y="53733"/>
                  <a:pt x="14812" y="54150"/>
                </a:cubicBezTo>
                <a:cubicBezTo>
                  <a:pt x="15812" y="54388"/>
                  <a:pt x="16800" y="54638"/>
                  <a:pt x="17788" y="54912"/>
                </a:cubicBezTo>
                <a:cubicBezTo>
                  <a:pt x="18074" y="54996"/>
                  <a:pt x="18383" y="55103"/>
                  <a:pt x="18622" y="55293"/>
                </a:cubicBezTo>
                <a:cubicBezTo>
                  <a:pt x="20765" y="57008"/>
                  <a:pt x="22729" y="58889"/>
                  <a:pt x="24372" y="61115"/>
                </a:cubicBezTo>
                <a:cubicBezTo>
                  <a:pt x="25992" y="63354"/>
                  <a:pt x="27956" y="65259"/>
                  <a:pt x="30206" y="66878"/>
                </a:cubicBezTo>
                <a:cubicBezTo>
                  <a:pt x="30718" y="67247"/>
                  <a:pt x="31278" y="67604"/>
                  <a:pt x="31814" y="67961"/>
                </a:cubicBezTo>
                <a:cubicBezTo>
                  <a:pt x="31873" y="67961"/>
                  <a:pt x="31909" y="67961"/>
                  <a:pt x="31945" y="67926"/>
                </a:cubicBezTo>
                <a:cubicBezTo>
                  <a:pt x="31909" y="67902"/>
                  <a:pt x="31873" y="67878"/>
                  <a:pt x="31838" y="67854"/>
                </a:cubicBezTo>
                <a:cubicBezTo>
                  <a:pt x="29992" y="66735"/>
                  <a:pt x="28325" y="65390"/>
                  <a:pt x="26813" y="63842"/>
                </a:cubicBezTo>
                <a:cubicBezTo>
                  <a:pt x="25277" y="62294"/>
                  <a:pt x="23956" y="60591"/>
                  <a:pt x="22777" y="58758"/>
                </a:cubicBezTo>
                <a:cubicBezTo>
                  <a:pt x="22384" y="58186"/>
                  <a:pt x="22051" y="57591"/>
                  <a:pt x="21824" y="56936"/>
                </a:cubicBezTo>
                <a:cubicBezTo>
                  <a:pt x="21348" y="55543"/>
                  <a:pt x="21122" y="54114"/>
                  <a:pt x="21015" y="52662"/>
                </a:cubicBezTo>
                <a:cubicBezTo>
                  <a:pt x="20920" y="51162"/>
                  <a:pt x="20896" y="49673"/>
                  <a:pt x="20991" y="48161"/>
                </a:cubicBezTo>
                <a:cubicBezTo>
                  <a:pt x="21003" y="47828"/>
                  <a:pt x="21062" y="47506"/>
                  <a:pt x="21217" y="47209"/>
                </a:cubicBezTo>
                <a:cubicBezTo>
                  <a:pt x="21527" y="46602"/>
                  <a:pt x="21824" y="45994"/>
                  <a:pt x="22170" y="45411"/>
                </a:cubicBezTo>
                <a:cubicBezTo>
                  <a:pt x="23063" y="43911"/>
                  <a:pt x="23979" y="42423"/>
                  <a:pt x="24872" y="40922"/>
                </a:cubicBezTo>
                <a:cubicBezTo>
                  <a:pt x="25230" y="40327"/>
                  <a:pt x="25539" y="39696"/>
                  <a:pt x="25884" y="39089"/>
                </a:cubicBezTo>
                <a:cubicBezTo>
                  <a:pt x="26492" y="38017"/>
                  <a:pt x="26635" y="36874"/>
                  <a:pt x="26527" y="35684"/>
                </a:cubicBezTo>
                <a:cubicBezTo>
                  <a:pt x="26373" y="33921"/>
                  <a:pt x="25968" y="32207"/>
                  <a:pt x="25480" y="30528"/>
                </a:cubicBezTo>
                <a:cubicBezTo>
                  <a:pt x="25420" y="30290"/>
                  <a:pt x="25349" y="30076"/>
                  <a:pt x="25265" y="29802"/>
                </a:cubicBezTo>
                <a:cubicBezTo>
                  <a:pt x="25182" y="29861"/>
                  <a:pt x="25134" y="29909"/>
                  <a:pt x="25099" y="29957"/>
                </a:cubicBezTo>
                <a:cubicBezTo>
                  <a:pt x="24682" y="30409"/>
                  <a:pt x="24253" y="30874"/>
                  <a:pt x="23848" y="31350"/>
                </a:cubicBezTo>
                <a:cubicBezTo>
                  <a:pt x="22694" y="32731"/>
                  <a:pt x="21670" y="34172"/>
                  <a:pt x="20908" y="35815"/>
                </a:cubicBezTo>
                <a:cubicBezTo>
                  <a:pt x="20074" y="37612"/>
                  <a:pt x="19681" y="39494"/>
                  <a:pt x="19991" y="41482"/>
                </a:cubicBezTo>
                <a:cubicBezTo>
                  <a:pt x="20193" y="42887"/>
                  <a:pt x="20455" y="44280"/>
                  <a:pt x="20658" y="45685"/>
                </a:cubicBezTo>
                <a:cubicBezTo>
                  <a:pt x="20789" y="46542"/>
                  <a:pt x="20943" y="47387"/>
                  <a:pt x="20896" y="48268"/>
                </a:cubicBezTo>
                <a:cubicBezTo>
                  <a:pt x="20824" y="49828"/>
                  <a:pt x="20824" y="51400"/>
                  <a:pt x="20967" y="52960"/>
                </a:cubicBezTo>
                <a:cubicBezTo>
                  <a:pt x="21074" y="54091"/>
                  <a:pt x="21241" y="55222"/>
                  <a:pt x="21562" y="56317"/>
                </a:cubicBezTo>
                <a:cubicBezTo>
                  <a:pt x="21634" y="56520"/>
                  <a:pt x="21693" y="56722"/>
                  <a:pt x="21753" y="56912"/>
                </a:cubicBezTo>
                <a:cubicBezTo>
                  <a:pt x="21729" y="56936"/>
                  <a:pt x="21705" y="56948"/>
                  <a:pt x="21693" y="56960"/>
                </a:cubicBezTo>
                <a:cubicBezTo>
                  <a:pt x="21693" y="56936"/>
                  <a:pt x="21670" y="56901"/>
                  <a:pt x="21658" y="56877"/>
                </a:cubicBezTo>
                <a:cubicBezTo>
                  <a:pt x="21253" y="56103"/>
                  <a:pt x="20860" y="55329"/>
                  <a:pt x="20467" y="54555"/>
                </a:cubicBezTo>
                <a:cubicBezTo>
                  <a:pt x="19824" y="53245"/>
                  <a:pt x="19253" y="51900"/>
                  <a:pt x="18764" y="50519"/>
                </a:cubicBezTo>
                <a:cubicBezTo>
                  <a:pt x="18288" y="49150"/>
                  <a:pt x="17812" y="47780"/>
                  <a:pt x="17419" y="46375"/>
                </a:cubicBezTo>
                <a:cubicBezTo>
                  <a:pt x="17026" y="45066"/>
                  <a:pt x="16729" y="43744"/>
                  <a:pt x="16419" y="42423"/>
                </a:cubicBezTo>
                <a:cubicBezTo>
                  <a:pt x="16205" y="41541"/>
                  <a:pt x="16026" y="40649"/>
                  <a:pt x="15907" y="39744"/>
                </a:cubicBezTo>
                <a:cubicBezTo>
                  <a:pt x="15764" y="38565"/>
                  <a:pt x="15847" y="37374"/>
                  <a:pt x="16014" y="36196"/>
                </a:cubicBezTo>
                <a:cubicBezTo>
                  <a:pt x="16205" y="34791"/>
                  <a:pt x="16502" y="33398"/>
                  <a:pt x="16907" y="32028"/>
                </a:cubicBezTo>
                <a:cubicBezTo>
                  <a:pt x="17074" y="31469"/>
                  <a:pt x="17217" y="30897"/>
                  <a:pt x="17657" y="30457"/>
                </a:cubicBezTo>
                <a:cubicBezTo>
                  <a:pt x="17739" y="30372"/>
                  <a:pt x="17820" y="30288"/>
                  <a:pt x="17901" y="30203"/>
                </a:cubicBezTo>
                <a:lnTo>
                  <a:pt x="17901" y="30203"/>
                </a:lnTo>
                <a:cubicBezTo>
                  <a:pt x="17903" y="30205"/>
                  <a:pt x="17905" y="30206"/>
                  <a:pt x="17907" y="30207"/>
                </a:cubicBezTo>
                <a:cubicBezTo>
                  <a:pt x="17915" y="30196"/>
                  <a:pt x="17922" y="30185"/>
                  <a:pt x="17928" y="30175"/>
                </a:cubicBezTo>
                <a:lnTo>
                  <a:pt x="17928" y="30175"/>
                </a:lnTo>
                <a:cubicBezTo>
                  <a:pt x="17919" y="30185"/>
                  <a:pt x="17910" y="30194"/>
                  <a:pt x="17901" y="30203"/>
                </a:cubicBezTo>
                <a:lnTo>
                  <a:pt x="17901" y="30203"/>
                </a:lnTo>
                <a:cubicBezTo>
                  <a:pt x="17879" y="30191"/>
                  <a:pt x="17859" y="30170"/>
                  <a:pt x="17848" y="30159"/>
                </a:cubicBezTo>
                <a:cubicBezTo>
                  <a:pt x="17883" y="30088"/>
                  <a:pt x="17919" y="30016"/>
                  <a:pt x="17979" y="29921"/>
                </a:cubicBezTo>
                <a:cubicBezTo>
                  <a:pt x="19515" y="27730"/>
                  <a:pt x="20955" y="25504"/>
                  <a:pt x="22301" y="23194"/>
                </a:cubicBezTo>
                <a:cubicBezTo>
                  <a:pt x="23348" y="21360"/>
                  <a:pt x="24349" y="19503"/>
                  <a:pt x="25111" y="17527"/>
                </a:cubicBezTo>
                <a:cubicBezTo>
                  <a:pt x="25349" y="16931"/>
                  <a:pt x="25515" y="16300"/>
                  <a:pt x="25706" y="15693"/>
                </a:cubicBezTo>
                <a:cubicBezTo>
                  <a:pt x="25706" y="15657"/>
                  <a:pt x="25718" y="15645"/>
                  <a:pt x="25730" y="15622"/>
                </a:cubicBezTo>
                <a:lnTo>
                  <a:pt x="25777" y="15622"/>
                </a:lnTo>
                <a:cubicBezTo>
                  <a:pt x="25777" y="15693"/>
                  <a:pt x="25813" y="15765"/>
                  <a:pt x="25813" y="15836"/>
                </a:cubicBezTo>
                <a:cubicBezTo>
                  <a:pt x="25823" y="15964"/>
                  <a:pt x="25828" y="16090"/>
                  <a:pt x="25830" y="16217"/>
                </a:cubicBezTo>
                <a:lnTo>
                  <a:pt x="25830" y="16217"/>
                </a:lnTo>
                <a:cubicBezTo>
                  <a:pt x="25825" y="15805"/>
                  <a:pt x="25818" y="15393"/>
                  <a:pt x="25813" y="14979"/>
                </a:cubicBezTo>
                <a:cubicBezTo>
                  <a:pt x="25813" y="14931"/>
                  <a:pt x="25789" y="14883"/>
                  <a:pt x="25777" y="14812"/>
                </a:cubicBezTo>
                <a:cubicBezTo>
                  <a:pt x="25706" y="14860"/>
                  <a:pt x="25646" y="14883"/>
                  <a:pt x="25599" y="14919"/>
                </a:cubicBezTo>
                <a:cubicBezTo>
                  <a:pt x="24825" y="15455"/>
                  <a:pt x="24039" y="15979"/>
                  <a:pt x="23277" y="16538"/>
                </a:cubicBezTo>
                <a:cubicBezTo>
                  <a:pt x="21943" y="17539"/>
                  <a:pt x="20717" y="18670"/>
                  <a:pt x="19717" y="20003"/>
                </a:cubicBezTo>
                <a:cubicBezTo>
                  <a:pt x="18681" y="21408"/>
                  <a:pt x="17967" y="22944"/>
                  <a:pt x="17788" y="24694"/>
                </a:cubicBezTo>
                <a:cubicBezTo>
                  <a:pt x="17621" y="26313"/>
                  <a:pt x="17491" y="27945"/>
                  <a:pt x="17324" y="29564"/>
                </a:cubicBezTo>
                <a:cubicBezTo>
                  <a:pt x="17264" y="30278"/>
                  <a:pt x="17157" y="30981"/>
                  <a:pt x="16955" y="31671"/>
                </a:cubicBezTo>
                <a:cubicBezTo>
                  <a:pt x="16252" y="33969"/>
                  <a:pt x="15776" y="36303"/>
                  <a:pt x="15776" y="38720"/>
                </a:cubicBezTo>
                <a:cubicBezTo>
                  <a:pt x="15776" y="38791"/>
                  <a:pt x="15764" y="38851"/>
                  <a:pt x="15764" y="38922"/>
                </a:cubicBezTo>
                <a:lnTo>
                  <a:pt x="15716" y="38922"/>
                </a:lnTo>
                <a:lnTo>
                  <a:pt x="15633" y="38339"/>
                </a:lnTo>
                <a:cubicBezTo>
                  <a:pt x="15490" y="37434"/>
                  <a:pt x="15335" y="36529"/>
                  <a:pt x="15228" y="35624"/>
                </a:cubicBezTo>
                <a:cubicBezTo>
                  <a:pt x="15062" y="34338"/>
                  <a:pt x="14931" y="33040"/>
                  <a:pt x="14812" y="31766"/>
                </a:cubicBezTo>
                <a:cubicBezTo>
                  <a:pt x="14716" y="30754"/>
                  <a:pt x="14645" y="29742"/>
                  <a:pt x="14585" y="28730"/>
                </a:cubicBezTo>
                <a:cubicBezTo>
                  <a:pt x="14538" y="28004"/>
                  <a:pt x="14514" y="27266"/>
                  <a:pt x="14502" y="26540"/>
                </a:cubicBezTo>
                <a:cubicBezTo>
                  <a:pt x="14466" y="25182"/>
                  <a:pt x="14443" y="23837"/>
                  <a:pt x="14443" y="22480"/>
                </a:cubicBezTo>
                <a:cubicBezTo>
                  <a:pt x="14454" y="21122"/>
                  <a:pt x="14514" y="19765"/>
                  <a:pt x="14526" y="18420"/>
                </a:cubicBezTo>
                <a:cubicBezTo>
                  <a:pt x="14526" y="17920"/>
                  <a:pt x="14621" y="17443"/>
                  <a:pt x="14871" y="17015"/>
                </a:cubicBezTo>
                <a:cubicBezTo>
                  <a:pt x="15074" y="16657"/>
                  <a:pt x="15252" y="16288"/>
                  <a:pt x="15478" y="15943"/>
                </a:cubicBezTo>
                <a:cubicBezTo>
                  <a:pt x="16121" y="14943"/>
                  <a:pt x="16776" y="13955"/>
                  <a:pt x="17419" y="12955"/>
                </a:cubicBezTo>
                <a:cubicBezTo>
                  <a:pt x="18169" y="11752"/>
                  <a:pt x="18931" y="10538"/>
                  <a:pt x="19681" y="9335"/>
                </a:cubicBezTo>
                <a:cubicBezTo>
                  <a:pt x="20122" y="8609"/>
                  <a:pt x="20431" y="7835"/>
                  <a:pt x="20455" y="6966"/>
                </a:cubicBezTo>
                <a:cubicBezTo>
                  <a:pt x="20467" y="6335"/>
                  <a:pt x="20455" y="5692"/>
                  <a:pt x="20408" y="5049"/>
                </a:cubicBezTo>
                <a:cubicBezTo>
                  <a:pt x="20288" y="3394"/>
                  <a:pt x="19896" y="1775"/>
                  <a:pt x="19467" y="179"/>
                </a:cubicBezTo>
                <a:cubicBezTo>
                  <a:pt x="19455" y="144"/>
                  <a:pt x="19419" y="84"/>
                  <a:pt x="19396" y="1"/>
                </a:cubicBez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3" name="Google Shape;643;p29"/>
          <p:cNvGrpSpPr/>
          <p:nvPr/>
        </p:nvGrpSpPr>
        <p:grpSpPr>
          <a:xfrm rot="9670983">
            <a:off x="3958769" y="3101021"/>
            <a:ext cx="1040180" cy="1007303"/>
            <a:chOff x="1257900" y="1424000"/>
            <a:chExt cx="1211650" cy="1173352"/>
          </a:xfrm>
        </p:grpSpPr>
        <p:sp>
          <p:nvSpPr>
            <p:cNvPr id="644" name="Google Shape;644;p29"/>
            <p:cNvSpPr/>
            <p:nvPr/>
          </p:nvSpPr>
          <p:spPr>
            <a:xfrm>
              <a:off x="1257900" y="1424000"/>
              <a:ext cx="1211650" cy="1173352"/>
            </a:xfrm>
            <a:custGeom>
              <a:avLst/>
              <a:gdLst/>
              <a:ahLst/>
              <a:cxnLst/>
              <a:rect l="l" t="t" r="r" b="b"/>
              <a:pathLst>
                <a:path w="23254" h="22519" extrusionOk="0">
                  <a:moveTo>
                    <a:pt x="14693" y="656"/>
                  </a:moveTo>
                  <a:cubicBezTo>
                    <a:pt x="14788" y="656"/>
                    <a:pt x="14899" y="677"/>
                    <a:pt x="15026" y="677"/>
                  </a:cubicBezTo>
                  <a:cubicBezTo>
                    <a:pt x="13526" y="3190"/>
                    <a:pt x="12681" y="5833"/>
                    <a:pt x="12323" y="8643"/>
                  </a:cubicBezTo>
                  <a:cubicBezTo>
                    <a:pt x="12288" y="8631"/>
                    <a:pt x="12276" y="8631"/>
                    <a:pt x="12240" y="8631"/>
                  </a:cubicBezTo>
                  <a:lnTo>
                    <a:pt x="12240" y="6785"/>
                  </a:lnTo>
                  <a:cubicBezTo>
                    <a:pt x="12240" y="5976"/>
                    <a:pt x="12204" y="5154"/>
                    <a:pt x="12216" y="4357"/>
                  </a:cubicBezTo>
                  <a:cubicBezTo>
                    <a:pt x="12228" y="3535"/>
                    <a:pt x="12276" y="2702"/>
                    <a:pt x="12466" y="1880"/>
                  </a:cubicBezTo>
                  <a:cubicBezTo>
                    <a:pt x="12526" y="1630"/>
                    <a:pt x="12657" y="1463"/>
                    <a:pt x="12883" y="1332"/>
                  </a:cubicBezTo>
                  <a:cubicBezTo>
                    <a:pt x="13407" y="1023"/>
                    <a:pt x="13990" y="844"/>
                    <a:pt x="14562" y="677"/>
                  </a:cubicBezTo>
                  <a:cubicBezTo>
                    <a:pt x="14602" y="662"/>
                    <a:pt x="14645" y="656"/>
                    <a:pt x="14693" y="656"/>
                  </a:cubicBezTo>
                  <a:close/>
                  <a:moveTo>
                    <a:pt x="4244" y="7280"/>
                  </a:moveTo>
                  <a:cubicBezTo>
                    <a:pt x="4515" y="7280"/>
                    <a:pt x="4791" y="7319"/>
                    <a:pt x="5073" y="7381"/>
                  </a:cubicBezTo>
                  <a:cubicBezTo>
                    <a:pt x="5144" y="7393"/>
                    <a:pt x="5215" y="7440"/>
                    <a:pt x="5299" y="7476"/>
                  </a:cubicBezTo>
                  <a:cubicBezTo>
                    <a:pt x="5942" y="7857"/>
                    <a:pt x="6585" y="8226"/>
                    <a:pt x="7239" y="8595"/>
                  </a:cubicBezTo>
                  <a:cubicBezTo>
                    <a:pt x="7299" y="8631"/>
                    <a:pt x="7335" y="8667"/>
                    <a:pt x="7382" y="8726"/>
                  </a:cubicBezTo>
                  <a:cubicBezTo>
                    <a:pt x="6213" y="8557"/>
                    <a:pt x="5050" y="8477"/>
                    <a:pt x="3881" y="8477"/>
                  </a:cubicBezTo>
                  <a:cubicBezTo>
                    <a:pt x="3240" y="8477"/>
                    <a:pt x="2598" y="8501"/>
                    <a:pt x="1953" y="8548"/>
                  </a:cubicBezTo>
                  <a:lnTo>
                    <a:pt x="1917" y="8464"/>
                  </a:lnTo>
                  <a:cubicBezTo>
                    <a:pt x="2025" y="8357"/>
                    <a:pt x="2120" y="8214"/>
                    <a:pt x="2251" y="8119"/>
                  </a:cubicBezTo>
                  <a:cubicBezTo>
                    <a:pt x="2513" y="7940"/>
                    <a:pt x="2798" y="7762"/>
                    <a:pt x="3060" y="7595"/>
                  </a:cubicBezTo>
                  <a:cubicBezTo>
                    <a:pt x="3446" y="7367"/>
                    <a:pt x="3839" y="7280"/>
                    <a:pt x="4244" y="7280"/>
                  </a:cubicBezTo>
                  <a:close/>
                  <a:moveTo>
                    <a:pt x="16105" y="552"/>
                  </a:moveTo>
                  <a:cubicBezTo>
                    <a:pt x="16270" y="552"/>
                    <a:pt x="16414" y="599"/>
                    <a:pt x="16550" y="725"/>
                  </a:cubicBezTo>
                  <a:cubicBezTo>
                    <a:pt x="16645" y="832"/>
                    <a:pt x="16812" y="868"/>
                    <a:pt x="16943" y="928"/>
                  </a:cubicBezTo>
                  <a:cubicBezTo>
                    <a:pt x="17062" y="987"/>
                    <a:pt x="17205" y="1023"/>
                    <a:pt x="17396" y="1082"/>
                  </a:cubicBezTo>
                  <a:cubicBezTo>
                    <a:pt x="15324" y="3630"/>
                    <a:pt x="13597" y="6333"/>
                    <a:pt x="12347" y="9345"/>
                  </a:cubicBezTo>
                  <a:cubicBezTo>
                    <a:pt x="12347" y="9250"/>
                    <a:pt x="12335" y="9143"/>
                    <a:pt x="12359" y="9059"/>
                  </a:cubicBezTo>
                  <a:cubicBezTo>
                    <a:pt x="12681" y="7024"/>
                    <a:pt x="13193" y="5023"/>
                    <a:pt x="13990" y="3118"/>
                  </a:cubicBezTo>
                  <a:cubicBezTo>
                    <a:pt x="14252" y="2452"/>
                    <a:pt x="14598" y="1797"/>
                    <a:pt x="14895" y="1142"/>
                  </a:cubicBezTo>
                  <a:cubicBezTo>
                    <a:pt x="15014" y="868"/>
                    <a:pt x="15193" y="713"/>
                    <a:pt x="15479" y="666"/>
                  </a:cubicBezTo>
                  <a:cubicBezTo>
                    <a:pt x="15657" y="630"/>
                    <a:pt x="15812" y="594"/>
                    <a:pt x="15991" y="558"/>
                  </a:cubicBezTo>
                  <a:cubicBezTo>
                    <a:pt x="16030" y="554"/>
                    <a:pt x="16068" y="552"/>
                    <a:pt x="16105" y="552"/>
                  </a:cubicBezTo>
                  <a:close/>
                  <a:moveTo>
                    <a:pt x="6620" y="225"/>
                  </a:moveTo>
                  <a:cubicBezTo>
                    <a:pt x="6870" y="368"/>
                    <a:pt x="7061" y="618"/>
                    <a:pt x="7239" y="856"/>
                  </a:cubicBezTo>
                  <a:cubicBezTo>
                    <a:pt x="8775" y="2880"/>
                    <a:pt x="9990" y="5083"/>
                    <a:pt x="10883" y="7464"/>
                  </a:cubicBezTo>
                  <a:cubicBezTo>
                    <a:pt x="11097" y="8012"/>
                    <a:pt x="11276" y="8583"/>
                    <a:pt x="11466" y="9143"/>
                  </a:cubicBezTo>
                  <a:cubicBezTo>
                    <a:pt x="11478" y="9202"/>
                    <a:pt x="11514" y="9250"/>
                    <a:pt x="11561" y="9298"/>
                  </a:cubicBezTo>
                  <a:cubicBezTo>
                    <a:pt x="11228" y="7750"/>
                    <a:pt x="10645" y="6273"/>
                    <a:pt x="9954" y="4857"/>
                  </a:cubicBezTo>
                  <a:cubicBezTo>
                    <a:pt x="9252" y="3440"/>
                    <a:pt x="8382" y="2118"/>
                    <a:pt x="7370" y="844"/>
                  </a:cubicBezTo>
                  <a:cubicBezTo>
                    <a:pt x="7579" y="787"/>
                    <a:pt x="7775" y="761"/>
                    <a:pt x="7958" y="761"/>
                  </a:cubicBezTo>
                  <a:cubicBezTo>
                    <a:pt x="8120" y="761"/>
                    <a:pt x="8273" y="781"/>
                    <a:pt x="8418" y="820"/>
                  </a:cubicBezTo>
                  <a:cubicBezTo>
                    <a:pt x="8518" y="851"/>
                    <a:pt x="8612" y="866"/>
                    <a:pt x="8702" y="866"/>
                  </a:cubicBezTo>
                  <a:cubicBezTo>
                    <a:pt x="8888" y="866"/>
                    <a:pt x="9055" y="802"/>
                    <a:pt x="9216" y="689"/>
                  </a:cubicBezTo>
                  <a:cubicBezTo>
                    <a:pt x="9322" y="621"/>
                    <a:pt x="9424" y="591"/>
                    <a:pt x="9533" y="591"/>
                  </a:cubicBezTo>
                  <a:cubicBezTo>
                    <a:pt x="9595" y="591"/>
                    <a:pt x="9659" y="601"/>
                    <a:pt x="9728" y="618"/>
                  </a:cubicBezTo>
                  <a:cubicBezTo>
                    <a:pt x="10514" y="808"/>
                    <a:pt x="11121" y="1261"/>
                    <a:pt x="11359" y="2047"/>
                  </a:cubicBezTo>
                  <a:cubicBezTo>
                    <a:pt x="11573" y="2725"/>
                    <a:pt x="11704" y="3428"/>
                    <a:pt x="11871" y="4130"/>
                  </a:cubicBezTo>
                  <a:cubicBezTo>
                    <a:pt x="11895" y="4214"/>
                    <a:pt x="11883" y="4345"/>
                    <a:pt x="11942" y="4392"/>
                  </a:cubicBezTo>
                  <a:cubicBezTo>
                    <a:pt x="12145" y="4618"/>
                    <a:pt x="12073" y="4868"/>
                    <a:pt x="12073" y="5142"/>
                  </a:cubicBezTo>
                  <a:cubicBezTo>
                    <a:pt x="12062" y="5916"/>
                    <a:pt x="12062" y="6690"/>
                    <a:pt x="12073" y="7464"/>
                  </a:cubicBezTo>
                  <a:cubicBezTo>
                    <a:pt x="12097" y="7869"/>
                    <a:pt x="12145" y="8274"/>
                    <a:pt x="12157" y="8667"/>
                  </a:cubicBezTo>
                  <a:cubicBezTo>
                    <a:pt x="12157" y="8786"/>
                    <a:pt x="12073" y="8893"/>
                    <a:pt x="12038" y="9000"/>
                  </a:cubicBezTo>
                  <a:cubicBezTo>
                    <a:pt x="11925" y="9565"/>
                    <a:pt x="11479" y="9884"/>
                    <a:pt x="10883" y="9884"/>
                  </a:cubicBezTo>
                  <a:cubicBezTo>
                    <a:pt x="10852" y="9884"/>
                    <a:pt x="10820" y="9883"/>
                    <a:pt x="10788" y="9881"/>
                  </a:cubicBezTo>
                  <a:cubicBezTo>
                    <a:pt x="10145" y="9845"/>
                    <a:pt x="9597" y="9595"/>
                    <a:pt x="9037" y="9310"/>
                  </a:cubicBezTo>
                  <a:cubicBezTo>
                    <a:pt x="8061" y="8809"/>
                    <a:pt x="7073" y="8309"/>
                    <a:pt x="6096" y="7797"/>
                  </a:cubicBezTo>
                  <a:cubicBezTo>
                    <a:pt x="5918" y="7702"/>
                    <a:pt x="5799" y="7524"/>
                    <a:pt x="5644" y="7405"/>
                  </a:cubicBezTo>
                  <a:cubicBezTo>
                    <a:pt x="5394" y="7214"/>
                    <a:pt x="5132" y="7024"/>
                    <a:pt x="4870" y="6821"/>
                  </a:cubicBezTo>
                  <a:cubicBezTo>
                    <a:pt x="4680" y="6690"/>
                    <a:pt x="4572" y="6523"/>
                    <a:pt x="4561" y="6285"/>
                  </a:cubicBezTo>
                  <a:cubicBezTo>
                    <a:pt x="4549" y="6095"/>
                    <a:pt x="4477" y="5892"/>
                    <a:pt x="4382" y="5714"/>
                  </a:cubicBezTo>
                  <a:cubicBezTo>
                    <a:pt x="4311" y="5535"/>
                    <a:pt x="4275" y="5369"/>
                    <a:pt x="4430" y="5214"/>
                  </a:cubicBezTo>
                  <a:cubicBezTo>
                    <a:pt x="4561" y="5083"/>
                    <a:pt x="4561" y="4916"/>
                    <a:pt x="4501" y="4761"/>
                  </a:cubicBezTo>
                  <a:cubicBezTo>
                    <a:pt x="4477" y="4642"/>
                    <a:pt x="4442" y="4499"/>
                    <a:pt x="4394" y="4380"/>
                  </a:cubicBezTo>
                  <a:cubicBezTo>
                    <a:pt x="4370" y="4249"/>
                    <a:pt x="4370" y="4130"/>
                    <a:pt x="4453" y="4011"/>
                  </a:cubicBezTo>
                  <a:cubicBezTo>
                    <a:pt x="4680" y="3725"/>
                    <a:pt x="4715" y="3368"/>
                    <a:pt x="4680" y="3023"/>
                  </a:cubicBezTo>
                  <a:cubicBezTo>
                    <a:pt x="4656" y="2475"/>
                    <a:pt x="4656" y="2463"/>
                    <a:pt x="5204" y="2332"/>
                  </a:cubicBezTo>
                  <a:cubicBezTo>
                    <a:pt x="5334" y="2285"/>
                    <a:pt x="5454" y="2261"/>
                    <a:pt x="5573" y="2201"/>
                  </a:cubicBezTo>
                  <a:cubicBezTo>
                    <a:pt x="5858" y="2059"/>
                    <a:pt x="5977" y="1856"/>
                    <a:pt x="5823" y="1582"/>
                  </a:cubicBezTo>
                  <a:cubicBezTo>
                    <a:pt x="5632" y="1213"/>
                    <a:pt x="5763" y="987"/>
                    <a:pt x="6037" y="749"/>
                  </a:cubicBezTo>
                  <a:cubicBezTo>
                    <a:pt x="6227" y="582"/>
                    <a:pt x="6406" y="427"/>
                    <a:pt x="6620" y="225"/>
                  </a:cubicBezTo>
                  <a:close/>
                  <a:moveTo>
                    <a:pt x="17700" y="1057"/>
                  </a:moveTo>
                  <a:cubicBezTo>
                    <a:pt x="17713" y="1057"/>
                    <a:pt x="17727" y="1057"/>
                    <a:pt x="17741" y="1058"/>
                  </a:cubicBezTo>
                  <a:cubicBezTo>
                    <a:pt x="17889" y="1076"/>
                    <a:pt x="18031" y="1087"/>
                    <a:pt x="18180" y="1087"/>
                  </a:cubicBezTo>
                  <a:cubicBezTo>
                    <a:pt x="18235" y="1087"/>
                    <a:pt x="18291" y="1085"/>
                    <a:pt x="18348" y="1082"/>
                  </a:cubicBezTo>
                  <a:cubicBezTo>
                    <a:pt x="18367" y="1080"/>
                    <a:pt x="18386" y="1079"/>
                    <a:pt x="18403" y="1079"/>
                  </a:cubicBezTo>
                  <a:cubicBezTo>
                    <a:pt x="18553" y="1079"/>
                    <a:pt x="18614" y="1171"/>
                    <a:pt x="18646" y="1320"/>
                  </a:cubicBezTo>
                  <a:cubicBezTo>
                    <a:pt x="18681" y="1475"/>
                    <a:pt x="18717" y="1642"/>
                    <a:pt x="18741" y="1809"/>
                  </a:cubicBezTo>
                  <a:cubicBezTo>
                    <a:pt x="18800" y="2059"/>
                    <a:pt x="18860" y="2309"/>
                    <a:pt x="19086" y="2487"/>
                  </a:cubicBezTo>
                  <a:cubicBezTo>
                    <a:pt x="19146" y="2535"/>
                    <a:pt x="19146" y="2642"/>
                    <a:pt x="19181" y="2713"/>
                  </a:cubicBezTo>
                  <a:cubicBezTo>
                    <a:pt x="19296" y="2673"/>
                    <a:pt x="19386" y="2652"/>
                    <a:pt x="19460" y="2652"/>
                  </a:cubicBezTo>
                  <a:cubicBezTo>
                    <a:pt x="19624" y="2652"/>
                    <a:pt x="19706" y="2757"/>
                    <a:pt x="19789" y="2987"/>
                  </a:cubicBezTo>
                  <a:cubicBezTo>
                    <a:pt x="19848" y="3178"/>
                    <a:pt x="19955" y="3356"/>
                    <a:pt x="20051" y="3547"/>
                  </a:cubicBezTo>
                  <a:cubicBezTo>
                    <a:pt x="20098" y="3654"/>
                    <a:pt x="20170" y="3749"/>
                    <a:pt x="20229" y="3845"/>
                  </a:cubicBezTo>
                  <a:cubicBezTo>
                    <a:pt x="20432" y="4166"/>
                    <a:pt x="20503" y="4464"/>
                    <a:pt x="20193" y="4738"/>
                  </a:cubicBezTo>
                  <a:cubicBezTo>
                    <a:pt x="20146" y="4785"/>
                    <a:pt x="20134" y="4880"/>
                    <a:pt x="20098" y="4940"/>
                  </a:cubicBezTo>
                  <a:cubicBezTo>
                    <a:pt x="20217" y="4833"/>
                    <a:pt x="20336" y="4726"/>
                    <a:pt x="20467" y="4607"/>
                  </a:cubicBezTo>
                  <a:cubicBezTo>
                    <a:pt x="20503" y="4702"/>
                    <a:pt x="20527" y="4773"/>
                    <a:pt x="20527" y="4845"/>
                  </a:cubicBezTo>
                  <a:cubicBezTo>
                    <a:pt x="20563" y="5500"/>
                    <a:pt x="20563" y="6142"/>
                    <a:pt x="20217" y="6726"/>
                  </a:cubicBezTo>
                  <a:cubicBezTo>
                    <a:pt x="19967" y="7154"/>
                    <a:pt x="19610" y="7500"/>
                    <a:pt x="19229" y="7821"/>
                  </a:cubicBezTo>
                  <a:cubicBezTo>
                    <a:pt x="18312" y="8583"/>
                    <a:pt x="17288" y="9107"/>
                    <a:pt x="16229" y="9607"/>
                  </a:cubicBezTo>
                  <a:cubicBezTo>
                    <a:pt x="15419" y="10012"/>
                    <a:pt x="14562" y="10298"/>
                    <a:pt x="13669" y="10476"/>
                  </a:cubicBezTo>
                  <a:cubicBezTo>
                    <a:pt x="13601" y="10485"/>
                    <a:pt x="13533" y="10496"/>
                    <a:pt x="13467" y="10496"/>
                  </a:cubicBezTo>
                  <a:cubicBezTo>
                    <a:pt x="13361" y="10496"/>
                    <a:pt x="13262" y="10468"/>
                    <a:pt x="13181" y="10357"/>
                  </a:cubicBezTo>
                  <a:cubicBezTo>
                    <a:pt x="12931" y="10357"/>
                    <a:pt x="12752" y="10262"/>
                    <a:pt x="12669" y="9988"/>
                  </a:cubicBezTo>
                  <a:cubicBezTo>
                    <a:pt x="12454" y="9810"/>
                    <a:pt x="12407" y="9738"/>
                    <a:pt x="12490" y="9488"/>
                  </a:cubicBezTo>
                  <a:cubicBezTo>
                    <a:pt x="12597" y="9179"/>
                    <a:pt x="12704" y="8857"/>
                    <a:pt x="12847" y="8559"/>
                  </a:cubicBezTo>
                  <a:cubicBezTo>
                    <a:pt x="13478" y="7238"/>
                    <a:pt x="14181" y="5928"/>
                    <a:pt x="14979" y="4690"/>
                  </a:cubicBezTo>
                  <a:cubicBezTo>
                    <a:pt x="15741" y="3523"/>
                    <a:pt x="16574" y="2392"/>
                    <a:pt x="17372" y="1237"/>
                  </a:cubicBezTo>
                  <a:cubicBezTo>
                    <a:pt x="17459" y="1117"/>
                    <a:pt x="17556" y="1057"/>
                    <a:pt x="17700" y="1057"/>
                  </a:cubicBezTo>
                  <a:close/>
                  <a:moveTo>
                    <a:pt x="12109" y="9571"/>
                  </a:moveTo>
                  <a:cubicBezTo>
                    <a:pt x="12252" y="10012"/>
                    <a:pt x="12502" y="10369"/>
                    <a:pt x="12919" y="10583"/>
                  </a:cubicBezTo>
                  <a:cubicBezTo>
                    <a:pt x="12621" y="10822"/>
                    <a:pt x="12657" y="11119"/>
                    <a:pt x="12740" y="11453"/>
                  </a:cubicBezTo>
                  <a:cubicBezTo>
                    <a:pt x="12515" y="11442"/>
                    <a:pt x="12325" y="11415"/>
                    <a:pt x="12139" y="11415"/>
                  </a:cubicBezTo>
                  <a:cubicBezTo>
                    <a:pt x="12109" y="11415"/>
                    <a:pt x="12080" y="11415"/>
                    <a:pt x="12050" y="11417"/>
                  </a:cubicBezTo>
                  <a:cubicBezTo>
                    <a:pt x="11823" y="11453"/>
                    <a:pt x="11621" y="11524"/>
                    <a:pt x="11383" y="11584"/>
                  </a:cubicBezTo>
                  <a:cubicBezTo>
                    <a:pt x="11335" y="11334"/>
                    <a:pt x="11323" y="11095"/>
                    <a:pt x="11252" y="10857"/>
                  </a:cubicBezTo>
                  <a:cubicBezTo>
                    <a:pt x="11169" y="10631"/>
                    <a:pt x="11049" y="10429"/>
                    <a:pt x="10930" y="10155"/>
                  </a:cubicBezTo>
                  <a:cubicBezTo>
                    <a:pt x="11442" y="10155"/>
                    <a:pt x="11752" y="9845"/>
                    <a:pt x="12109" y="9571"/>
                  </a:cubicBezTo>
                  <a:close/>
                  <a:moveTo>
                    <a:pt x="2825" y="8600"/>
                  </a:moveTo>
                  <a:cubicBezTo>
                    <a:pt x="3282" y="8600"/>
                    <a:pt x="3743" y="8608"/>
                    <a:pt x="4203" y="8631"/>
                  </a:cubicBezTo>
                  <a:cubicBezTo>
                    <a:pt x="4906" y="8655"/>
                    <a:pt x="5596" y="8702"/>
                    <a:pt x="6275" y="8762"/>
                  </a:cubicBezTo>
                  <a:cubicBezTo>
                    <a:pt x="6799" y="8809"/>
                    <a:pt x="7311" y="8845"/>
                    <a:pt x="7835" y="8940"/>
                  </a:cubicBezTo>
                  <a:cubicBezTo>
                    <a:pt x="8061" y="8964"/>
                    <a:pt x="8275" y="9107"/>
                    <a:pt x="8490" y="9190"/>
                  </a:cubicBezTo>
                  <a:cubicBezTo>
                    <a:pt x="8811" y="9321"/>
                    <a:pt x="9121" y="9488"/>
                    <a:pt x="9442" y="9595"/>
                  </a:cubicBezTo>
                  <a:cubicBezTo>
                    <a:pt x="9918" y="9750"/>
                    <a:pt x="10299" y="10072"/>
                    <a:pt x="10680" y="10369"/>
                  </a:cubicBezTo>
                  <a:cubicBezTo>
                    <a:pt x="10919" y="10572"/>
                    <a:pt x="11026" y="10869"/>
                    <a:pt x="11038" y="11203"/>
                  </a:cubicBezTo>
                  <a:cubicBezTo>
                    <a:pt x="10990" y="11215"/>
                    <a:pt x="10954" y="11238"/>
                    <a:pt x="10907" y="11262"/>
                  </a:cubicBezTo>
                  <a:cubicBezTo>
                    <a:pt x="10335" y="11357"/>
                    <a:pt x="9776" y="11512"/>
                    <a:pt x="9192" y="11584"/>
                  </a:cubicBezTo>
                  <a:cubicBezTo>
                    <a:pt x="7859" y="11786"/>
                    <a:pt x="6501" y="11917"/>
                    <a:pt x="5144" y="11917"/>
                  </a:cubicBezTo>
                  <a:cubicBezTo>
                    <a:pt x="4470" y="11917"/>
                    <a:pt x="3779" y="11943"/>
                    <a:pt x="3101" y="11943"/>
                  </a:cubicBezTo>
                  <a:cubicBezTo>
                    <a:pt x="2988" y="11943"/>
                    <a:pt x="2875" y="11942"/>
                    <a:pt x="2763" y="11941"/>
                  </a:cubicBezTo>
                  <a:cubicBezTo>
                    <a:pt x="2036" y="11929"/>
                    <a:pt x="1286" y="11881"/>
                    <a:pt x="560" y="11834"/>
                  </a:cubicBezTo>
                  <a:cubicBezTo>
                    <a:pt x="501" y="11834"/>
                    <a:pt x="441" y="11810"/>
                    <a:pt x="310" y="11786"/>
                  </a:cubicBezTo>
                  <a:cubicBezTo>
                    <a:pt x="465" y="11584"/>
                    <a:pt x="572" y="11429"/>
                    <a:pt x="727" y="11310"/>
                  </a:cubicBezTo>
                  <a:cubicBezTo>
                    <a:pt x="1143" y="10976"/>
                    <a:pt x="1274" y="10572"/>
                    <a:pt x="1084" y="10072"/>
                  </a:cubicBezTo>
                  <a:cubicBezTo>
                    <a:pt x="1048" y="10012"/>
                    <a:pt x="1048" y="9952"/>
                    <a:pt x="1048" y="9905"/>
                  </a:cubicBezTo>
                  <a:cubicBezTo>
                    <a:pt x="1139" y="9786"/>
                    <a:pt x="1258" y="9773"/>
                    <a:pt x="1378" y="9773"/>
                  </a:cubicBezTo>
                  <a:cubicBezTo>
                    <a:pt x="1415" y="9773"/>
                    <a:pt x="1452" y="9774"/>
                    <a:pt x="1489" y="9774"/>
                  </a:cubicBezTo>
                  <a:cubicBezTo>
                    <a:pt x="2656" y="9821"/>
                    <a:pt x="3822" y="9833"/>
                    <a:pt x="4977" y="9917"/>
                  </a:cubicBezTo>
                  <a:cubicBezTo>
                    <a:pt x="6382" y="10036"/>
                    <a:pt x="7763" y="10226"/>
                    <a:pt x="9168" y="10393"/>
                  </a:cubicBezTo>
                  <a:cubicBezTo>
                    <a:pt x="9549" y="10441"/>
                    <a:pt x="9942" y="10500"/>
                    <a:pt x="10323" y="10560"/>
                  </a:cubicBezTo>
                  <a:lnTo>
                    <a:pt x="10323" y="10488"/>
                  </a:lnTo>
                  <a:cubicBezTo>
                    <a:pt x="7724" y="9914"/>
                    <a:pt x="5107" y="9651"/>
                    <a:pt x="2407" y="9651"/>
                  </a:cubicBezTo>
                  <a:cubicBezTo>
                    <a:pt x="2027" y="9651"/>
                    <a:pt x="1646" y="9656"/>
                    <a:pt x="1263" y="9667"/>
                  </a:cubicBezTo>
                  <a:cubicBezTo>
                    <a:pt x="1405" y="9345"/>
                    <a:pt x="1513" y="9048"/>
                    <a:pt x="1679" y="8786"/>
                  </a:cubicBezTo>
                  <a:cubicBezTo>
                    <a:pt x="1739" y="8690"/>
                    <a:pt x="1917" y="8607"/>
                    <a:pt x="2036" y="8607"/>
                  </a:cubicBezTo>
                  <a:cubicBezTo>
                    <a:pt x="2298" y="8603"/>
                    <a:pt x="2561" y="8600"/>
                    <a:pt x="2825" y="8600"/>
                  </a:cubicBezTo>
                  <a:close/>
                  <a:moveTo>
                    <a:pt x="11038" y="11345"/>
                  </a:moveTo>
                  <a:lnTo>
                    <a:pt x="11038" y="11345"/>
                  </a:lnTo>
                  <a:cubicBezTo>
                    <a:pt x="11157" y="11726"/>
                    <a:pt x="11085" y="11941"/>
                    <a:pt x="10788" y="12084"/>
                  </a:cubicBezTo>
                  <a:cubicBezTo>
                    <a:pt x="9252" y="12798"/>
                    <a:pt x="7656" y="13358"/>
                    <a:pt x="5977" y="13643"/>
                  </a:cubicBezTo>
                  <a:cubicBezTo>
                    <a:pt x="4895" y="13839"/>
                    <a:pt x="3812" y="13910"/>
                    <a:pt x="2721" y="13910"/>
                  </a:cubicBezTo>
                  <a:cubicBezTo>
                    <a:pt x="2553" y="13910"/>
                    <a:pt x="2384" y="13908"/>
                    <a:pt x="2215" y="13905"/>
                  </a:cubicBezTo>
                  <a:cubicBezTo>
                    <a:pt x="1882" y="13893"/>
                    <a:pt x="1560" y="13846"/>
                    <a:pt x="1203" y="13822"/>
                  </a:cubicBezTo>
                  <a:cubicBezTo>
                    <a:pt x="1215" y="13108"/>
                    <a:pt x="810" y="12572"/>
                    <a:pt x="501" y="11976"/>
                  </a:cubicBezTo>
                  <a:lnTo>
                    <a:pt x="501" y="11976"/>
                  </a:lnTo>
                  <a:cubicBezTo>
                    <a:pt x="1794" y="12080"/>
                    <a:pt x="3080" y="12148"/>
                    <a:pt x="4357" y="12148"/>
                  </a:cubicBezTo>
                  <a:cubicBezTo>
                    <a:pt x="6608" y="12148"/>
                    <a:pt x="8835" y="11938"/>
                    <a:pt x="11038" y="11345"/>
                  </a:cubicBezTo>
                  <a:close/>
                  <a:moveTo>
                    <a:pt x="10847" y="12179"/>
                  </a:moveTo>
                  <a:lnTo>
                    <a:pt x="10847" y="12179"/>
                  </a:lnTo>
                  <a:cubicBezTo>
                    <a:pt x="10835" y="12227"/>
                    <a:pt x="10847" y="12262"/>
                    <a:pt x="10835" y="12274"/>
                  </a:cubicBezTo>
                  <a:cubicBezTo>
                    <a:pt x="10430" y="12596"/>
                    <a:pt x="10037" y="12929"/>
                    <a:pt x="9645" y="13239"/>
                  </a:cubicBezTo>
                  <a:cubicBezTo>
                    <a:pt x="9418" y="13405"/>
                    <a:pt x="9168" y="13548"/>
                    <a:pt x="8942" y="13727"/>
                  </a:cubicBezTo>
                  <a:cubicBezTo>
                    <a:pt x="8097" y="14429"/>
                    <a:pt x="7061" y="14739"/>
                    <a:pt x="6025" y="15001"/>
                  </a:cubicBezTo>
                  <a:cubicBezTo>
                    <a:pt x="5297" y="15176"/>
                    <a:pt x="4576" y="15235"/>
                    <a:pt x="3852" y="15235"/>
                  </a:cubicBezTo>
                  <a:cubicBezTo>
                    <a:pt x="3593" y="15235"/>
                    <a:pt x="3333" y="15228"/>
                    <a:pt x="3072" y="15215"/>
                  </a:cubicBezTo>
                  <a:cubicBezTo>
                    <a:pt x="2822" y="15203"/>
                    <a:pt x="2560" y="15179"/>
                    <a:pt x="2298" y="15132"/>
                  </a:cubicBezTo>
                  <a:cubicBezTo>
                    <a:pt x="2215" y="15120"/>
                    <a:pt x="2108" y="15072"/>
                    <a:pt x="2048" y="15013"/>
                  </a:cubicBezTo>
                  <a:cubicBezTo>
                    <a:pt x="1822" y="14774"/>
                    <a:pt x="1620" y="14536"/>
                    <a:pt x="1405" y="14298"/>
                  </a:cubicBezTo>
                  <a:cubicBezTo>
                    <a:pt x="1334" y="14203"/>
                    <a:pt x="1263" y="14108"/>
                    <a:pt x="1203" y="14012"/>
                  </a:cubicBezTo>
                  <a:lnTo>
                    <a:pt x="1239" y="13929"/>
                  </a:lnTo>
                  <a:cubicBezTo>
                    <a:pt x="1947" y="14019"/>
                    <a:pt x="2647" y="14064"/>
                    <a:pt x="3340" y="14064"/>
                  </a:cubicBezTo>
                  <a:cubicBezTo>
                    <a:pt x="5946" y="14064"/>
                    <a:pt x="8449" y="13430"/>
                    <a:pt x="10847" y="12179"/>
                  </a:cubicBezTo>
                  <a:close/>
                  <a:moveTo>
                    <a:pt x="7085" y="14846"/>
                  </a:moveTo>
                  <a:cubicBezTo>
                    <a:pt x="7097" y="14894"/>
                    <a:pt x="7097" y="14917"/>
                    <a:pt x="7109" y="14953"/>
                  </a:cubicBezTo>
                  <a:cubicBezTo>
                    <a:pt x="6811" y="15144"/>
                    <a:pt x="6525" y="15358"/>
                    <a:pt x="6216" y="15501"/>
                  </a:cubicBezTo>
                  <a:cubicBezTo>
                    <a:pt x="5668" y="15798"/>
                    <a:pt x="5096" y="16072"/>
                    <a:pt x="4537" y="16346"/>
                  </a:cubicBezTo>
                  <a:cubicBezTo>
                    <a:pt x="4382" y="16421"/>
                    <a:pt x="4232" y="16459"/>
                    <a:pt x="4084" y="16459"/>
                  </a:cubicBezTo>
                  <a:cubicBezTo>
                    <a:pt x="3926" y="16459"/>
                    <a:pt x="3768" y="16415"/>
                    <a:pt x="3608" y="16322"/>
                  </a:cubicBezTo>
                  <a:cubicBezTo>
                    <a:pt x="3144" y="16084"/>
                    <a:pt x="2727" y="15786"/>
                    <a:pt x="2358" y="15441"/>
                  </a:cubicBezTo>
                  <a:cubicBezTo>
                    <a:pt x="2298" y="15394"/>
                    <a:pt x="2275" y="15322"/>
                    <a:pt x="2179" y="15191"/>
                  </a:cubicBezTo>
                  <a:lnTo>
                    <a:pt x="2179" y="15191"/>
                  </a:lnTo>
                  <a:cubicBezTo>
                    <a:pt x="2827" y="15322"/>
                    <a:pt x="3460" y="15388"/>
                    <a:pt x="4081" y="15388"/>
                  </a:cubicBezTo>
                  <a:cubicBezTo>
                    <a:pt x="5105" y="15388"/>
                    <a:pt x="6099" y="15209"/>
                    <a:pt x="7085" y="14846"/>
                  </a:cubicBezTo>
                  <a:close/>
                  <a:moveTo>
                    <a:pt x="20598" y="8905"/>
                  </a:moveTo>
                  <a:cubicBezTo>
                    <a:pt x="20622" y="8905"/>
                    <a:pt x="20658" y="8905"/>
                    <a:pt x="20717" y="8929"/>
                  </a:cubicBezTo>
                  <a:cubicBezTo>
                    <a:pt x="20741" y="9012"/>
                    <a:pt x="20789" y="9131"/>
                    <a:pt x="20801" y="9238"/>
                  </a:cubicBezTo>
                  <a:cubicBezTo>
                    <a:pt x="20848" y="9655"/>
                    <a:pt x="21075" y="9941"/>
                    <a:pt x="21444" y="10119"/>
                  </a:cubicBezTo>
                  <a:cubicBezTo>
                    <a:pt x="21622" y="10202"/>
                    <a:pt x="21706" y="10333"/>
                    <a:pt x="21813" y="10488"/>
                  </a:cubicBezTo>
                  <a:cubicBezTo>
                    <a:pt x="21944" y="10691"/>
                    <a:pt x="22098" y="10893"/>
                    <a:pt x="22277" y="11072"/>
                  </a:cubicBezTo>
                  <a:cubicBezTo>
                    <a:pt x="22384" y="11167"/>
                    <a:pt x="22444" y="11262"/>
                    <a:pt x="22408" y="11405"/>
                  </a:cubicBezTo>
                  <a:cubicBezTo>
                    <a:pt x="22384" y="11500"/>
                    <a:pt x="22360" y="11607"/>
                    <a:pt x="22349" y="11691"/>
                  </a:cubicBezTo>
                  <a:cubicBezTo>
                    <a:pt x="22289" y="12024"/>
                    <a:pt x="22384" y="12286"/>
                    <a:pt x="22634" y="12500"/>
                  </a:cubicBezTo>
                  <a:cubicBezTo>
                    <a:pt x="22694" y="12536"/>
                    <a:pt x="22741" y="12619"/>
                    <a:pt x="22801" y="12679"/>
                  </a:cubicBezTo>
                  <a:cubicBezTo>
                    <a:pt x="22728" y="12700"/>
                    <a:pt x="22604" y="12710"/>
                    <a:pt x="22437" y="12710"/>
                  </a:cubicBezTo>
                  <a:cubicBezTo>
                    <a:pt x="21649" y="12710"/>
                    <a:pt x="19897" y="12489"/>
                    <a:pt x="17991" y="12155"/>
                  </a:cubicBezTo>
                  <a:cubicBezTo>
                    <a:pt x="16407" y="11881"/>
                    <a:pt x="14859" y="11488"/>
                    <a:pt x="13312" y="11048"/>
                  </a:cubicBezTo>
                  <a:cubicBezTo>
                    <a:pt x="13300" y="11072"/>
                    <a:pt x="13300" y="11095"/>
                    <a:pt x="13288" y="11107"/>
                  </a:cubicBezTo>
                  <a:cubicBezTo>
                    <a:pt x="13466" y="11191"/>
                    <a:pt x="13645" y="11262"/>
                    <a:pt x="13824" y="11322"/>
                  </a:cubicBezTo>
                  <a:cubicBezTo>
                    <a:pt x="15812" y="11941"/>
                    <a:pt x="17836" y="12405"/>
                    <a:pt x="19920" y="12631"/>
                  </a:cubicBezTo>
                  <a:cubicBezTo>
                    <a:pt x="20801" y="12738"/>
                    <a:pt x="21682" y="12774"/>
                    <a:pt x="22563" y="12834"/>
                  </a:cubicBezTo>
                  <a:cubicBezTo>
                    <a:pt x="22908" y="12846"/>
                    <a:pt x="23003" y="12917"/>
                    <a:pt x="23015" y="13274"/>
                  </a:cubicBezTo>
                  <a:cubicBezTo>
                    <a:pt x="23039" y="13441"/>
                    <a:pt x="22980" y="13643"/>
                    <a:pt x="22932" y="13822"/>
                  </a:cubicBezTo>
                  <a:cubicBezTo>
                    <a:pt x="22884" y="14060"/>
                    <a:pt x="22777" y="14298"/>
                    <a:pt x="22765" y="14536"/>
                  </a:cubicBezTo>
                  <a:cubicBezTo>
                    <a:pt x="22753" y="14905"/>
                    <a:pt x="22718" y="15251"/>
                    <a:pt x="22479" y="15548"/>
                  </a:cubicBezTo>
                  <a:cubicBezTo>
                    <a:pt x="22349" y="15739"/>
                    <a:pt x="22396" y="15965"/>
                    <a:pt x="22456" y="16167"/>
                  </a:cubicBezTo>
                  <a:cubicBezTo>
                    <a:pt x="22479" y="16322"/>
                    <a:pt x="22539" y="16453"/>
                    <a:pt x="22599" y="16632"/>
                  </a:cubicBezTo>
                  <a:cubicBezTo>
                    <a:pt x="22408" y="16691"/>
                    <a:pt x="22265" y="16739"/>
                    <a:pt x="22122" y="16751"/>
                  </a:cubicBezTo>
                  <a:cubicBezTo>
                    <a:pt x="21706" y="16870"/>
                    <a:pt x="21313" y="17001"/>
                    <a:pt x="20967" y="17287"/>
                  </a:cubicBezTo>
                  <a:cubicBezTo>
                    <a:pt x="20852" y="17378"/>
                    <a:pt x="20728" y="17419"/>
                    <a:pt x="20599" y="17419"/>
                  </a:cubicBezTo>
                  <a:cubicBezTo>
                    <a:pt x="20474" y="17419"/>
                    <a:pt x="20346" y="17381"/>
                    <a:pt x="20217" y="17310"/>
                  </a:cubicBezTo>
                  <a:cubicBezTo>
                    <a:pt x="19360" y="16822"/>
                    <a:pt x="18479" y="16370"/>
                    <a:pt x="17646" y="15846"/>
                  </a:cubicBezTo>
                  <a:cubicBezTo>
                    <a:pt x="16276" y="15013"/>
                    <a:pt x="15038" y="14001"/>
                    <a:pt x="13871" y="12929"/>
                  </a:cubicBezTo>
                  <a:cubicBezTo>
                    <a:pt x="13705" y="12798"/>
                    <a:pt x="13586" y="12596"/>
                    <a:pt x="13478" y="12417"/>
                  </a:cubicBezTo>
                  <a:cubicBezTo>
                    <a:pt x="13347" y="12179"/>
                    <a:pt x="13240" y="11917"/>
                    <a:pt x="13181" y="11619"/>
                  </a:cubicBezTo>
                  <a:lnTo>
                    <a:pt x="13181" y="11619"/>
                  </a:lnTo>
                  <a:cubicBezTo>
                    <a:pt x="13466" y="11810"/>
                    <a:pt x="13752" y="12024"/>
                    <a:pt x="14050" y="12215"/>
                  </a:cubicBezTo>
                  <a:cubicBezTo>
                    <a:pt x="14943" y="12822"/>
                    <a:pt x="15895" y="13334"/>
                    <a:pt x="16884" y="13762"/>
                  </a:cubicBezTo>
                  <a:cubicBezTo>
                    <a:pt x="18598" y="14524"/>
                    <a:pt x="20313" y="15239"/>
                    <a:pt x="22039" y="15965"/>
                  </a:cubicBezTo>
                  <a:cubicBezTo>
                    <a:pt x="22047" y="15969"/>
                    <a:pt x="22057" y="15972"/>
                    <a:pt x="22070" y="15972"/>
                  </a:cubicBezTo>
                  <a:cubicBezTo>
                    <a:pt x="22095" y="15972"/>
                    <a:pt x="22126" y="15961"/>
                    <a:pt x="22158" y="15929"/>
                  </a:cubicBezTo>
                  <a:cubicBezTo>
                    <a:pt x="21813" y="15751"/>
                    <a:pt x="21467" y="15572"/>
                    <a:pt x="21110" y="15417"/>
                  </a:cubicBezTo>
                  <a:cubicBezTo>
                    <a:pt x="19801" y="14846"/>
                    <a:pt x="18491" y="14286"/>
                    <a:pt x="17181" y="13703"/>
                  </a:cubicBezTo>
                  <a:cubicBezTo>
                    <a:pt x="15812" y="13096"/>
                    <a:pt x="14490" y="12405"/>
                    <a:pt x="13252" y="11548"/>
                  </a:cubicBezTo>
                  <a:cubicBezTo>
                    <a:pt x="13193" y="11500"/>
                    <a:pt x="13121" y="11453"/>
                    <a:pt x="13062" y="11393"/>
                  </a:cubicBezTo>
                  <a:cubicBezTo>
                    <a:pt x="12859" y="11191"/>
                    <a:pt x="12871" y="10964"/>
                    <a:pt x="13121" y="10798"/>
                  </a:cubicBezTo>
                  <a:cubicBezTo>
                    <a:pt x="13345" y="10652"/>
                    <a:pt x="13592" y="10585"/>
                    <a:pt x="13844" y="10585"/>
                  </a:cubicBezTo>
                  <a:cubicBezTo>
                    <a:pt x="13901" y="10585"/>
                    <a:pt x="13957" y="10589"/>
                    <a:pt x="14014" y="10595"/>
                  </a:cubicBezTo>
                  <a:cubicBezTo>
                    <a:pt x="14819" y="10667"/>
                    <a:pt x="15617" y="10706"/>
                    <a:pt x="16413" y="10706"/>
                  </a:cubicBezTo>
                  <a:cubicBezTo>
                    <a:pt x="17078" y="10706"/>
                    <a:pt x="17741" y="10679"/>
                    <a:pt x="18408" y="10619"/>
                  </a:cubicBezTo>
                  <a:cubicBezTo>
                    <a:pt x="19181" y="10548"/>
                    <a:pt x="19967" y="10441"/>
                    <a:pt x="20717" y="10191"/>
                  </a:cubicBezTo>
                  <a:cubicBezTo>
                    <a:pt x="20789" y="10155"/>
                    <a:pt x="20848" y="10131"/>
                    <a:pt x="20908" y="10083"/>
                  </a:cubicBezTo>
                  <a:lnTo>
                    <a:pt x="20908" y="10083"/>
                  </a:lnTo>
                  <a:cubicBezTo>
                    <a:pt x="19848" y="10298"/>
                    <a:pt x="18789" y="10417"/>
                    <a:pt x="17717" y="10476"/>
                  </a:cubicBezTo>
                  <a:cubicBezTo>
                    <a:pt x="17293" y="10490"/>
                    <a:pt x="16873" y="10499"/>
                    <a:pt x="16452" y="10499"/>
                  </a:cubicBezTo>
                  <a:cubicBezTo>
                    <a:pt x="15809" y="10499"/>
                    <a:pt x="15164" y="10479"/>
                    <a:pt x="14502" y="10429"/>
                  </a:cubicBezTo>
                  <a:cubicBezTo>
                    <a:pt x="14586" y="10393"/>
                    <a:pt x="14669" y="10369"/>
                    <a:pt x="14740" y="10333"/>
                  </a:cubicBezTo>
                  <a:lnTo>
                    <a:pt x="16133" y="9762"/>
                  </a:lnTo>
                  <a:cubicBezTo>
                    <a:pt x="16253" y="9714"/>
                    <a:pt x="16372" y="9655"/>
                    <a:pt x="16491" y="9619"/>
                  </a:cubicBezTo>
                  <a:cubicBezTo>
                    <a:pt x="16824" y="9548"/>
                    <a:pt x="17181" y="9476"/>
                    <a:pt x="17526" y="9405"/>
                  </a:cubicBezTo>
                  <a:cubicBezTo>
                    <a:pt x="17629" y="9384"/>
                    <a:pt x="17732" y="9355"/>
                    <a:pt x="17835" y="9355"/>
                  </a:cubicBezTo>
                  <a:cubicBezTo>
                    <a:pt x="17851" y="9355"/>
                    <a:pt x="17867" y="9356"/>
                    <a:pt x="17884" y="9357"/>
                  </a:cubicBezTo>
                  <a:cubicBezTo>
                    <a:pt x="17988" y="9366"/>
                    <a:pt x="18092" y="9370"/>
                    <a:pt x="18196" y="9370"/>
                  </a:cubicBezTo>
                  <a:cubicBezTo>
                    <a:pt x="18927" y="9370"/>
                    <a:pt x="19624" y="9165"/>
                    <a:pt x="20313" y="8988"/>
                  </a:cubicBezTo>
                  <a:cubicBezTo>
                    <a:pt x="20420" y="8952"/>
                    <a:pt x="20503" y="8929"/>
                    <a:pt x="20598" y="8905"/>
                  </a:cubicBezTo>
                  <a:close/>
                  <a:moveTo>
                    <a:pt x="15193" y="15691"/>
                  </a:moveTo>
                  <a:cubicBezTo>
                    <a:pt x="16086" y="16501"/>
                    <a:pt x="17026" y="17203"/>
                    <a:pt x="18134" y="17799"/>
                  </a:cubicBezTo>
                  <a:cubicBezTo>
                    <a:pt x="18015" y="17822"/>
                    <a:pt x="17955" y="17834"/>
                    <a:pt x="17896" y="17834"/>
                  </a:cubicBezTo>
                  <a:cubicBezTo>
                    <a:pt x="17586" y="17858"/>
                    <a:pt x="17253" y="17858"/>
                    <a:pt x="16943" y="17870"/>
                  </a:cubicBezTo>
                  <a:cubicBezTo>
                    <a:pt x="16928" y="17871"/>
                    <a:pt x="16913" y="17871"/>
                    <a:pt x="16898" y="17871"/>
                  </a:cubicBezTo>
                  <a:cubicBezTo>
                    <a:pt x="16705" y="17871"/>
                    <a:pt x="16551" y="17799"/>
                    <a:pt x="16407" y="17644"/>
                  </a:cubicBezTo>
                  <a:cubicBezTo>
                    <a:pt x="15907" y="17084"/>
                    <a:pt x="15526" y="16441"/>
                    <a:pt x="15157" y="15786"/>
                  </a:cubicBezTo>
                  <a:cubicBezTo>
                    <a:pt x="15145" y="15775"/>
                    <a:pt x="15181" y="15739"/>
                    <a:pt x="15193" y="15691"/>
                  </a:cubicBezTo>
                  <a:close/>
                  <a:moveTo>
                    <a:pt x="13871" y="13179"/>
                  </a:moveTo>
                  <a:lnTo>
                    <a:pt x="13871" y="13179"/>
                  </a:lnTo>
                  <a:cubicBezTo>
                    <a:pt x="15717" y="14941"/>
                    <a:pt x="17777" y="16346"/>
                    <a:pt x="20182" y="17453"/>
                  </a:cubicBezTo>
                  <a:cubicBezTo>
                    <a:pt x="20063" y="17477"/>
                    <a:pt x="20003" y="17513"/>
                    <a:pt x="19955" y="17513"/>
                  </a:cubicBezTo>
                  <a:cubicBezTo>
                    <a:pt x="19717" y="17513"/>
                    <a:pt x="19527" y="17620"/>
                    <a:pt x="19348" y="17763"/>
                  </a:cubicBezTo>
                  <a:cubicBezTo>
                    <a:pt x="19187" y="17895"/>
                    <a:pt x="19035" y="17982"/>
                    <a:pt x="18869" y="17982"/>
                  </a:cubicBezTo>
                  <a:cubicBezTo>
                    <a:pt x="18766" y="17982"/>
                    <a:pt x="18657" y="17948"/>
                    <a:pt x="18539" y="17870"/>
                  </a:cubicBezTo>
                  <a:cubicBezTo>
                    <a:pt x="18110" y="17584"/>
                    <a:pt x="17634" y="17346"/>
                    <a:pt x="17217" y="17037"/>
                  </a:cubicBezTo>
                  <a:cubicBezTo>
                    <a:pt x="16491" y="16501"/>
                    <a:pt x="15788" y="15929"/>
                    <a:pt x="15074" y="15382"/>
                  </a:cubicBezTo>
                  <a:cubicBezTo>
                    <a:pt x="14967" y="15310"/>
                    <a:pt x="14883" y="15203"/>
                    <a:pt x="14824" y="15084"/>
                  </a:cubicBezTo>
                  <a:cubicBezTo>
                    <a:pt x="14502" y="14477"/>
                    <a:pt x="14205" y="13881"/>
                    <a:pt x="13895" y="13274"/>
                  </a:cubicBezTo>
                  <a:cubicBezTo>
                    <a:pt x="13883" y="13250"/>
                    <a:pt x="13883" y="13215"/>
                    <a:pt x="13871" y="13179"/>
                  </a:cubicBezTo>
                  <a:close/>
                  <a:moveTo>
                    <a:pt x="14348" y="14536"/>
                  </a:moveTo>
                  <a:lnTo>
                    <a:pt x="14348" y="14536"/>
                  </a:lnTo>
                  <a:cubicBezTo>
                    <a:pt x="14609" y="15024"/>
                    <a:pt x="14895" y="15536"/>
                    <a:pt x="15062" y="16084"/>
                  </a:cubicBezTo>
                  <a:cubicBezTo>
                    <a:pt x="15264" y="16799"/>
                    <a:pt x="15431" y="17525"/>
                    <a:pt x="15621" y="18251"/>
                  </a:cubicBezTo>
                  <a:cubicBezTo>
                    <a:pt x="15669" y="18418"/>
                    <a:pt x="15621" y="18537"/>
                    <a:pt x="15538" y="18692"/>
                  </a:cubicBezTo>
                  <a:cubicBezTo>
                    <a:pt x="15419" y="18894"/>
                    <a:pt x="15324" y="19120"/>
                    <a:pt x="15252" y="19346"/>
                  </a:cubicBezTo>
                  <a:cubicBezTo>
                    <a:pt x="15173" y="19585"/>
                    <a:pt x="15119" y="19673"/>
                    <a:pt x="14951" y="19673"/>
                  </a:cubicBezTo>
                  <a:cubicBezTo>
                    <a:pt x="14892" y="19673"/>
                    <a:pt x="14820" y="19662"/>
                    <a:pt x="14729" y="19644"/>
                  </a:cubicBezTo>
                  <a:cubicBezTo>
                    <a:pt x="14729" y="18787"/>
                    <a:pt x="14776" y="17930"/>
                    <a:pt x="14729" y="17084"/>
                  </a:cubicBezTo>
                  <a:cubicBezTo>
                    <a:pt x="14657" y="16227"/>
                    <a:pt x="14478" y="15382"/>
                    <a:pt x="14348" y="14536"/>
                  </a:cubicBezTo>
                  <a:close/>
                  <a:moveTo>
                    <a:pt x="9537" y="14143"/>
                  </a:moveTo>
                  <a:cubicBezTo>
                    <a:pt x="8823" y="15953"/>
                    <a:pt x="8121" y="17751"/>
                    <a:pt x="7930" y="19739"/>
                  </a:cubicBezTo>
                  <a:cubicBezTo>
                    <a:pt x="7859" y="19656"/>
                    <a:pt x="7775" y="19596"/>
                    <a:pt x="7751" y="19537"/>
                  </a:cubicBezTo>
                  <a:cubicBezTo>
                    <a:pt x="7454" y="19001"/>
                    <a:pt x="7335" y="18453"/>
                    <a:pt x="7513" y="17858"/>
                  </a:cubicBezTo>
                  <a:cubicBezTo>
                    <a:pt x="7704" y="17180"/>
                    <a:pt x="8037" y="16572"/>
                    <a:pt x="8371" y="15977"/>
                  </a:cubicBezTo>
                  <a:cubicBezTo>
                    <a:pt x="8704" y="15394"/>
                    <a:pt x="9073" y="14846"/>
                    <a:pt x="9430" y="14286"/>
                  </a:cubicBezTo>
                  <a:cubicBezTo>
                    <a:pt x="9466" y="14239"/>
                    <a:pt x="9502" y="14191"/>
                    <a:pt x="9537" y="14143"/>
                  </a:cubicBezTo>
                  <a:close/>
                  <a:moveTo>
                    <a:pt x="11978" y="11726"/>
                  </a:moveTo>
                  <a:cubicBezTo>
                    <a:pt x="10597" y="14465"/>
                    <a:pt x="9478" y="17275"/>
                    <a:pt x="9049" y="20275"/>
                  </a:cubicBezTo>
                  <a:cubicBezTo>
                    <a:pt x="8775" y="20204"/>
                    <a:pt x="8525" y="20132"/>
                    <a:pt x="8240" y="20073"/>
                  </a:cubicBezTo>
                  <a:cubicBezTo>
                    <a:pt x="8073" y="20037"/>
                    <a:pt x="8013" y="19954"/>
                    <a:pt x="8025" y="19799"/>
                  </a:cubicBezTo>
                  <a:cubicBezTo>
                    <a:pt x="8073" y="19501"/>
                    <a:pt x="8109" y="19204"/>
                    <a:pt x="8168" y="18930"/>
                  </a:cubicBezTo>
                  <a:cubicBezTo>
                    <a:pt x="8513" y="17394"/>
                    <a:pt x="9014" y="15906"/>
                    <a:pt x="9645" y="14465"/>
                  </a:cubicBezTo>
                  <a:cubicBezTo>
                    <a:pt x="9764" y="14203"/>
                    <a:pt x="9859" y="13953"/>
                    <a:pt x="9966" y="13703"/>
                  </a:cubicBezTo>
                  <a:cubicBezTo>
                    <a:pt x="10264" y="13024"/>
                    <a:pt x="10716" y="12453"/>
                    <a:pt x="11288" y="12000"/>
                  </a:cubicBezTo>
                  <a:cubicBezTo>
                    <a:pt x="11490" y="11857"/>
                    <a:pt x="11692" y="11726"/>
                    <a:pt x="11978" y="11726"/>
                  </a:cubicBezTo>
                  <a:close/>
                  <a:moveTo>
                    <a:pt x="12300" y="11703"/>
                  </a:moveTo>
                  <a:cubicBezTo>
                    <a:pt x="12347" y="11798"/>
                    <a:pt x="12454" y="11869"/>
                    <a:pt x="12454" y="11965"/>
                  </a:cubicBezTo>
                  <a:cubicBezTo>
                    <a:pt x="12502" y="12536"/>
                    <a:pt x="12573" y="13108"/>
                    <a:pt x="12526" y="13667"/>
                  </a:cubicBezTo>
                  <a:cubicBezTo>
                    <a:pt x="12300" y="16037"/>
                    <a:pt x="11811" y="18334"/>
                    <a:pt x="10919" y="20537"/>
                  </a:cubicBezTo>
                  <a:cubicBezTo>
                    <a:pt x="10740" y="20978"/>
                    <a:pt x="10549" y="21406"/>
                    <a:pt x="10371" y="21859"/>
                  </a:cubicBezTo>
                  <a:cubicBezTo>
                    <a:pt x="10538" y="21561"/>
                    <a:pt x="10728" y="21263"/>
                    <a:pt x="10871" y="20954"/>
                  </a:cubicBezTo>
                  <a:cubicBezTo>
                    <a:pt x="11681" y="19204"/>
                    <a:pt x="12181" y="17382"/>
                    <a:pt x="12466" y="15489"/>
                  </a:cubicBezTo>
                  <a:cubicBezTo>
                    <a:pt x="12538" y="14953"/>
                    <a:pt x="12621" y="14417"/>
                    <a:pt x="12657" y="13870"/>
                  </a:cubicBezTo>
                  <a:cubicBezTo>
                    <a:pt x="12716" y="13274"/>
                    <a:pt x="12693" y="12679"/>
                    <a:pt x="12562" y="12096"/>
                  </a:cubicBezTo>
                  <a:cubicBezTo>
                    <a:pt x="12526" y="11988"/>
                    <a:pt x="12514" y="11881"/>
                    <a:pt x="12502" y="11786"/>
                  </a:cubicBezTo>
                  <a:cubicBezTo>
                    <a:pt x="12545" y="11756"/>
                    <a:pt x="12581" y="11743"/>
                    <a:pt x="12613" y="11743"/>
                  </a:cubicBezTo>
                  <a:cubicBezTo>
                    <a:pt x="12669" y="11743"/>
                    <a:pt x="12710" y="11784"/>
                    <a:pt x="12740" y="11846"/>
                  </a:cubicBezTo>
                  <a:cubicBezTo>
                    <a:pt x="12764" y="11917"/>
                    <a:pt x="12776" y="12000"/>
                    <a:pt x="12800" y="12084"/>
                  </a:cubicBezTo>
                  <a:cubicBezTo>
                    <a:pt x="13038" y="13548"/>
                    <a:pt x="13145" y="15036"/>
                    <a:pt x="13062" y="16525"/>
                  </a:cubicBezTo>
                  <a:cubicBezTo>
                    <a:pt x="12966" y="17882"/>
                    <a:pt x="12764" y="19227"/>
                    <a:pt x="12407" y="20537"/>
                  </a:cubicBezTo>
                  <a:cubicBezTo>
                    <a:pt x="12395" y="20620"/>
                    <a:pt x="12359" y="20728"/>
                    <a:pt x="12347" y="20811"/>
                  </a:cubicBezTo>
                  <a:cubicBezTo>
                    <a:pt x="12347" y="20835"/>
                    <a:pt x="12359" y="20859"/>
                    <a:pt x="12371" y="20966"/>
                  </a:cubicBezTo>
                  <a:cubicBezTo>
                    <a:pt x="12931" y="19466"/>
                    <a:pt x="13181" y="17977"/>
                    <a:pt x="13252" y="16453"/>
                  </a:cubicBezTo>
                  <a:cubicBezTo>
                    <a:pt x="13335" y="14953"/>
                    <a:pt x="13228" y="13453"/>
                    <a:pt x="12835" y="11905"/>
                  </a:cubicBezTo>
                  <a:lnTo>
                    <a:pt x="12835" y="11905"/>
                  </a:lnTo>
                  <a:cubicBezTo>
                    <a:pt x="13109" y="12060"/>
                    <a:pt x="13240" y="12227"/>
                    <a:pt x="13347" y="12453"/>
                  </a:cubicBezTo>
                  <a:cubicBezTo>
                    <a:pt x="14300" y="14560"/>
                    <a:pt x="14681" y="16787"/>
                    <a:pt x="14621" y="19085"/>
                  </a:cubicBezTo>
                  <a:cubicBezTo>
                    <a:pt x="14609" y="19466"/>
                    <a:pt x="14633" y="19847"/>
                    <a:pt x="14478" y="20204"/>
                  </a:cubicBezTo>
                  <a:cubicBezTo>
                    <a:pt x="14383" y="20394"/>
                    <a:pt x="14300" y="20549"/>
                    <a:pt x="14062" y="20597"/>
                  </a:cubicBezTo>
                  <a:cubicBezTo>
                    <a:pt x="13764" y="20656"/>
                    <a:pt x="13586" y="20894"/>
                    <a:pt x="13407" y="21109"/>
                  </a:cubicBezTo>
                  <a:cubicBezTo>
                    <a:pt x="13180" y="21404"/>
                    <a:pt x="13084" y="21529"/>
                    <a:pt x="12929" y="21529"/>
                  </a:cubicBezTo>
                  <a:cubicBezTo>
                    <a:pt x="12815" y="21529"/>
                    <a:pt x="12670" y="21462"/>
                    <a:pt x="12419" y="21347"/>
                  </a:cubicBezTo>
                  <a:cubicBezTo>
                    <a:pt x="12359" y="21323"/>
                    <a:pt x="12323" y="21287"/>
                    <a:pt x="12264" y="21275"/>
                  </a:cubicBezTo>
                  <a:cubicBezTo>
                    <a:pt x="12145" y="21237"/>
                    <a:pt x="12043" y="21216"/>
                    <a:pt x="11955" y="21216"/>
                  </a:cubicBezTo>
                  <a:cubicBezTo>
                    <a:pt x="11742" y="21216"/>
                    <a:pt x="11610" y="21338"/>
                    <a:pt x="11526" y="21632"/>
                  </a:cubicBezTo>
                  <a:cubicBezTo>
                    <a:pt x="11442" y="21966"/>
                    <a:pt x="11252" y="22061"/>
                    <a:pt x="10930" y="22061"/>
                  </a:cubicBezTo>
                  <a:cubicBezTo>
                    <a:pt x="10915" y="22060"/>
                    <a:pt x="10898" y="22059"/>
                    <a:pt x="10882" y="22059"/>
                  </a:cubicBezTo>
                  <a:cubicBezTo>
                    <a:pt x="10751" y="22059"/>
                    <a:pt x="10605" y="22097"/>
                    <a:pt x="10478" y="22097"/>
                  </a:cubicBezTo>
                  <a:cubicBezTo>
                    <a:pt x="10418" y="22097"/>
                    <a:pt x="10359" y="22049"/>
                    <a:pt x="10299" y="22025"/>
                  </a:cubicBezTo>
                  <a:cubicBezTo>
                    <a:pt x="10252" y="22061"/>
                    <a:pt x="10204" y="22109"/>
                    <a:pt x="10097" y="22180"/>
                  </a:cubicBezTo>
                  <a:cubicBezTo>
                    <a:pt x="10073" y="21966"/>
                    <a:pt x="10037" y="21811"/>
                    <a:pt x="10026" y="21644"/>
                  </a:cubicBezTo>
                  <a:cubicBezTo>
                    <a:pt x="10014" y="21394"/>
                    <a:pt x="9918" y="21204"/>
                    <a:pt x="9716" y="21037"/>
                  </a:cubicBezTo>
                  <a:cubicBezTo>
                    <a:pt x="8954" y="20430"/>
                    <a:pt x="9109" y="20632"/>
                    <a:pt x="9287" y="19727"/>
                  </a:cubicBezTo>
                  <a:cubicBezTo>
                    <a:pt x="9561" y="18215"/>
                    <a:pt x="10037" y="16739"/>
                    <a:pt x="10609" y="15298"/>
                  </a:cubicBezTo>
                  <a:cubicBezTo>
                    <a:pt x="10966" y="14405"/>
                    <a:pt x="11323" y="13512"/>
                    <a:pt x="11692" y="12619"/>
                  </a:cubicBezTo>
                  <a:cubicBezTo>
                    <a:pt x="11800" y="12357"/>
                    <a:pt x="11931" y="12119"/>
                    <a:pt x="12062" y="11881"/>
                  </a:cubicBezTo>
                  <a:cubicBezTo>
                    <a:pt x="12109" y="11810"/>
                    <a:pt x="12228" y="11762"/>
                    <a:pt x="12300" y="11703"/>
                  </a:cubicBezTo>
                  <a:close/>
                  <a:moveTo>
                    <a:pt x="6565" y="1"/>
                  </a:moveTo>
                  <a:cubicBezTo>
                    <a:pt x="6464" y="1"/>
                    <a:pt x="6372" y="66"/>
                    <a:pt x="6263" y="201"/>
                  </a:cubicBezTo>
                  <a:cubicBezTo>
                    <a:pt x="6132" y="356"/>
                    <a:pt x="6013" y="511"/>
                    <a:pt x="5858" y="654"/>
                  </a:cubicBezTo>
                  <a:cubicBezTo>
                    <a:pt x="5442" y="1011"/>
                    <a:pt x="5418" y="1106"/>
                    <a:pt x="5596" y="1630"/>
                  </a:cubicBezTo>
                  <a:cubicBezTo>
                    <a:pt x="5692" y="1904"/>
                    <a:pt x="5656" y="1999"/>
                    <a:pt x="5382" y="2094"/>
                  </a:cubicBezTo>
                  <a:cubicBezTo>
                    <a:pt x="5204" y="2142"/>
                    <a:pt x="5025" y="2166"/>
                    <a:pt x="4858" y="2225"/>
                  </a:cubicBezTo>
                  <a:cubicBezTo>
                    <a:pt x="4549" y="2332"/>
                    <a:pt x="4442" y="2475"/>
                    <a:pt x="4442" y="2809"/>
                  </a:cubicBezTo>
                  <a:cubicBezTo>
                    <a:pt x="4442" y="2928"/>
                    <a:pt x="4465" y="3059"/>
                    <a:pt x="4465" y="3190"/>
                  </a:cubicBezTo>
                  <a:cubicBezTo>
                    <a:pt x="4465" y="3452"/>
                    <a:pt x="4442" y="3702"/>
                    <a:pt x="4251" y="3928"/>
                  </a:cubicBezTo>
                  <a:cubicBezTo>
                    <a:pt x="4180" y="4011"/>
                    <a:pt x="4180" y="4190"/>
                    <a:pt x="4180" y="4321"/>
                  </a:cubicBezTo>
                  <a:cubicBezTo>
                    <a:pt x="4180" y="4476"/>
                    <a:pt x="4239" y="4607"/>
                    <a:pt x="4287" y="4738"/>
                  </a:cubicBezTo>
                  <a:cubicBezTo>
                    <a:pt x="4311" y="4892"/>
                    <a:pt x="4322" y="5011"/>
                    <a:pt x="4227" y="5142"/>
                  </a:cubicBezTo>
                  <a:cubicBezTo>
                    <a:pt x="4049" y="5333"/>
                    <a:pt x="4061" y="5547"/>
                    <a:pt x="4180" y="5773"/>
                  </a:cubicBezTo>
                  <a:cubicBezTo>
                    <a:pt x="4263" y="5928"/>
                    <a:pt x="4358" y="6107"/>
                    <a:pt x="4358" y="6273"/>
                  </a:cubicBezTo>
                  <a:cubicBezTo>
                    <a:pt x="4358" y="6547"/>
                    <a:pt x="4418" y="6762"/>
                    <a:pt x="4620" y="6964"/>
                  </a:cubicBezTo>
                  <a:cubicBezTo>
                    <a:pt x="4620" y="6964"/>
                    <a:pt x="4608" y="6988"/>
                    <a:pt x="4608" y="7024"/>
                  </a:cubicBezTo>
                  <a:cubicBezTo>
                    <a:pt x="4596" y="7024"/>
                    <a:pt x="4561" y="7047"/>
                    <a:pt x="4549" y="7047"/>
                  </a:cubicBezTo>
                  <a:cubicBezTo>
                    <a:pt x="4489" y="7059"/>
                    <a:pt x="4430" y="7059"/>
                    <a:pt x="4370" y="7059"/>
                  </a:cubicBezTo>
                  <a:cubicBezTo>
                    <a:pt x="4295" y="7051"/>
                    <a:pt x="4221" y="7047"/>
                    <a:pt x="4148" y="7047"/>
                  </a:cubicBezTo>
                  <a:cubicBezTo>
                    <a:pt x="3683" y="7047"/>
                    <a:pt x="3245" y="7204"/>
                    <a:pt x="2834" y="7440"/>
                  </a:cubicBezTo>
                  <a:cubicBezTo>
                    <a:pt x="2203" y="7774"/>
                    <a:pt x="1644" y="8226"/>
                    <a:pt x="1370" y="8929"/>
                  </a:cubicBezTo>
                  <a:cubicBezTo>
                    <a:pt x="1227" y="9262"/>
                    <a:pt x="1084" y="9595"/>
                    <a:pt x="715" y="9798"/>
                  </a:cubicBezTo>
                  <a:cubicBezTo>
                    <a:pt x="774" y="9952"/>
                    <a:pt x="810" y="10060"/>
                    <a:pt x="834" y="10262"/>
                  </a:cubicBezTo>
                  <a:cubicBezTo>
                    <a:pt x="965" y="10595"/>
                    <a:pt x="929" y="10893"/>
                    <a:pt x="667" y="11143"/>
                  </a:cubicBezTo>
                  <a:cubicBezTo>
                    <a:pt x="501" y="11286"/>
                    <a:pt x="358" y="11453"/>
                    <a:pt x="203" y="11607"/>
                  </a:cubicBezTo>
                  <a:cubicBezTo>
                    <a:pt x="0" y="11810"/>
                    <a:pt x="12" y="11905"/>
                    <a:pt x="155" y="12155"/>
                  </a:cubicBezTo>
                  <a:cubicBezTo>
                    <a:pt x="393" y="12524"/>
                    <a:pt x="620" y="12905"/>
                    <a:pt x="810" y="13298"/>
                  </a:cubicBezTo>
                  <a:cubicBezTo>
                    <a:pt x="893" y="13441"/>
                    <a:pt x="917" y="13655"/>
                    <a:pt x="893" y="13822"/>
                  </a:cubicBezTo>
                  <a:cubicBezTo>
                    <a:pt x="846" y="14060"/>
                    <a:pt x="905" y="14251"/>
                    <a:pt x="1048" y="14417"/>
                  </a:cubicBezTo>
                  <a:cubicBezTo>
                    <a:pt x="1191" y="14560"/>
                    <a:pt x="1334" y="14691"/>
                    <a:pt x="1465" y="14846"/>
                  </a:cubicBezTo>
                  <a:cubicBezTo>
                    <a:pt x="1572" y="14953"/>
                    <a:pt x="1667" y="15084"/>
                    <a:pt x="1751" y="15203"/>
                  </a:cubicBezTo>
                  <a:cubicBezTo>
                    <a:pt x="1882" y="15382"/>
                    <a:pt x="1989" y="15584"/>
                    <a:pt x="2156" y="15739"/>
                  </a:cubicBezTo>
                  <a:cubicBezTo>
                    <a:pt x="2441" y="15989"/>
                    <a:pt x="2739" y="16203"/>
                    <a:pt x="3037" y="16418"/>
                  </a:cubicBezTo>
                  <a:cubicBezTo>
                    <a:pt x="3392" y="16689"/>
                    <a:pt x="3741" y="16820"/>
                    <a:pt x="4104" y="16820"/>
                  </a:cubicBezTo>
                  <a:cubicBezTo>
                    <a:pt x="4409" y="16820"/>
                    <a:pt x="4724" y="16728"/>
                    <a:pt x="5061" y="16548"/>
                  </a:cubicBezTo>
                  <a:cubicBezTo>
                    <a:pt x="6275" y="15858"/>
                    <a:pt x="7478" y="15155"/>
                    <a:pt x="8609" y="14334"/>
                  </a:cubicBezTo>
                  <a:cubicBezTo>
                    <a:pt x="8883" y="14143"/>
                    <a:pt x="9168" y="13965"/>
                    <a:pt x="9430" y="13786"/>
                  </a:cubicBezTo>
                  <a:lnTo>
                    <a:pt x="9478" y="13834"/>
                  </a:lnTo>
                  <a:cubicBezTo>
                    <a:pt x="9228" y="14227"/>
                    <a:pt x="8966" y="14608"/>
                    <a:pt x="8728" y="15001"/>
                  </a:cubicBezTo>
                  <a:cubicBezTo>
                    <a:pt x="8192" y="15858"/>
                    <a:pt x="7680" y="16727"/>
                    <a:pt x="7323" y="17680"/>
                  </a:cubicBezTo>
                  <a:cubicBezTo>
                    <a:pt x="7049" y="18394"/>
                    <a:pt x="7144" y="19061"/>
                    <a:pt x="7478" y="19716"/>
                  </a:cubicBezTo>
                  <a:cubicBezTo>
                    <a:pt x="7597" y="19954"/>
                    <a:pt x="7751" y="20156"/>
                    <a:pt x="7882" y="20370"/>
                  </a:cubicBezTo>
                  <a:cubicBezTo>
                    <a:pt x="8097" y="20394"/>
                    <a:pt x="8299" y="20430"/>
                    <a:pt x="8490" y="20466"/>
                  </a:cubicBezTo>
                  <a:cubicBezTo>
                    <a:pt x="8585" y="20489"/>
                    <a:pt x="8692" y="20513"/>
                    <a:pt x="8716" y="20573"/>
                  </a:cubicBezTo>
                  <a:cubicBezTo>
                    <a:pt x="8930" y="20930"/>
                    <a:pt x="9264" y="21144"/>
                    <a:pt x="9561" y="21394"/>
                  </a:cubicBezTo>
                  <a:cubicBezTo>
                    <a:pt x="9680" y="21501"/>
                    <a:pt x="9728" y="21621"/>
                    <a:pt x="9740" y="21763"/>
                  </a:cubicBezTo>
                  <a:cubicBezTo>
                    <a:pt x="9740" y="21930"/>
                    <a:pt x="9764" y="22097"/>
                    <a:pt x="9799" y="22252"/>
                  </a:cubicBezTo>
                  <a:cubicBezTo>
                    <a:pt x="9841" y="22447"/>
                    <a:pt x="9935" y="22518"/>
                    <a:pt x="10107" y="22518"/>
                  </a:cubicBezTo>
                  <a:cubicBezTo>
                    <a:pt x="10134" y="22518"/>
                    <a:pt x="10162" y="22517"/>
                    <a:pt x="10192" y="22514"/>
                  </a:cubicBezTo>
                  <a:cubicBezTo>
                    <a:pt x="10478" y="22466"/>
                    <a:pt x="10752" y="22418"/>
                    <a:pt x="11038" y="22394"/>
                  </a:cubicBezTo>
                  <a:cubicBezTo>
                    <a:pt x="11383" y="22359"/>
                    <a:pt x="11609" y="22228"/>
                    <a:pt x="11692" y="21859"/>
                  </a:cubicBezTo>
                  <a:cubicBezTo>
                    <a:pt x="11733" y="21664"/>
                    <a:pt x="11818" y="21580"/>
                    <a:pt x="11954" y="21580"/>
                  </a:cubicBezTo>
                  <a:cubicBezTo>
                    <a:pt x="12018" y="21580"/>
                    <a:pt x="12093" y="21598"/>
                    <a:pt x="12181" y="21632"/>
                  </a:cubicBezTo>
                  <a:cubicBezTo>
                    <a:pt x="12347" y="21704"/>
                    <a:pt x="12514" y="21799"/>
                    <a:pt x="12681" y="21859"/>
                  </a:cubicBezTo>
                  <a:cubicBezTo>
                    <a:pt x="12781" y="21897"/>
                    <a:pt x="12867" y="21917"/>
                    <a:pt x="12944" y="21917"/>
                  </a:cubicBezTo>
                  <a:cubicBezTo>
                    <a:pt x="13107" y="21917"/>
                    <a:pt x="13230" y="21830"/>
                    <a:pt x="13359" y="21644"/>
                  </a:cubicBezTo>
                  <a:cubicBezTo>
                    <a:pt x="13419" y="21573"/>
                    <a:pt x="13466" y="21478"/>
                    <a:pt x="13526" y="21406"/>
                  </a:cubicBezTo>
                  <a:cubicBezTo>
                    <a:pt x="13705" y="21216"/>
                    <a:pt x="13871" y="20990"/>
                    <a:pt x="14145" y="20942"/>
                  </a:cubicBezTo>
                  <a:cubicBezTo>
                    <a:pt x="14383" y="20906"/>
                    <a:pt x="14502" y="20763"/>
                    <a:pt x="14598" y="20573"/>
                  </a:cubicBezTo>
                  <a:cubicBezTo>
                    <a:pt x="14645" y="20454"/>
                    <a:pt x="14705" y="20347"/>
                    <a:pt x="14740" y="20251"/>
                  </a:cubicBezTo>
                  <a:cubicBezTo>
                    <a:pt x="14788" y="20108"/>
                    <a:pt x="14859" y="20025"/>
                    <a:pt x="15014" y="19989"/>
                  </a:cubicBezTo>
                  <a:cubicBezTo>
                    <a:pt x="15300" y="19930"/>
                    <a:pt x="15395" y="19739"/>
                    <a:pt x="15479" y="19477"/>
                  </a:cubicBezTo>
                  <a:cubicBezTo>
                    <a:pt x="15514" y="19299"/>
                    <a:pt x="15610" y="19085"/>
                    <a:pt x="15729" y="18942"/>
                  </a:cubicBezTo>
                  <a:cubicBezTo>
                    <a:pt x="15872" y="18763"/>
                    <a:pt x="15907" y="18596"/>
                    <a:pt x="15848" y="18382"/>
                  </a:cubicBezTo>
                  <a:cubicBezTo>
                    <a:pt x="15741" y="17965"/>
                    <a:pt x="15645" y="17549"/>
                    <a:pt x="15562" y="17132"/>
                  </a:cubicBezTo>
                  <a:lnTo>
                    <a:pt x="15562" y="17132"/>
                  </a:lnTo>
                  <a:cubicBezTo>
                    <a:pt x="15645" y="17180"/>
                    <a:pt x="15693" y="17251"/>
                    <a:pt x="15752" y="17334"/>
                  </a:cubicBezTo>
                  <a:cubicBezTo>
                    <a:pt x="15955" y="17572"/>
                    <a:pt x="16145" y="17787"/>
                    <a:pt x="16336" y="18013"/>
                  </a:cubicBezTo>
                  <a:cubicBezTo>
                    <a:pt x="16445" y="18133"/>
                    <a:pt x="16584" y="18193"/>
                    <a:pt x="16744" y="18193"/>
                  </a:cubicBezTo>
                  <a:cubicBezTo>
                    <a:pt x="16759" y="18193"/>
                    <a:pt x="16773" y="18193"/>
                    <a:pt x="16788" y="18192"/>
                  </a:cubicBezTo>
                  <a:cubicBezTo>
                    <a:pt x="17145" y="18180"/>
                    <a:pt x="17515" y="18168"/>
                    <a:pt x="17884" y="18168"/>
                  </a:cubicBezTo>
                  <a:cubicBezTo>
                    <a:pt x="18098" y="18168"/>
                    <a:pt x="18336" y="18168"/>
                    <a:pt x="18515" y="18251"/>
                  </a:cubicBezTo>
                  <a:cubicBezTo>
                    <a:pt x="18632" y="18307"/>
                    <a:pt x="18740" y="18334"/>
                    <a:pt x="18841" y="18334"/>
                  </a:cubicBezTo>
                  <a:cubicBezTo>
                    <a:pt x="18997" y="18334"/>
                    <a:pt x="19135" y="18271"/>
                    <a:pt x="19265" y="18156"/>
                  </a:cubicBezTo>
                  <a:cubicBezTo>
                    <a:pt x="19551" y="17894"/>
                    <a:pt x="19860" y="17834"/>
                    <a:pt x="20217" y="17811"/>
                  </a:cubicBezTo>
                  <a:cubicBezTo>
                    <a:pt x="20503" y="17775"/>
                    <a:pt x="20801" y="17739"/>
                    <a:pt x="21039" y="17596"/>
                  </a:cubicBezTo>
                  <a:cubicBezTo>
                    <a:pt x="21563" y="17287"/>
                    <a:pt x="22122" y="17108"/>
                    <a:pt x="22694" y="16929"/>
                  </a:cubicBezTo>
                  <a:cubicBezTo>
                    <a:pt x="22765" y="16906"/>
                    <a:pt x="22825" y="16858"/>
                    <a:pt x="22896" y="16822"/>
                  </a:cubicBezTo>
                  <a:cubicBezTo>
                    <a:pt x="22813" y="16584"/>
                    <a:pt x="22694" y="16370"/>
                    <a:pt x="22646" y="16144"/>
                  </a:cubicBezTo>
                  <a:cubicBezTo>
                    <a:pt x="22622" y="16013"/>
                    <a:pt x="22622" y="15798"/>
                    <a:pt x="22694" y="15715"/>
                  </a:cubicBezTo>
                  <a:cubicBezTo>
                    <a:pt x="22932" y="15429"/>
                    <a:pt x="22956" y="15132"/>
                    <a:pt x="22956" y="14798"/>
                  </a:cubicBezTo>
                  <a:cubicBezTo>
                    <a:pt x="22956" y="14536"/>
                    <a:pt x="22991" y="14262"/>
                    <a:pt x="23134" y="14012"/>
                  </a:cubicBezTo>
                  <a:cubicBezTo>
                    <a:pt x="23194" y="13905"/>
                    <a:pt x="23218" y="13786"/>
                    <a:pt x="23230" y="13667"/>
                  </a:cubicBezTo>
                  <a:cubicBezTo>
                    <a:pt x="23253" y="13191"/>
                    <a:pt x="23158" y="12750"/>
                    <a:pt x="22765" y="12417"/>
                  </a:cubicBezTo>
                  <a:cubicBezTo>
                    <a:pt x="22563" y="12238"/>
                    <a:pt x="22479" y="12036"/>
                    <a:pt x="22563" y="11786"/>
                  </a:cubicBezTo>
                  <a:cubicBezTo>
                    <a:pt x="22587" y="11667"/>
                    <a:pt x="22599" y="11548"/>
                    <a:pt x="22622" y="11429"/>
                  </a:cubicBezTo>
                  <a:cubicBezTo>
                    <a:pt x="22646" y="11274"/>
                    <a:pt x="22599" y="11143"/>
                    <a:pt x="22468" y="11048"/>
                  </a:cubicBezTo>
                  <a:cubicBezTo>
                    <a:pt x="22206" y="10869"/>
                    <a:pt x="22039" y="10619"/>
                    <a:pt x="21884" y="10333"/>
                  </a:cubicBezTo>
                  <a:cubicBezTo>
                    <a:pt x="21825" y="10238"/>
                    <a:pt x="21753" y="10131"/>
                    <a:pt x="21646" y="10083"/>
                  </a:cubicBezTo>
                  <a:cubicBezTo>
                    <a:pt x="21229" y="9905"/>
                    <a:pt x="20991" y="9595"/>
                    <a:pt x="20967" y="9131"/>
                  </a:cubicBezTo>
                  <a:cubicBezTo>
                    <a:pt x="20967" y="9107"/>
                    <a:pt x="20955" y="9083"/>
                    <a:pt x="20955" y="9059"/>
                  </a:cubicBezTo>
                  <a:cubicBezTo>
                    <a:pt x="20878" y="8819"/>
                    <a:pt x="20807" y="8721"/>
                    <a:pt x="20652" y="8721"/>
                  </a:cubicBezTo>
                  <a:cubicBezTo>
                    <a:pt x="20593" y="8721"/>
                    <a:pt x="20521" y="8735"/>
                    <a:pt x="20432" y="8762"/>
                  </a:cubicBezTo>
                  <a:cubicBezTo>
                    <a:pt x="20074" y="8845"/>
                    <a:pt x="19717" y="8964"/>
                    <a:pt x="19360" y="9059"/>
                  </a:cubicBezTo>
                  <a:cubicBezTo>
                    <a:pt x="19009" y="9149"/>
                    <a:pt x="18664" y="9200"/>
                    <a:pt x="18309" y="9200"/>
                  </a:cubicBezTo>
                  <a:cubicBezTo>
                    <a:pt x="18146" y="9200"/>
                    <a:pt x="17981" y="9189"/>
                    <a:pt x="17812" y="9167"/>
                  </a:cubicBezTo>
                  <a:cubicBezTo>
                    <a:pt x="17919" y="9059"/>
                    <a:pt x="18015" y="8988"/>
                    <a:pt x="18134" y="8905"/>
                  </a:cubicBezTo>
                  <a:cubicBezTo>
                    <a:pt x="18753" y="8536"/>
                    <a:pt x="19348" y="8131"/>
                    <a:pt x="19836" y="7619"/>
                  </a:cubicBezTo>
                  <a:cubicBezTo>
                    <a:pt x="20134" y="7321"/>
                    <a:pt x="20384" y="6988"/>
                    <a:pt x="20539" y="6583"/>
                  </a:cubicBezTo>
                  <a:cubicBezTo>
                    <a:pt x="20741" y="6047"/>
                    <a:pt x="20741" y="5500"/>
                    <a:pt x="20729" y="4940"/>
                  </a:cubicBezTo>
                  <a:cubicBezTo>
                    <a:pt x="20729" y="4499"/>
                    <a:pt x="20598" y="4118"/>
                    <a:pt x="20384" y="3749"/>
                  </a:cubicBezTo>
                  <a:cubicBezTo>
                    <a:pt x="20277" y="3571"/>
                    <a:pt x="20146" y="3404"/>
                    <a:pt x="20074" y="3225"/>
                  </a:cubicBezTo>
                  <a:cubicBezTo>
                    <a:pt x="20003" y="3035"/>
                    <a:pt x="19955" y="2821"/>
                    <a:pt x="19896" y="2594"/>
                  </a:cubicBezTo>
                  <a:cubicBezTo>
                    <a:pt x="19789" y="2571"/>
                    <a:pt x="19658" y="2523"/>
                    <a:pt x="19539" y="2499"/>
                  </a:cubicBezTo>
                  <a:cubicBezTo>
                    <a:pt x="19193" y="2416"/>
                    <a:pt x="19015" y="2201"/>
                    <a:pt x="18955" y="1856"/>
                  </a:cubicBezTo>
                  <a:cubicBezTo>
                    <a:pt x="18931" y="1666"/>
                    <a:pt x="18884" y="1451"/>
                    <a:pt x="18836" y="1261"/>
                  </a:cubicBezTo>
                  <a:cubicBezTo>
                    <a:pt x="18765" y="963"/>
                    <a:pt x="18705" y="928"/>
                    <a:pt x="18396" y="916"/>
                  </a:cubicBezTo>
                  <a:cubicBezTo>
                    <a:pt x="17991" y="904"/>
                    <a:pt x="17586" y="868"/>
                    <a:pt x="17181" y="844"/>
                  </a:cubicBezTo>
                  <a:cubicBezTo>
                    <a:pt x="16967" y="832"/>
                    <a:pt x="16764" y="737"/>
                    <a:pt x="16622" y="570"/>
                  </a:cubicBezTo>
                  <a:cubicBezTo>
                    <a:pt x="16485" y="433"/>
                    <a:pt x="16348" y="390"/>
                    <a:pt x="16169" y="390"/>
                  </a:cubicBezTo>
                  <a:cubicBezTo>
                    <a:pt x="16146" y="390"/>
                    <a:pt x="16122" y="390"/>
                    <a:pt x="16098" y="392"/>
                  </a:cubicBezTo>
                  <a:cubicBezTo>
                    <a:pt x="15710" y="430"/>
                    <a:pt x="15323" y="520"/>
                    <a:pt x="14924" y="520"/>
                  </a:cubicBezTo>
                  <a:cubicBezTo>
                    <a:pt x="14820" y="520"/>
                    <a:pt x="14715" y="514"/>
                    <a:pt x="14609" y="499"/>
                  </a:cubicBezTo>
                  <a:cubicBezTo>
                    <a:pt x="14595" y="495"/>
                    <a:pt x="14583" y="494"/>
                    <a:pt x="14570" y="494"/>
                  </a:cubicBezTo>
                  <a:cubicBezTo>
                    <a:pt x="14540" y="494"/>
                    <a:pt x="14512" y="502"/>
                    <a:pt x="14478" y="511"/>
                  </a:cubicBezTo>
                  <a:cubicBezTo>
                    <a:pt x="13895" y="630"/>
                    <a:pt x="13335" y="832"/>
                    <a:pt x="12812" y="1130"/>
                  </a:cubicBezTo>
                  <a:cubicBezTo>
                    <a:pt x="12466" y="1320"/>
                    <a:pt x="12240" y="1606"/>
                    <a:pt x="12181" y="1987"/>
                  </a:cubicBezTo>
                  <a:cubicBezTo>
                    <a:pt x="12121" y="2416"/>
                    <a:pt x="12050" y="2856"/>
                    <a:pt x="11978" y="3344"/>
                  </a:cubicBezTo>
                  <a:cubicBezTo>
                    <a:pt x="11931" y="3214"/>
                    <a:pt x="11907" y="3130"/>
                    <a:pt x="11883" y="3059"/>
                  </a:cubicBezTo>
                  <a:cubicBezTo>
                    <a:pt x="11800" y="2737"/>
                    <a:pt x="11728" y="2404"/>
                    <a:pt x="11621" y="2094"/>
                  </a:cubicBezTo>
                  <a:cubicBezTo>
                    <a:pt x="11490" y="1666"/>
                    <a:pt x="11252" y="1309"/>
                    <a:pt x="10907" y="1011"/>
                  </a:cubicBezTo>
                  <a:cubicBezTo>
                    <a:pt x="10490" y="618"/>
                    <a:pt x="9954" y="487"/>
                    <a:pt x="9442" y="320"/>
                  </a:cubicBezTo>
                  <a:cubicBezTo>
                    <a:pt x="9347" y="392"/>
                    <a:pt x="9240" y="475"/>
                    <a:pt x="9133" y="511"/>
                  </a:cubicBezTo>
                  <a:cubicBezTo>
                    <a:pt x="8954" y="570"/>
                    <a:pt x="8775" y="654"/>
                    <a:pt x="8597" y="666"/>
                  </a:cubicBezTo>
                  <a:cubicBezTo>
                    <a:pt x="8575" y="667"/>
                    <a:pt x="8553" y="667"/>
                    <a:pt x="8531" y="667"/>
                  </a:cubicBezTo>
                  <a:cubicBezTo>
                    <a:pt x="8292" y="667"/>
                    <a:pt x="8069" y="617"/>
                    <a:pt x="7839" y="617"/>
                  </a:cubicBezTo>
                  <a:cubicBezTo>
                    <a:pt x="7818" y="617"/>
                    <a:pt x="7796" y="617"/>
                    <a:pt x="7775" y="618"/>
                  </a:cubicBezTo>
                  <a:cubicBezTo>
                    <a:pt x="7751" y="619"/>
                    <a:pt x="7728" y="619"/>
                    <a:pt x="7704" y="619"/>
                  </a:cubicBezTo>
                  <a:cubicBezTo>
                    <a:pt x="7426" y="619"/>
                    <a:pt x="7188" y="549"/>
                    <a:pt x="7001" y="296"/>
                  </a:cubicBezTo>
                  <a:cubicBezTo>
                    <a:pt x="6978" y="237"/>
                    <a:pt x="6918" y="189"/>
                    <a:pt x="6858" y="142"/>
                  </a:cubicBezTo>
                  <a:cubicBezTo>
                    <a:pt x="6743" y="49"/>
                    <a:pt x="6651" y="1"/>
                    <a:pt x="65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9"/>
            <p:cNvSpPr/>
            <p:nvPr/>
          </p:nvSpPr>
          <p:spPr>
            <a:xfrm>
              <a:off x="1572399" y="1543630"/>
              <a:ext cx="243904" cy="377240"/>
            </a:xfrm>
            <a:custGeom>
              <a:avLst/>
              <a:gdLst/>
              <a:ahLst/>
              <a:cxnLst/>
              <a:rect l="l" t="t" r="r" b="b"/>
              <a:pathLst>
                <a:path w="4681" h="7240" extrusionOk="0">
                  <a:moveTo>
                    <a:pt x="1" y="1"/>
                  </a:moveTo>
                  <a:lnTo>
                    <a:pt x="1" y="1"/>
                  </a:lnTo>
                  <a:cubicBezTo>
                    <a:pt x="1823" y="2251"/>
                    <a:pt x="3370" y="4668"/>
                    <a:pt x="4680" y="7240"/>
                  </a:cubicBezTo>
                  <a:cubicBezTo>
                    <a:pt x="3537" y="4549"/>
                    <a:pt x="2001" y="213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9"/>
            <p:cNvSpPr/>
            <p:nvPr/>
          </p:nvSpPr>
          <p:spPr>
            <a:xfrm>
              <a:off x="1751064" y="1476625"/>
              <a:ext cx="137192" cy="416319"/>
            </a:xfrm>
            <a:custGeom>
              <a:avLst/>
              <a:gdLst/>
              <a:ahLst/>
              <a:cxnLst/>
              <a:rect l="l" t="t" r="r" b="b"/>
              <a:pathLst>
                <a:path w="2633" h="7990" extrusionOk="0">
                  <a:moveTo>
                    <a:pt x="13" y="1"/>
                  </a:moveTo>
                  <a:lnTo>
                    <a:pt x="13" y="1"/>
                  </a:lnTo>
                  <a:cubicBezTo>
                    <a:pt x="1" y="84"/>
                    <a:pt x="37" y="144"/>
                    <a:pt x="72" y="203"/>
                  </a:cubicBezTo>
                  <a:cubicBezTo>
                    <a:pt x="1382" y="2311"/>
                    <a:pt x="2216" y="4597"/>
                    <a:pt x="2454" y="7073"/>
                  </a:cubicBezTo>
                  <a:cubicBezTo>
                    <a:pt x="2477" y="7371"/>
                    <a:pt x="2525" y="7692"/>
                    <a:pt x="2573" y="7990"/>
                  </a:cubicBezTo>
                  <a:cubicBezTo>
                    <a:pt x="2632" y="7240"/>
                    <a:pt x="2561" y="6502"/>
                    <a:pt x="2430" y="5775"/>
                  </a:cubicBezTo>
                  <a:cubicBezTo>
                    <a:pt x="2096" y="3763"/>
                    <a:pt x="1358" y="1906"/>
                    <a:pt x="203" y="215"/>
                  </a:cubicBezTo>
                  <a:cubicBezTo>
                    <a:pt x="144" y="144"/>
                    <a:pt x="72" y="72"/>
                    <a:pt x="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9"/>
            <p:cNvSpPr/>
            <p:nvPr/>
          </p:nvSpPr>
          <p:spPr>
            <a:xfrm>
              <a:off x="1517847" y="1614960"/>
              <a:ext cx="229575" cy="285431"/>
            </a:xfrm>
            <a:custGeom>
              <a:avLst/>
              <a:gdLst/>
              <a:ahLst/>
              <a:cxnLst/>
              <a:rect l="l" t="t" r="r" b="b"/>
              <a:pathLst>
                <a:path w="4406" h="5478" extrusionOk="0">
                  <a:moveTo>
                    <a:pt x="0" y="1"/>
                  </a:moveTo>
                  <a:lnTo>
                    <a:pt x="0" y="1"/>
                  </a:lnTo>
                  <a:cubicBezTo>
                    <a:pt x="95" y="96"/>
                    <a:pt x="107" y="120"/>
                    <a:pt x="143" y="132"/>
                  </a:cubicBezTo>
                  <a:cubicBezTo>
                    <a:pt x="857" y="584"/>
                    <a:pt x="1429" y="1192"/>
                    <a:pt x="1905" y="1882"/>
                  </a:cubicBezTo>
                  <a:cubicBezTo>
                    <a:pt x="2560" y="2811"/>
                    <a:pt x="3179" y="3775"/>
                    <a:pt x="3810" y="4716"/>
                  </a:cubicBezTo>
                  <a:cubicBezTo>
                    <a:pt x="3977" y="4978"/>
                    <a:pt x="4155" y="5228"/>
                    <a:pt x="4322" y="5478"/>
                  </a:cubicBezTo>
                  <a:cubicBezTo>
                    <a:pt x="4334" y="5466"/>
                    <a:pt x="4370" y="5442"/>
                    <a:pt x="4406" y="5430"/>
                  </a:cubicBezTo>
                  <a:cubicBezTo>
                    <a:pt x="3536" y="4037"/>
                    <a:pt x="2739" y="2561"/>
                    <a:pt x="1655" y="1287"/>
                  </a:cubicBezTo>
                  <a:cubicBezTo>
                    <a:pt x="1250" y="822"/>
                    <a:pt x="810" y="406"/>
                    <a:pt x="274" y="108"/>
                  </a:cubicBezTo>
                  <a:cubicBezTo>
                    <a:pt x="215" y="60"/>
                    <a:pt x="143" y="49"/>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9"/>
            <p:cNvSpPr/>
            <p:nvPr/>
          </p:nvSpPr>
          <p:spPr>
            <a:xfrm>
              <a:off x="1947756" y="1564732"/>
              <a:ext cx="309608" cy="358639"/>
            </a:xfrm>
            <a:custGeom>
              <a:avLst/>
              <a:gdLst/>
              <a:ahLst/>
              <a:cxnLst/>
              <a:rect l="l" t="t" r="r" b="b"/>
              <a:pathLst>
                <a:path w="5942" h="6883" extrusionOk="0">
                  <a:moveTo>
                    <a:pt x="5941" y="1"/>
                  </a:moveTo>
                  <a:cubicBezTo>
                    <a:pt x="5846" y="120"/>
                    <a:pt x="5751" y="239"/>
                    <a:pt x="5656" y="370"/>
                  </a:cubicBezTo>
                  <a:cubicBezTo>
                    <a:pt x="5203" y="1048"/>
                    <a:pt x="4798" y="1739"/>
                    <a:pt x="4298" y="2382"/>
                  </a:cubicBezTo>
                  <a:cubicBezTo>
                    <a:pt x="3560" y="3370"/>
                    <a:pt x="2739" y="4287"/>
                    <a:pt x="1846" y="5156"/>
                  </a:cubicBezTo>
                  <a:cubicBezTo>
                    <a:pt x="1465" y="5525"/>
                    <a:pt x="1036" y="5882"/>
                    <a:pt x="655" y="6239"/>
                  </a:cubicBezTo>
                  <a:cubicBezTo>
                    <a:pt x="429" y="6442"/>
                    <a:pt x="226" y="6668"/>
                    <a:pt x="0" y="6882"/>
                  </a:cubicBezTo>
                  <a:cubicBezTo>
                    <a:pt x="131" y="6787"/>
                    <a:pt x="286" y="6728"/>
                    <a:pt x="417" y="6620"/>
                  </a:cubicBezTo>
                  <a:cubicBezTo>
                    <a:pt x="679" y="6418"/>
                    <a:pt x="941" y="6192"/>
                    <a:pt x="1179" y="5966"/>
                  </a:cubicBezTo>
                  <a:cubicBezTo>
                    <a:pt x="1834" y="5358"/>
                    <a:pt x="2489" y="4751"/>
                    <a:pt x="3096" y="4108"/>
                  </a:cubicBezTo>
                  <a:cubicBezTo>
                    <a:pt x="3786" y="3382"/>
                    <a:pt x="4406" y="2608"/>
                    <a:pt x="4941" y="1763"/>
                  </a:cubicBezTo>
                  <a:cubicBezTo>
                    <a:pt x="5299" y="1191"/>
                    <a:pt x="5608" y="596"/>
                    <a:pt x="59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9"/>
            <p:cNvSpPr/>
            <p:nvPr/>
          </p:nvSpPr>
          <p:spPr>
            <a:xfrm>
              <a:off x="1917953" y="1922060"/>
              <a:ext cx="30481" cy="23030"/>
            </a:xfrm>
            <a:custGeom>
              <a:avLst/>
              <a:gdLst/>
              <a:ahLst/>
              <a:cxnLst/>
              <a:rect l="l" t="t" r="r" b="b"/>
              <a:pathLst>
                <a:path w="585" h="442" extrusionOk="0">
                  <a:moveTo>
                    <a:pt x="584" y="1"/>
                  </a:moveTo>
                  <a:cubicBezTo>
                    <a:pt x="394" y="155"/>
                    <a:pt x="203" y="298"/>
                    <a:pt x="1" y="441"/>
                  </a:cubicBezTo>
                  <a:cubicBezTo>
                    <a:pt x="251" y="358"/>
                    <a:pt x="441" y="215"/>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9"/>
            <p:cNvSpPr/>
            <p:nvPr/>
          </p:nvSpPr>
          <p:spPr>
            <a:xfrm>
              <a:off x="1945255" y="1680142"/>
              <a:ext cx="361140" cy="284181"/>
            </a:xfrm>
            <a:custGeom>
              <a:avLst/>
              <a:gdLst/>
              <a:ahLst/>
              <a:cxnLst/>
              <a:rect l="l" t="t" r="r" b="b"/>
              <a:pathLst>
                <a:path w="6931" h="5454" extrusionOk="0">
                  <a:moveTo>
                    <a:pt x="6930" y="0"/>
                  </a:moveTo>
                  <a:lnTo>
                    <a:pt x="6930" y="0"/>
                  </a:lnTo>
                  <a:cubicBezTo>
                    <a:pt x="6823" y="95"/>
                    <a:pt x="6716" y="155"/>
                    <a:pt x="6644" y="250"/>
                  </a:cubicBezTo>
                  <a:cubicBezTo>
                    <a:pt x="6299" y="631"/>
                    <a:pt x="5966" y="1012"/>
                    <a:pt x="5597" y="1369"/>
                  </a:cubicBezTo>
                  <a:cubicBezTo>
                    <a:pt x="4573" y="2369"/>
                    <a:pt x="3430" y="3251"/>
                    <a:pt x="2239" y="4048"/>
                  </a:cubicBezTo>
                  <a:cubicBezTo>
                    <a:pt x="2060" y="4167"/>
                    <a:pt x="1858" y="4274"/>
                    <a:pt x="1679" y="4394"/>
                  </a:cubicBezTo>
                  <a:cubicBezTo>
                    <a:pt x="1132" y="4751"/>
                    <a:pt x="572" y="5096"/>
                    <a:pt x="1" y="5453"/>
                  </a:cubicBezTo>
                  <a:cubicBezTo>
                    <a:pt x="96" y="5406"/>
                    <a:pt x="215" y="5394"/>
                    <a:pt x="298" y="5346"/>
                  </a:cubicBezTo>
                  <a:cubicBezTo>
                    <a:pt x="1715" y="4608"/>
                    <a:pt x="3072" y="3774"/>
                    <a:pt x="4311" y="2762"/>
                  </a:cubicBezTo>
                  <a:cubicBezTo>
                    <a:pt x="5144" y="2072"/>
                    <a:pt x="5918" y="1334"/>
                    <a:pt x="6597" y="512"/>
                  </a:cubicBezTo>
                  <a:cubicBezTo>
                    <a:pt x="6716" y="345"/>
                    <a:pt x="6823" y="167"/>
                    <a:pt x="69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29"/>
          <p:cNvGrpSpPr/>
          <p:nvPr/>
        </p:nvGrpSpPr>
        <p:grpSpPr>
          <a:xfrm rot="-2700000">
            <a:off x="3536449" y="3930551"/>
            <a:ext cx="657311" cy="636535"/>
            <a:chOff x="1257900" y="1424000"/>
            <a:chExt cx="1211650" cy="1173352"/>
          </a:xfrm>
        </p:grpSpPr>
        <p:sp>
          <p:nvSpPr>
            <p:cNvPr id="652" name="Google Shape;652;p29"/>
            <p:cNvSpPr/>
            <p:nvPr/>
          </p:nvSpPr>
          <p:spPr>
            <a:xfrm>
              <a:off x="1257900" y="1424000"/>
              <a:ext cx="1211650" cy="1173352"/>
            </a:xfrm>
            <a:custGeom>
              <a:avLst/>
              <a:gdLst/>
              <a:ahLst/>
              <a:cxnLst/>
              <a:rect l="l" t="t" r="r" b="b"/>
              <a:pathLst>
                <a:path w="23254" h="22519" extrusionOk="0">
                  <a:moveTo>
                    <a:pt x="14693" y="656"/>
                  </a:moveTo>
                  <a:cubicBezTo>
                    <a:pt x="14788" y="656"/>
                    <a:pt x="14899" y="677"/>
                    <a:pt x="15026" y="677"/>
                  </a:cubicBezTo>
                  <a:cubicBezTo>
                    <a:pt x="13526" y="3190"/>
                    <a:pt x="12681" y="5833"/>
                    <a:pt x="12323" y="8643"/>
                  </a:cubicBezTo>
                  <a:cubicBezTo>
                    <a:pt x="12288" y="8631"/>
                    <a:pt x="12276" y="8631"/>
                    <a:pt x="12240" y="8631"/>
                  </a:cubicBezTo>
                  <a:lnTo>
                    <a:pt x="12240" y="6785"/>
                  </a:lnTo>
                  <a:cubicBezTo>
                    <a:pt x="12240" y="5976"/>
                    <a:pt x="12204" y="5154"/>
                    <a:pt x="12216" y="4357"/>
                  </a:cubicBezTo>
                  <a:cubicBezTo>
                    <a:pt x="12228" y="3535"/>
                    <a:pt x="12276" y="2702"/>
                    <a:pt x="12466" y="1880"/>
                  </a:cubicBezTo>
                  <a:cubicBezTo>
                    <a:pt x="12526" y="1630"/>
                    <a:pt x="12657" y="1463"/>
                    <a:pt x="12883" y="1332"/>
                  </a:cubicBezTo>
                  <a:cubicBezTo>
                    <a:pt x="13407" y="1023"/>
                    <a:pt x="13990" y="844"/>
                    <a:pt x="14562" y="677"/>
                  </a:cubicBezTo>
                  <a:cubicBezTo>
                    <a:pt x="14602" y="662"/>
                    <a:pt x="14645" y="656"/>
                    <a:pt x="14693" y="656"/>
                  </a:cubicBezTo>
                  <a:close/>
                  <a:moveTo>
                    <a:pt x="4244" y="7280"/>
                  </a:moveTo>
                  <a:cubicBezTo>
                    <a:pt x="4515" y="7280"/>
                    <a:pt x="4791" y="7319"/>
                    <a:pt x="5073" y="7381"/>
                  </a:cubicBezTo>
                  <a:cubicBezTo>
                    <a:pt x="5144" y="7393"/>
                    <a:pt x="5215" y="7440"/>
                    <a:pt x="5299" y="7476"/>
                  </a:cubicBezTo>
                  <a:cubicBezTo>
                    <a:pt x="5942" y="7857"/>
                    <a:pt x="6585" y="8226"/>
                    <a:pt x="7239" y="8595"/>
                  </a:cubicBezTo>
                  <a:cubicBezTo>
                    <a:pt x="7299" y="8631"/>
                    <a:pt x="7335" y="8667"/>
                    <a:pt x="7382" y="8726"/>
                  </a:cubicBezTo>
                  <a:cubicBezTo>
                    <a:pt x="6213" y="8557"/>
                    <a:pt x="5050" y="8477"/>
                    <a:pt x="3881" y="8477"/>
                  </a:cubicBezTo>
                  <a:cubicBezTo>
                    <a:pt x="3240" y="8477"/>
                    <a:pt x="2598" y="8501"/>
                    <a:pt x="1953" y="8548"/>
                  </a:cubicBezTo>
                  <a:lnTo>
                    <a:pt x="1917" y="8464"/>
                  </a:lnTo>
                  <a:cubicBezTo>
                    <a:pt x="2025" y="8357"/>
                    <a:pt x="2120" y="8214"/>
                    <a:pt x="2251" y="8119"/>
                  </a:cubicBezTo>
                  <a:cubicBezTo>
                    <a:pt x="2513" y="7940"/>
                    <a:pt x="2798" y="7762"/>
                    <a:pt x="3060" y="7595"/>
                  </a:cubicBezTo>
                  <a:cubicBezTo>
                    <a:pt x="3446" y="7367"/>
                    <a:pt x="3839" y="7280"/>
                    <a:pt x="4244" y="7280"/>
                  </a:cubicBezTo>
                  <a:close/>
                  <a:moveTo>
                    <a:pt x="16105" y="552"/>
                  </a:moveTo>
                  <a:cubicBezTo>
                    <a:pt x="16270" y="552"/>
                    <a:pt x="16414" y="599"/>
                    <a:pt x="16550" y="725"/>
                  </a:cubicBezTo>
                  <a:cubicBezTo>
                    <a:pt x="16645" y="832"/>
                    <a:pt x="16812" y="868"/>
                    <a:pt x="16943" y="928"/>
                  </a:cubicBezTo>
                  <a:cubicBezTo>
                    <a:pt x="17062" y="987"/>
                    <a:pt x="17205" y="1023"/>
                    <a:pt x="17396" y="1082"/>
                  </a:cubicBezTo>
                  <a:cubicBezTo>
                    <a:pt x="15324" y="3630"/>
                    <a:pt x="13597" y="6333"/>
                    <a:pt x="12347" y="9345"/>
                  </a:cubicBezTo>
                  <a:cubicBezTo>
                    <a:pt x="12347" y="9250"/>
                    <a:pt x="12335" y="9143"/>
                    <a:pt x="12359" y="9059"/>
                  </a:cubicBezTo>
                  <a:cubicBezTo>
                    <a:pt x="12681" y="7024"/>
                    <a:pt x="13193" y="5023"/>
                    <a:pt x="13990" y="3118"/>
                  </a:cubicBezTo>
                  <a:cubicBezTo>
                    <a:pt x="14252" y="2452"/>
                    <a:pt x="14598" y="1797"/>
                    <a:pt x="14895" y="1142"/>
                  </a:cubicBezTo>
                  <a:cubicBezTo>
                    <a:pt x="15014" y="868"/>
                    <a:pt x="15193" y="713"/>
                    <a:pt x="15479" y="666"/>
                  </a:cubicBezTo>
                  <a:cubicBezTo>
                    <a:pt x="15657" y="630"/>
                    <a:pt x="15812" y="594"/>
                    <a:pt x="15991" y="558"/>
                  </a:cubicBezTo>
                  <a:cubicBezTo>
                    <a:pt x="16030" y="554"/>
                    <a:pt x="16068" y="552"/>
                    <a:pt x="16105" y="552"/>
                  </a:cubicBezTo>
                  <a:close/>
                  <a:moveTo>
                    <a:pt x="6620" y="225"/>
                  </a:moveTo>
                  <a:cubicBezTo>
                    <a:pt x="6870" y="368"/>
                    <a:pt x="7061" y="618"/>
                    <a:pt x="7239" y="856"/>
                  </a:cubicBezTo>
                  <a:cubicBezTo>
                    <a:pt x="8775" y="2880"/>
                    <a:pt x="9990" y="5083"/>
                    <a:pt x="10883" y="7464"/>
                  </a:cubicBezTo>
                  <a:cubicBezTo>
                    <a:pt x="11097" y="8012"/>
                    <a:pt x="11276" y="8583"/>
                    <a:pt x="11466" y="9143"/>
                  </a:cubicBezTo>
                  <a:cubicBezTo>
                    <a:pt x="11478" y="9202"/>
                    <a:pt x="11514" y="9250"/>
                    <a:pt x="11561" y="9298"/>
                  </a:cubicBezTo>
                  <a:cubicBezTo>
                    <a:pt x="11228" y="7750"/>
                    <a:pt x="10645" y="6273"/>
                    <a:pt x="9954" y="4857"/>
                  </a:cubicBezTo>
                  <a:cubicBezTo>
                    <a:pt x="9252" y="3440"/>
                    <a:pt x="8382" y="2118"/>
                    <a:pt x="7370" y="844"/>
                  </a:cubicBezTo>
                  <a:cubicBezTo>
                    <a:pt x="7579" y="787"/>
                    <a:pt x="7775" y="761"/>
                    <a:pt x="7958" y="761"/>
                  </a:cubicBezTo>
                  <a:cubicBezTo>
                    <a:pt x="8120" y="761"/>
                    <a:pt x="8273" y="781"/>
                    <a:pt x="8418" y="820"/>
                  </a:cubicBezTo>
                  <a:cubicBezTo>
                    <a:pt x="8518" y="851"/>
                    <a:pt x="8612" y="866"/>
                    <a:pt x="8702" y="866"/>
                  </a:cubicBezTo>
                  <a:cubicBezTo>
                    <a:pt x="8888" y="866"/>
                    <a:pt x="9055" y="802"/>
                    <a:pt x="9216" y="689"/>
                  </a:cubicBezTo>
                  <a:cubicBezTo>
                    <a:pt x="9322" y="621"/>
                    <a:pt x="9424" y="591"/>
                    <a:pt x="9533" y="591"/>
                  </a:cubicBezTo>
                  <a:cubicBezTo>
                    <a:pt x="9595" y="591"/>
                    <a:pt x="9659" y="601"/>
                    <a:pt x="9728" y="618"/>
                  </a:cubicBezTo>
                  <a:cubicBezTo>
                    <a:pt x="10514" y="808"/>
                    <a:pt x="11121" y="1261"/>
                    <a:pt x="11359" y="2047"/>
                  </a:cubicBezTo>
                  <a:cubicBezTo>
                    <a:pt x="11573" y="2725"/>
                    <a:pt x="11704" y="3428"/>
                    <a:pt x="11871" y="4130"/>
                  </a:cubicBezTo>
                  <a:cubicBezTo>
                    <a:pt x="11895" y="4214"/>
                    <a:pt x="11883" y="4345"/>
                    <a:pt x="11942" y="4392"/>
                  </a:cubicBezTo>
                  <a:cubicBezTo>
                    <a:pt x="12145" y="4618"/>
                    <a:pt x="12073" y="4868"/>
                    <a:pt x="12073" y="5142"/>
                  </a:cubicBezTo>
                  <a:cubicBezTo>
                    <a:pt x="12062" y="5916"/>
                    <a:pt x="12062" y="6690"/>
                    <a:pt x="12073" y="7464"/>
                  </a:cubicBezTo>
                  <a:cubicBezTo>
                    <a:pt x="12097" y="7869"/>
                    <a:pt x="12145" y="8274"/>
                    <a:pt x="12157" y="8667"/>
                  </a:cubicBezTo>
                  <a:cubicBezTo>
                    <a:pt x="12157" y="8786"/>
                    <a:pt x="12073" y="8893"/>
                    <a:pt x="12038" y="9000"/>
                  </a:cubicBezTo>
                  <a:cubicBezTo>
                    <a:pt x="11925" y="9565"/>
                    <a:pt x="11479" y="9884"/>
                    <a:pt x="10883" y="9884"/>
                  </a:cubicBezTo>
                  <a:cubicBezTo>
                    <a:pt x="10852" y="9884"/>
                    <a:pt x="10820" y="9883"/>
                    <a:pt x="10788" y="9881"/>
                  </a:cubicBezTo>
                  <a:cubicBezTo>
                    <a:pt x="10145" y="9845"/>
                    <a:pt x="9597" y="9595"/>
                    <a:pt x="9037" y="9310"/>
                  </a:cubicBezTo>
                  <a:cubicBezTo>
                    <a:pt x="8061" y="8809"/>
                    <a:pt x="7073" y="8309"/>
                    <a:pt x="6096" y="7797"/>
                  </a:cubicBezTo>
                  <a:cubicBezTo>
                    <a:pt x="5918" y="7702"/>
                    <a:pt x="5799" y="7524"/>
                    <a:pt x="5644" y="7405"/>
                  </a:cubicBezTo>
                  <a:cubicBezTo>
                    <a:pt x="5394" y="7214"/>
                    <a:pt x="5132" y="7024"/>
                    <a:pt x="4870" y="6821"/>
                  </a:cubicBezTo>
                  <a:cubicBezTo>
                    <a:pt x="4680" y="6690"/>
                    <a:pt x="4572" y="6523"/>
                    <a:pt x="4561" y="6285"/>
                  </a:cubicBezTo>
                  <a:cubicBezTo>
                    <a:pt x="4549" y="6095"/>
                    <a:pt x="4477" y="5892"/>
                    <a:pt x="4382" y="5714"/>
                  </a:cubicBezTo>
                  <a:cubicBezTo>
                    <a:pt x="4311" y="5535"/>
                    <a:pt x="4275" y="5369"/>
                    <a:pt x="4430" y="5214"/>
                  </a:cubicBezTo>
                  <a:cubicBezTo>
                    <a:pt x="4561" y="5083"/>
                    <a:pt x="4561" y="4916"/>
                    <a:pt x="4501" y="4761"/>
                  </a:cubicBezTo>
                  <a:cubicBezTo>
                    <a:pt x="4477" y="4642"/>
                    <a:pt x="4442" y="4499"/>
                    <a:pt x="4394" y="4380"/>
                  </a:cubicBezTo>
                  <a:cubicBezTo>
                    <a:pt x="4370" y="4249"/>
                    <a:pt x="4370" y="4130"/>
                    <a:pt x="4453" y="4011"/>
                  </a:cubicBezTo>
                  <a:cubicBezTo>
                    <a:pt x="4680" y="3725"/>
                    <a:pt x="4715" y="3368"/>
                    <a:pt x="4680" y="3023"/>
                  </a:cubicBezTo>
                  <a:cubicBezTo>
                    <a:pt x="4656" y="2475"/>
                    <a:pt x="4656" y="2463"/>
                    <a:pt x="5204" y="2332"/>
                  </a:cubicBezTo>
                  <a:cubicBezTo>
                    <a:pt x="5334" y="2285"/>
                    <a:pt x="5454" y="2261"/>
                    <a:pt x="5573" y="2201"/>
                  </a:cubicBezTo>
                  <a:cubicBezTo>
                    <a:pt x="5858" y="2059"/>
                    <a:pt x="5977" y="1856"/>
                    <a:pt x="5823" y="1582"/>
                  </a:cubicBezTo>
                  <a:cubicBezTo>
                    <a:pt x="5632" y="1213"/>
                    <a:pt x="5763" y="987"/>
                    <a:pt x="6037" y="749"/>
                  </a:cubicBezTo>
                  <a:cubicBezTo>
                    <a:pt x="6227" y="582"/>
                    <a:pt x="6406" y="427"/>
                    <a:pt x="6620" y="225"/>
                  </a:cubicBezTo>
                  <a:close/>
                  <a:moveTo>
                    <a:pt x="17700" y="1057"/>
                  </a:moveTo>
                  <a:cubicBezTo>
                    <a:pt x="17713" y="1057"/>
                    <a:pt x="17727" y="1057"/>
                    <a:pt x="17741" y="1058"/>
                  </a:cubicBezTo>
                  <a:cubicBezTo>
                    <a:pt x="17889" y="1076"/>
                    <a:pt x="18031" y="1087"/>
                    <a:pt x="18180" y="1087"/>
                  </a:cubicBezTo>
                  <a:cubicBezTo>
                    <a:pt x="18235" y="1087"/>
                    <a:pt x="18291" y="1085"/>
                    <a:pt x="18348" y="1082"/>
                  </a:cubicBezTo>
                  <a:cubicBezTo>
                    <a:pt x="18367" y="1080"/>
                    <a:pt x="18386" y="1079"/>
                    <a:pt x="18403" y="1079"/>
                  </a:cubicBezTo>
                  <a:cubicBezTo>
                    <a:pt x="18553" y="1079"/>
                    <a:pt x="18614" y="1171"/>
                    <a:pt x="18646" y="1320"/>
                  </a:cubicBezTo>
                  <a:cubicBezTo>
                    <a:pt x="18681" y="1475"/>
                    <a:pt x="18717" y="1642"/>
                    <a:pt x="18741" y="1809"/>
                  </a:cubicBezTo>
                  <a:cubicBezTo>
                    <a:pt x="18800" y="2059"/>
                    <a:pt x="18860" y="2309"/>
                    <a:pt x="19086" y="2487"/>
                  </a:cubicBezTo>
                  <a:cubicBezTo>
                    <a:pt x="19146" y="2535"/>
                    <a:pt x="19146" y="2642"/>
                    <a:pt x="19181" y="2713"/>
                  </a:cubicBezTo>
                  <a:cubicBezTo>
                    <a:pt x="19296" y="2673"/>
                    <a:pt x="19386" y="2652"/>
                    <a:pt x="19460" y="2652"/>
                  </a:cubicBezTo>
                  <a:cubicBezTo>
                    <a:pt x="19624" y="2652"/>
                    <a:pt x="19706" y="2757"/>
                    <a:pt x="19789" y="2987"/>
                  </a:cubicBezTo>
                  <a:cubicBezTo>
                    <a:pt x="19848" y="3178"/>
                    <a:pt x="19955" y="3356"/>
                    <a:pt x="20051" y="3547"/>
                  </a:cubicBezTo>
                  <a:cubicBezTo>
                    <a:pt x="20098" y="3654"/>
                    <a:pt x="20170" y="3749"/>
                    <a:pt x="20229" y="3845"/>
                  </a:cubicBezTo>
                  <a:cubicBezTo>
                    <a:pt x="20432" y="4166"/>
                    <a:pt x="20503" y="4464"/>
                    <a:pt x="20193" y="4738"/>
                  </a:cubicBezTo>
                  <a:cubicBezTo>
                    <a:pt x="20146" y="4785"/>
                    <a:pt x="20134" y="4880"/>
                    <a:pt x="20098" y="4940"/>
                  </a:cubicBezTo>
                  <a:cubicBezTo>
                    <a:pt x="20217" y="4833"/>
                    <a:pt x="20336" y="4726"/>
                    <a:pt x="20467" y="4607"/>
                  </a:cubicBezTo>
                  <a:cubicBezTo>
                    <a:pt x="20503" y="4702"/>
                    <a:pt x="20527" y="4773"/>
                    <a:pt x="20527" y="4845"/>
                  </a:cubicBezTo>
                  <a:cubicBezTo>
                    <a:pt x="20563" y="5500"/>
                    <a:pt x="20563" y="6142"/>
                    <a:pt x="20217" y="6726"/>
                  </a:cubicBezTo>
                  <a:cubicBezTo>
                    <a:pt x="19967" y="7154"/>
                    <a:pt x="19610" y="7500"/>
                    <a:pt x="19229" y="7821"/>
                  </a:cubicBezTo>
                  <a:cubicBezTo>
                    <a:pt x="18312" y="8583"/>
                    <a:pt x="17288" y="9107"/>
                    <a:pt x="16229" y="9607"/>
                  </a:cubicBezTo>
                  <a:cubicBezTo>
                    <a:pt x="15419" y="10012"/>
                    <a:pt x="14562" y="10298"/>
                    <a:pt x="13669" y="10476"/>
                  </a:cubicBezTo>
                  <a:cubicBezTo>
                    <a:pt x="13601" y="10485"/>
                    <a:pt x="13533" y="10496"/>
                    <a:pt x="13467" y="10496"/>
                  </a:cubicBezTo>
                  <a:cubicBezTo>
                    <a:pt x="13361" y="10496"/>
                    <a:pt x="13262" y="10468"/>
                    <a:pt x="13181" y="10357"/>
                  </a:cubicBezTo>
                  <a:cubicBezTo>
                    <a:pt x="12931" y="10357"/>
                    <a:pt x="12752" y="10262"/>
                    <a:pt x="12669" y="9988"/>
                  </a:cubicBezTo>
                  <a:cubicBezTo>
                    <a:pt x="12454" y="9810"/>
                    <a:pt x="12407" y="9738"/>
                    <a:pt x="12490" y="9488"/>
                  </a:cubicBezTo>
                  <a:cubicBezTo>
                    <a:pt x="12597" y="9179"/>
                    <a:pt x="12704" y="8857"/>
                    <a:pt x="12847" y="8559"/>
                  </a:cubicBezTo>
                  <a:cubicBezTo>
                    <a:pt x="13478" y="7238"/>
                    <a:pt x="14181" y="5928"/>
                    <a:pt x="14979" y="4690"/>
                  </a:cubicBezTo>
                  <a:cubicBezTo>
                    <a:pt x="15741" y="3523"/>
                    <a:pt x="16574" y="2392"/>
                    <a:pt x="17372" y="1237"/>
                  </a:cubicBezTo>
                  <a:cubicBezTo>
                    <a:pt x="17459" y="1117"/>
                    <a:pt x="17556" y="1057"/>
                    <a:pt x="17700" y="1057"/>
                  </a:cubicBezTo>
                  <a:close/>
                  <a:moveTo>
                    <a:pt x="12109" y="9571"/>
                  </a:moveTo>
                  <a:cubicBezTo>
                    <a:pt x="12252" y="10012"/>
                    <a:pt x="12502" y="10369"/>
                    <a:pt x="12919" y="10583"/>
                  </a:cubicBezTo>
                  <a:cubicBezTo>
                    <a:pt x="12621" y="10822"/>
                    <a:pt x="12657" y="11119"/>
                    <a:pt x="12740" y="11453"/>
                  </a:cubicBezTo>
                  <a:cubicBezTo>
                    <a:pt x="12515" y="11442"/>
                    <a:pt x="12325" y="11415"/>
                    <a:pt x="12139" y="11415"/>
                  </a:cubicBezTo>
                  <a:cubicBezTo>
                    <a:pt x="12109" y="11415"/>
                    <a:pt x="12080" y="11415"/>
                    <a:pt x="12050" y="11417"/>
                  </a:cubicBezTo>
                  <a:cubicBezTo>
                    <a:pt x="11823" y="11453"/>
                    <a:pt x="11621" y="11524"/>
                    <a:pt x="11383" y="11584"/>
                  </a:cubicBezTo>
                  <a:cubicBezTo>
                    <a:pt x="11335" y="11334"/>
                    <a:pt x="11323" y="11095"/>
                    <a:pt x="11252" y="10857"/>
                  </a:cubicBezTo>
                  <a:cubicBezTo>
                    <a:pt x="11169" y="10631"/>
                    <a:pt x="11049" y="10429"/>
                    <a:pt x="10930" y="10155"/>
                  </a:cubicBezTo>
                  <a:cubicBezTo>
                    <a:pt x="11442" y="10155"/>
                    <a:pt x="11752" y="9845"/>
                    <a:pt x="12109" y="9571"/>
                  </a:cubicBezTo>
                  <a:close/>
                  <a:moveTo>
                    <a:pt x="2825" y="8600"/>
                  </a:moveTo>
                  <a:cubicBezTo>
                    <a:pt x="3282" y="8600"/>
                    <a:pt x="3743" y="8608"/>
                    <a:pt x="4203" y="8631"/>
                  </a:cubicBezTo>
                  <a:cubicBezTo>
                    <a:pt x="4906" y="8655"/>
                    <a:pt x="5596" y="8702"/>
                    <a:pt x="6275" y="8762"/>
                  </a:cubicBezTo>
                  <a:cubicBezTo>
                    <a:pt x="6799" y="8809"/>
                    <a:pt x="7311" y="8845"/>
                    <a:pt x="7835" y="8940"/>
                  </a:cubicBezTo>
                  <a:cubicBezTo>
                    <a:pt x="8061" y="8964"/>
                    <a:pt x="8275" y="9107"/>
                    <a:pt x="8490" y="9190"/>
                  </a:cubicBezTo>
                  <a:cubicBezTo>
                    <a:pt x="8811" y="9321"/>
                    <a:pt x="9121" y="9488"/>
                    <a:pt x="9442" y="9595"/>
                  </a:cubicBezTo>
                  <a:cubicBezTo>
                    <a:pt x="9918" y="9750"/>
                    <a:pt x="10299" y="10072"/>
                    <a:pt x="10680" y="10369"/>
                  </a:cubicBezTo>
                  <a:cubicBezTo>
                    <a:pt x="10919" y="10572"/>
                    <a:pt x="11026" y="10869"/>
                    <a:pt x="11038" y="11203"/>
                  </a:cubicBezTo>
                  <a:cubicBezTo>
                    <a:pt x="10990" y="11215"/>
                    <a:pt x="10954" y="11238"/>
                    <a:pt x="10907" y="11262"/>
                  </a:cubicBezTo>
                  <a:cubicBezTo>
                    <a:pt x="10335" y="11357"/>
                    <a:pt x="9776" y="11512"/>
                    <a:pt x="9192" y="11584"/>
                  </a:cubicBezTo>
                  <a:cubicBezTo>
                    <a:pt x="7859" y="11786"/>
                    <a:pt x="6501" y="11917"/>
                    <a:pt x="5144" y="11917"/>
                  </a:cubicBezTo>
                  <a:cubicBezTo>
                    <a:pt x="4470" y="11917"/>
                    <a:pt x="3779" y="11943"/>
                    <a:pt x="3101" y="11943"/>
                  </a:cubicBezTo>
                  <a:cubicBezTo>
                    <a:pt x="2988" y="11943"/>
                    <a:pt x="2875" y="11942"/>
                    <a:pt x="2763" y="11941"/>
                  </a:cubicBezTo>
                  <a:cubicBezTo>
                    <a:pt x="2036" y="11929"/>
                    <a:pt x="1286" y="11881"/>
                    <a:pt x="560" y="11834"/>
                  </a:cubicBezTo>
                  <a:cubicBezTo>
                    <a:pt x="501" y="11834"/>
                    <a:pt x="441" y="11810"/>
                    <a:pt x="310" y="11786"/>
                  </a:cubicBezTo>
                  <a:cubicBezTo>
                    <a:pt x="465" y="11584"/>
                    <a:pt x="572" y="11429"/>
                    <a:pt x="727" y="11310"/>
                  </a:cubicBezTo>
                  <a:cubicBezTo>
                    <a:pt x="1143" y="10976"/>
                    <a:pt x="1274" y="10572"/>
                    <a:pt x="1084" y="10072"/>
                  </a:cubicBezTo>
                  <a:cubicBezTo>
                    <a:pt x="1048" y="10012"/>
                    <a:pt x="1048" y="9952"/>
                    <a:pt x="1048" y="9905"/>
                  </a:cubicBezTo>
                  <a:cubicBezTo>
                    <a:pt x="1139" y="9786"/>
                    <a:pt x="1258" y="9773"/>
                    <a:pt x="1378" y="9773"/>
                  </a:cubicBezTo>
                  <a:cubicBezTo>
                    <a:pt x="1415" y="9773"/>
                    <a:pt x="1452" y="9774"/>
                    <a:pt x="1489" y="9774"/>
                  </a:cubicBezTo>
                  <a:cubicBezTo>
                    <a:pt x="2656" y="9821"/>
                    <a:pt x="3822" y="9833"/>
                    <a:pt x="4977" y="9917"/>
                  </a:cubicBezTo>
                  <a:cubicBezTo>
                    <a:pt x="6382" y="10036"/>
                    <a:pt x="7763" y="10226"/>
                    <a:pt x="9168" y="10393"/>
                  </a:cubicBezTo>
                  <a:cubicBezTo>
                    <a:pt x="9549" y="10441"/>
                    <a:pt x="9942" y="10500"/>
                    <a:pt x="10323" y="10560"/>
                  </a:cubicBezTo>
                  <a:lnTo>
                    <a:pt x="10323" y="10488"/>
                  </a:lnTo>
                  <a:cubicBezTo>
                    <a:pt x="7724" y="9914"/>
                    <a:pt x="5107" y="9651"/>
                    <a:pt x="2407" y="9651"/>
                  </a:cubicBezTo>
                  <a:cubicBezTo>
                    <a:pt x="2027" y="9651"/>
                    <a:pt x="1646" y="9656"/>
                    <a:pt x="1263" y="9667"/>
                  </a:cubicBezTo>
                  <a:cubicBezTo>
                    <a:pt x="1405" y="9345"/>
                    <a:pt x="1513" y="9048"/>
                    <a:pt x="1679" y="8786"/>
                  </a:cubicBezTo>
                  <a:cubicBezTo>
                    <a:pt x="1739" y="8690"/>
                    <a:pt x="1917" y="8607"/>
                    <a:pt x="2036" y="8607"/>
                  </a:cubicBezTo>
                  <a:cubicBezTo>
                    <a:pt x="2298" y="8603"/>
                    <a:pt x="2561" y="8600"/>
                    <a:pt x="2825" y="8600"/>
                  </a:cubicBezTo>
                  <a:close/>
                  <a:moveTo>
                    <a:pt x="11038" y="11345"/>
                  </a:moveTo>
                  <a:lnTo>
                    <a:pt x="11038" y="11345"/>
                  </a:lnTo>
                  <a:cubicBezTo>
                    <a:pt x="11157" y="11726"/>
                    <a:pt x="11085" y="11941"/>
                    <a:pt x="10788" y="12084"/>
                  </a:cubicBezTo>
                  <a:cubicBezTo>
                    <a:pt x="9252" y="12798"/>
                    <a:pt x="7656" y="13358"/>
                    <a:pt x="5977" y="13643"/>
                  </a:cubicBezTo>
                  <a:cubicBezTo>
                    <a:pt x="4895" y="13839"/>
                    <a:pt x="3812" y="13910"/>
                    <a:pt x="2721" y="13910"/>
                  </a:cubicBezTo>
                  <a:cubicBezTo>
                    <a:pt x="2553" y="13910"/>
                    <a:pt x="2384" y="13908"/>
                    <a:pt x="2215" y="13905"/>
                  </a:cubicBezTo>
                  <a:cubicBezTo>
                    <a:pt x="1882" y="13893"/>
                    <a:pt x="1560" y="13846"/>
                    <a:pt x="1203" y="13822"/>
                  </a:cubicBezTo>
                  <a:cubicBezTo>
                    <a:pt x="1215" y="13108"/>
                    <a:pt x="810" y="12572"/>
                    <a:pt x="501" y="11976"/>
                  </a:cubicBezTo>
                  <a:lnTo>
                    <a:pt x="501" y="11976"/>
                  </a:lnTo>
                  <a:cubicBezTo>
                    <a:pt x="1794" y="12080"/>
                    <a:pt x="3080" y="12148"/>
                    <a:pt x="4357" y="12148"/>
                  </a:cubicBezTo>
                  <a:cubicBezTo>
                    <a:pt x="6608" y="12148"/>
                    <a:pt x="8835" y="11938"/>
                    <a:pt x="11038" y="11345"/>
                  </a:cubicBezTo>
                  <a:close/>
                  <a:moveTo>
                    <a:pt x="10847" y="12179"/>
                  </a:moveTo>
                  <a:lnTo>
                    <a:pt x="10847" y="12179"/>
                  </a:lnTo>
                  <a:cubicBezTo>
                    <a:pt x="10835" y="12227"/>
                    <a:pt x="10847" y="12262"/>
                    <a:pt x="10835" y="12274"/>
                  </a:cubicBezTo>
                  <a:cubicBezTo>
                    <a:pt x="10430" y="12596"/>
                    <a:pt x="10037" y="12929"/>
                    <a:pt x="9645" y="13239"/>
                  </a:cubicBezTo>
                  <a:cubicBezTo>
                    <a:pt x="9418" y="13405"/>
                    <a:pt x="9168" y="13548"/>
                    <a:pt x="8942" y="13727"/>
                  </a:cubicBezTo>
                  <a:cubicBezTo>
                    <a:pt x="8097" y="14429"/>
                    <a:pt x="7061" y="14739"/>
                    <a:pt x="6025" y="15001"/>
                  </a:cubicBezTo>
                  <a:cubicBezTo>
                    <a:pt x="5297" y="15176"/>
                    <a:pt x="4576" y="15235"/>
                    <a:pt x="3852" y="15235"/>
                  </a:cubicBezTo>
                  <a:cubicBezTo>
                    <a:pt x="3593" y="15235"/>
                    <a:pt x="3333" y="15228"/>
                    <a:pt x="3072" y="15215"/>
                  </a:cubicBezTo>
                  <a:cubicBezTo>
                    <a:pt x="2822" y="15203"/>
                    <a:pt x="2560" y="15179"/>
                    <a:pt x="2298" y="15132"/>
                  </a:cubicBezTo>
                  <a:cubicBezTo>
                    <a:pt x="2215" y="15120"/>
                    <a:pt x="2108" y="15072"/>
                    <a:pt x="2048" y="15013"/>
                  </a:cubicBezTo>
                  <a:cubicBezTo>
                    <a:pt x="1822" y="14774"/>
                    <a:pt x="1620" y="14536"/>
                    <a:pt x="1405" y="14298"/>
                  </a:cubicBezTo>
                  <a:cubicBezTo>
                    <a:pt x="1334" y="14203"/>
                    <a:pt x="1263" y="14108"/>
                    <a:pt x="1203" y="14012"/>
                  </a:cubicBezTo>
                  <a:lnTo>
                    <a:pt x="1239" y="13929"/>
                  </a:lnTo>
                  <a:cubicBezTo>
                    <a:pt x="1947" y="14019"/>
                    <a:pt x="2647" y="14064"/>
                    <a:pt x="3340" y="14064"/>
                  </a:cubicBezTo>
                  <a:cubicBezTo>
                    <a:pt x="5946" y="14064"/>
                    <a:pt x="8449" y="13430"/>
                    <a:pt x="10847" y="12179"/>
                  </a:cubicBezTo>
                  <a:close/>
                  <a:moveTo>
                    <a:pt x="7085" y="14846"/>
                  </a:moveTo>
                  <a:cubicBezTo>
                    <a:pt x="7097" y="14894"/>
                    <a:pt x="7097" y="14917"/>
                    <a:pt x="7109" y="14953"/>
                  </a:cubicBezTo>
                  <a:cubicBezTo>
                    <a:pt x="6811" y="15144"/>
                    <a:pt x="6525" y="15358"/>
                    <a:pt x="6216" y="15501"/>
                  </a:cubicBezTo>
                  <a:cubicBezTo>
                    <a:pt x="5668" y="15798"/>
                    <a:pt x="5096" y="16072"/>
                    <a:pt x="4537" y="16346"/>
                  </a:cubicBezTo>
                  <a:cubicBezTo>
                    <a:pt x="4382" y="16421"/>
                    <a:pt x="4232" y="16459"/>
                    <a:pt x="4084" y="16459"/>
                  </a:cubicBezTo>
                  <a:cubicBezTo>
                    <a:pt x="3926" y="16459"/>
                    <a:pt x="3768" y="16415"/>
                    <a:pt x="3608" y="16322"/>
                  </a:cubicBezTo>
                  <a:cubicBezTo>
                    <a:pt x="3144" y="16084"/>
                    <a:pt x="2727" y="15786"/>
                    <a:pt x="2358" y="15441"/>
                  </a:cubicBezTo>
                  <a:cubicBezTo>
                    <a:pt x="2298" y="15394"/>
                    <a:pt x="2275" y="15322"/>
                    <a:pt x="2179" y="15191"/>
                  </a:cubicBezTo>
                  <a:lnTo>
                    <a:pt x="2179" y="15191"/>
                  </a:lnTo>
                  <a:cubicBezTo>
                    <a:pt x="2827" y="15322"/>
                    <a:pt x="3460" y="15388"/>
                    <a:pt x="4081" y="15388"/>
                  </a:cubicBezTo>
                  <a:cubicBezTo>
                    <a:pt x="5105" y="15388"/>
                    <a:pt x="6099" y="15209"/>
                    <a:pt x="7085" y="14846"/>
                  </a:cubicBezTo>
                  <a:close/>
                  <a:moveTo>
                    <a:pt x="20598" y="8905"/>
                  </a:moveTo>
                  <a:cubicBezTo>
                    <a:pt x="20622" y="8905"/>
                    <a:pt x="20658" y="8905"/>
                    <a:pt x="20717" y="8929"/>
                  </a:cubicBezTo>
                  <a:cubicBezTo>
                    <a:pt x="20741" y="9012"/>
                    <a:pt x="20789" y="9131"/>
                    <a:pt x="20801" y="9238"/>
                  </a:cubicBezTo>
                  <a:cubicBezTo>
                    <a:pt x="20848" y="9655"/>
                    <a:pt x="21075" y="9941"/>
                    <a:pt x="21444" y="10119"/>
                  </a:cubicBezTo>
                  <a:cubicBezTo>
                    <a:pt x="21622" y="10202"/>
                    <a:pt x="21706" y="10333"/>
                    <a:pt x="21813" y="10488"/>
                  </a:cubicBezTo>
                  <a:cubicBezTo>
                    <a:pt x="21944" y="10691"/>
                    <a:pt x="22098" y="10893"/>
                    <a:pt x="22277" y="11072"/>
                  </a:cubicBezTo>
                  <a:cubicBezTo>
                    <a:pt x="22384" y="11167"/>
                    <a:pt x="22444" y="11262"/>
                    <a:pt x="22408" y="11405"/>
                  </a:cubicBezTo>
                  <a:cubicBezTo>
                    <a:pt x="22384" y="11500"/>
                    <a:pt x="22360" y="11607"/>
                    <a:pt x="22349" y="11691"/>
                  </a:cubicBezTo>
                  <a:cubicBezTo>
                    <a:pt x="22289" y="12024"/>
                    <a:pt x="22384" y="12286"/>
                    <a:pt x="22634" y="12500"/>
                  </a:cubicBezTo>
                  <a:cubicBezTo>
                    <a:pt x="22694" y="12536"/>
                    <a:pt x="22741" y="12619"/>
                    <a:pt x="22801" y="12679"/>
                  </a:cubicBezTo>
                  <a:cubicBezTo>
                    <a:pt x="22728" y="12700"/>
                    <a:pt x="22604" y="12710"/>
                    <a:pt x="22437" y="12710"/>
                  </a:cubicBezTo>
                  <a:cubicBezTo>
                    <a:pt x="21649" y="12710"/>
                    <a:pt x="19897" y="12489"/>
                    <a:pt x="17991" y="12155"/>
                  </a:cubicBezTo>
                  <a:cubicBezTo>
                    <a:pt x="16407" y="11881"/>
                    <a:pt x="14859" y="11488"/>
                    <a:pt x="13312" y="11048"/>
                  </a:cubicBezTo>
                  <a:cubicBezTo>
                    <a:pt x="13300" y="11072"/>
                    <a:pt x="13300" y="11095"/>
                    <a:pt x="13288" y="11107"/>
                  </a:cubicBezTo>
                  <a:cubicBezTo>
                    <a:pt x="13466" y="11191"/>
                    <a:pt x="13645" y="11262"/>
                    <a:pt x="13824" y="11322"/>
                  </a:cubicBezTo>
                  <a:cubicBezTo>
                    <a:pt x="15812" y="11941"/>
                    <a:pt x="17836" y="12405"/>
                    <a:pt x="19920" y="12631"/>
                  </a:cubicBezTo>
                  <a:cubicBezTo>
                    <a:pt x="20801" y="12738"/>
                    <a:pt x="21682" y="12774"/>
                    <a:pt x="22563" y="12834"/>
                  </a:cubicBezTo>
                  <a:cubicBezTo>
                    <a:pt x="22908" y="12846"/>
                    <a:pt x="23003" y="12917"/>
                    <a:pt x="23015" y="13274"/>
                  </a:cubicBezTo>
                  <a:cubicBezTo>
                    <a:pt x="23039" y="13441"/>
                    <a:pt x="22980" y="13643"/>
                    <a:pt x="22932" y="13822"/>
                  </a:cubicBezTo>
                  <a:cubicBezTo>
                    <a:pt x="22884" y="14060"/>
                    <a:pt x="22777" y="14298"/>
                    <a:pt x="22765" y="14536"/>
                  </a:cubicBezTo>
                  <a:cubicBezTo>
                    <a:pt x="22753" y="14905"/>
                    <a:pt x="22718" y="15251"/>
                    <a:pt x="22479" y="15548"/>
                  </a:cubicBezTo>
                  <a:cubicBezTo>
                    <a:pt x="22349" y="15739"/>
                    <a:pt x="22396" y="15965"/>
                    <a:pt x="22456" y="16167"/>
                  </a:cubicBezTo>
                  <a:cubicBezTo>
                    <a:pt x="22479" y="16322"/>
                    <a:pt x="22539" y="16453"/>
                    <a:pt x="22599" y="16632"/>
                  </a:cubicBezTo>
                  <a:cubicBezTo>
                    <a:pt x="22408" y="16691"/>
                    <a:pt x="22265" y="16739"/>
                    <a:pt x="22122" y="16751"/>
                  </a:cubicBezTo>
                  <a:cubicBezTo>
                    <a:pt x="21706" y="16870"/>
                    <a:pt x="21313" y="17001"/>
                    <a:pt x="20967" y="17287"/>
                  </a:cubicBezTo>
                  <a:cubicBezTo>
                    <a:pt x="20852" y="17378"/>
                    <a:pt x="20728" y="17419"/>
                    <a:pt x="20599" y="17419"/>
                  </a:cubicBezTo>
                  <a:cubicBezTo>
                    <a:pt x="20474" y="17419"/>
                    <a:pt x="20346" y="17381"/>
                    <a:pt x="20217" y="17310"/>
                  </a:cubicBezTo>
                  <a:cubicBezTo>
                    <a:pt x="19360" y="16822"/>
                    <a:pt x="18479" y="16370"/>
                    <a:pt x="17646" y="15846"/>
                  </a:cubicBezTo>
                  <a:cubicBezTo>
                    <a:pt x="16276" y="15013"/>
                    <a:pt x="15038" y="14001"/>
                    <a:pt x="13871" y="12929"/>
                  </a:cubicBezTo>
                  <a:cubicBezTo>
                    <a:pt x="13705" y="12798"/>
                    <a:pt x="13586" y="12596"/>
                    <a:pt x="13478" y="12417"/>
                  </a:cubicBezTo>
                  <a:cubicBezTo>
                    <a:pt x="13347" y="12179"/>
                    <a:pt x="13240" y="11917"/>
                    <a:pt x="13181" y="11619"/>
                  </a:cubicBezTo>
                  <a:lnTo>
                    <a:pt x="13181" y="11619"/>
                  </a:lnTo>
                  <a:cubicBezTo>
                    <a:pt x="13466" y="11810"/>
                    <a:pt x="13752" y="12024"/>
                    <a:pt x="14050" y="12215"/>
                  </a:cubicBezTo>
                  <a:cubicBezTo>
                    <a:pt x="14943" y="12822"/>
                    <a:pt x="15895" y="13334"/>
                    <a:pt x="16884" y="13762"/>
                  </a:cubicBezTo>
                  <a:cubicBezTo>
                    <a:pt x="18598" y="14524"/>
                    <a:pt x="20313" y="15239"/>
                    <a:pt x="22039" y="15965"/>
                  </a:cubicBezTo>
                  <a:cubicBezTo>
                    <a:pt x="22047" y="15969"/>
                    <a:pt x="22057" y="15972"/>
                    <a:pt x="22070" y="15972"/>
                  </a:cubicBezTo>
                  <a:cubicBezTo>
                    <a:pt x="22095" y="15972"/>
                    <a:pt x="22126" y="15961"/>
                    <a:pt x="22158" y="15929"/>
                  </a:cubicBezTo>
                  <a:cubicBezTo>
                    <a:pt x="21813" y="15751"/>
                    <a:pt x="21467" y="15572"/>
                    <a:pt x="21110" y="15417"/>
                  </a:cubicBezTo>
                  <a:cubicBezTo>
                    <a:pt x="19801" y="14846"/>
                    <a:pt x="18491" y="14286"/>
                    <a:pt x="17181" y="13703"/>
                  </a:cubicBezTo>
                  <a:cubicBezTo>
                    <a:pt x="15812" y="13096"/>
                    <a:pt x="14490" y="12405"/>
                    <a:pt x="13252" y="11548"/>
                  </a:cubicBezTo>
                  <a:cubicBezTo>
                    <a:pt x="13193" y="11500"/>
                    <a:pt x="13121" y="11453"/>
                    <a:pt x="13062" y="11393"/>
                  </a:cubicBezTo>
                  <a:cubicBezTo>
                    <a:pt x="12859" y="11191"/>
                    <a:pt x="12871" y="10964"/>
                    <a:pt x="13121" y="10798"/>
                  </a:cubicBezTo>
                  <a:cubicBezTo>
                    <a:pt x="13345" y="10652"/>
                    <a:pt x="13592" y="10585"/>
                    <a:pt x="13844" y="10585"/>
                  </a:cubicBezTo>
                  <a:cubicBezTo>
                    <a:pt x="13901" y="10585"/>
                    <a:pt x="13957" y="10589"/>
                    <a:pt x="14014" y="10595"/>
                  </a:cubicBezTo>
                  <a:cubicBezTo>
                    <a:pt x="14819" y="10667"/>
                    <a:pt x="15617" y="10706"/>
                    <a:pt x="16413" y="10706"/>
                  </a:cubicBezTo>
                  <a:cubicBezTo>
                    <a:pt x="17078" y="10706"/>
                    <a:pt x="17741" y="10679"/>
                    <a:pt x="18408" y="10619"/>
                  </a:cubicBezTo>
                  <a:cubicBezTo>
                    <a:pt x="19181" y="10548"/>
                    <a:pt x="19967" y="10441"/>
                    <a:pt x="20717" y="10191"/>
                  </a:cubicBezTo>
                  <a:cubicBezTo>
                    <a:pt x="20789" y="10155"/>
                    <a:pt x="20848" y="10131"/>
                    <a:pt x="20908" y="10083"/>
                  </a:cubicBezTo>
                  <a:lnTo>
                    <a:pt x="20908" y="10083"/>
                  </a:lnTo>
                  <a:cubicBezTo>
                    <a:pt x="19848" y="10298"/>
                    <a:pt x="18789" y="10417"/>
                    <a:pt x="17717" y="10476"/>
                  </a:cubicBezTo>
                  <a:cubicBezTo>
                    <a:pt x="17293" y="10490"/>
                    <a:pt x="16873" y="10499"/>
                    <a:pt x="16452" y="10499"/>
                  </a:cubicBezTo>
                  <a:cubicBezTo>
                    <a:pt x="15809" y="10499"/>
                    <a:pt x="15164" y="10479"/>
                    <a:pt x="14502" y="10429"/>
                  </a:cubicBezTo>
                  <a:cubicBezTo>
                    <a:pt x="14586" y="10393"/>
                    <a:pt x="14669" y="10369"/>
                    <a:pt x="14740" y="10333"/>
                  </a:cubicBezTo>
                  <a:lnTo>
                    <a:pt x="16133" y="9762"/>
                  </a:lnTo>
                  <a:cubicBezTo>
                    <a:pt x="16253" y="9714"/>
                    <a:pt x="16372" y="9655"/>
                    <a:pt x="16491" y="9619"/>
                  </a:cubicBezTo>
                  <a:cubicBezTo>
                    <a:pt x="16824" y="9548"/>
                    <a:pt x="17181" y="9476"/>
                    <a:pt x="17526" y="9405"/>
                  </a:cubicBezTo>
                  <a:cubicBezTo>
                    <a:pt x="17629" y="9384"/>
                    <a:pt x="17732" y="9355"/>
                    <a:pt x="17835" y="9355"/>
                  </a:cubicBezTo>
                  <a:cubicBezTo>
                    <a:pt x="17851" y="9355"/>
                    <a:pt x="17867" y="9356"/>
                    <a:pt x="17884" y="9357"/>
                  </a:cubicBezTo>
                  <a:cubicBezTo>
                    <a:pt x="17988" y="9366"/>
                    <a:pt x="18092" y="9370"/>
                    <a:pt x="18196" y="9370"/>
                  </a:cubicBezTo>
                  <a:cubicBezTo>
                    <a:pt x="18927" y="9370"/>
                    <a:pt x="19624" y="9165"/>
                    <a:pt x="20313" y="8988"/>
                  </a:cubicBezTo>
                  <a:cubicBezTo>
                    <a:pt x="20420" y="8952"/>
                    <a:pt x="20503" y="8929"/>
                    <a:pt x="20598" y="8905"/>
                  </a:cubicBezTo>
                  <a:close/>
                  <a:moveTo>
                    <a:pt x="15193" y="15691"/>
                  </a:moveTo>
                  <a:cubicBezTo>
                    <a:pt x="16086" y="16501"/>
                    <a:pt x="17026" y="17203"/>
                    <a:pt x="18134" y="17799"/>
                  </a:cubicBezTo>
                  <a:cubicBezTo>
                    <a:pt x="18015" y="17822"/>
                    <a:pt x="17955" y="17834"/>
                    <a:pt x="17896" y="17834"/>
                  </a:cubicBezTo>
                  <a:cubicBezTo>
                    <a:pt x="17586" y="17858"/>
                    <a:pt x="17253" y="17858"/>
                    <a:pt x="16943" y="17870"/>
                  </a:cubicBezTo>
                  <a:cubicBezTo>
                    <a:pt x="16928" y="17871"/>
                    <a:pt x="16913" y="17871"/>
                    <a:pt x="16898" y="17871"/>
                  </a:cubicBezTo>
                  <a:cubicBezTo>
                    <a:pt x="16705" y="17871"/>
                    <a:pt x="16551" y="17799"/>
                    <a:pt x="16407" y="17644"/>
                  </a:cubicBezTo>
                  <a:cubicBezTo>
                    <a:pt x="15907" y="17084"/>
                    <a:pt x="15526" y="16441"/>
                    <a:pt x="15157" y="15786"/>
                  </a:cubicBezTo>
                  <a:cubicBezTo>
                    <a:pt x="15145" y="15775"/>
                    <a:pt x="15181" y="15739"/>
                    <a:pt x="15193" y="15691"/>
                  </a:cubicBezTo>
                  <a:close/>
                  <a:moveTo>
                    <a:pt x="13871" y="13179"/>
                  </a:moveTo>
                  <a:lnTo>
                    <a:pt x="13871" y="13179"/>
                  </a:lnTo>
                  <a:cubicBezTo>
                    <a:pt x="15717" y="14941"/>
                    <a:pt x="17777" y="16346"/>
                    <a:pt x="20182" y="17453"/>
                  </a:cubicBezTo>
                  <a:cubicBezTo>
                    <a:pt x="20063" y="17477"/>
                    <a:pt x="20003" y="17513"/>
                    <a:pt x="19955" y="17513"/>
                  </a:cubicBezTo>
                  <a:cubicBezTo>
                    <a:pt x="19717" y="17513"/>
                    <a:pt x="19527" y="17620"/>
                    <a:pt x="19348" y="17763"/>
                  </a:cubicBezTo>
                  <a:cubicBezTo>
                    <a:pt x="19187" y="17895"/>
                    <a:pt x="19035" y="17982"/>
                    <a:pt x="18869" y="17982"/>
                  </a:cubicBezTo>
                  <a:cubicBezTo>
                    <a:pt x="18766" y="17982"/>
                    <a:pt x="18657" y="17948"/>
                    <a:pt x="18539" y="17870"/>
                  </a:cubicBezTo>
                  <a:cubicBezTo>
                    <a:pt x="18110" y="17584"/>
                    <a:pt x="17634" y="17346"/>
                    <a:pt x="17217" y="17037"/>
                  </a:cubicBezTo>
                  <a:cubicBezTo>
                    <a:pt x="16491" y="16501"/>
                    <a:pt x="15788" y="15929"/>
                    <a:pt x="15074" y="15382"/>
                  </a:cubicBezTo>
                  <a:cubicBezTo>
                    <a:pt x="14967" y="15310"/>
                    <a:pt x="14883" y="15203"/>
                    <a:pt x="14824" y="15084"/>
                  </a:cubicBezTo>
                  <a:cubicBezTo>
                    <a:pt x="14502" y="14477"/>
                    <a:pt x="14205" y="13881"/>
                    <a:pt x="13895" y="13274"/>
                  </a:cubicBezTo>
                  <a:cubicBezTo>
                    <a:pt x="13883" y="13250"/>
                    <a:pt x="13883" y="13215"/>
                    <a:pt x="13871" y="13179"/>
                  </a:cubicBezTo>
                  <a:close/>
                  <a:moveTo>
                    <a:pt x="14348" y="14536"/>
                  </a:moveTo>
                  <a:lnTo>
                    <a:pt x="14348" y="14536"/>
                  </a:lnTo>
                  <a:cubicBezTo>
                    <a:pt x="14609" y="15024"/>
                    <a:pt x="14895" y="15536"/>
                    <a:pt x="15062" y="16084"/>
                  </a:cubicBezTo>
                  <a:cubicBezTo>
                    <a:pt x="15264" y="16799"/>
                    <a:pt x="15431" y="17525"/>
                    <a:pt x="15621" y="18251"/>
                  </a:cubicBezTo>
                  <a:cubicBezTo>
                    <a:pt x="15669" y="18418"/>
                    <a:pt x="15621" y="18537"/>
                    <a:pt x="15538" y="18692"/>
                  </a:cubicBezTo>
                  <a:cubicBezTo>
                    <a:pt x="15419" y="18894"/>
                    <a:pt x="15324" y="19120"/>
                    <a:pt x="15252" y="19346"/>
                  </a:cubicBezTo>
                  <a:cubicBezTo>
                    <a:pt x="15173" y="19585"/>
                    <a:pt x="15119" y="19673"/>
                    <a:pt x="14951" y="19673"/>
                  </a:cubicBezTo>
                  <a:cubicBezTo>
                    <a:pt x="14892" y="19673"/>
                    <a:pt x="14820" y="19662"/>
                    <a:pt x="14729" y="19644"/>
                  </a:cubicBezTo>
                  <a:cubicBezTo>
                    <a:pt x="14729" y="18787"/>
                    <a:pt x="14776" y="17930"/>
                    <a:pt x="14729" y="17084"/>
                  </a:cubicBezTo>
                  <a:cubicBezTo>
                    <a:pt x="14657" y="16227"/>
                    <a:pt x="14478" y="15382"/>
                    <a:pt x="14348" y="14536"/>
                  </a:cubicBezTo>
                  <a:close/>
                  <a:moveTo>
                    <a:pt x="9537" y="14143"/>
                  </a:moveTo>
                  <a:cubicBezTo>
                    <a:pt x="8823" y="15953"/>
                    <a:pt x="8121" y="17751"/>
                    <a:pt x="7930" y="19739"/>
                  </a:cubicBezTo>
                  <a:cubicBezTo>
                    <a:pt x="7859" y="19656"/>
                    <a:pt x="7775" y="19596"/>
                    <a:pt x="7751" y="19537"/>
                  </a:cubicBezTo>
                  <a:cubicBezTo>
                    <a:pt x="7454" y="19001"/>
                    <a:pt x="7335" y="18453"/>
                    <a:pt x="7513" y="17858"/>
                  </a:cubicBezTo>
                  <a:cubicBezTo>
                    <a:pt x="7704" y="17180"/>
                    <a:pt x="8037" y="16572"/>
                    <a:pt x="8371" y="15977"/>
                  </a:cubicBezTo>
                  <a:cubicBezTo>
                    <a:pt x="8704" y="15394"/>
                    <a:pt x="9073" y="14846"/>
                    <a:pt x="9430" y="14286"/>
                  </a:cubicBezTo>
                  <a:cubicBezTo>
                    <a:pt x="9466" y="14239"/>
                    <a:pt x="9502" y="14191"/>
                    <a:pt x="9537" y="14143"/>
                  </a:cubicBezTo>
                  <a:close/>
                  <a:moveTo>
                    <a:pt x="11978" y="11726"/>
                  </a:moveTo>
                  <a:cubicBezTo>
                    <a:pt x="10597" y="14465"/>
                    <a:pt x="9478" y="17275"/>
                    <a:pt x="9049" y="20275"/>
                  </a:cubicBezTo>
                  <a:cubicBezTo>
                    <a:pt x="8775" y="20204"/>
                    <a:pt x="8525" y="20132"/>
                    <a:pt x="8240" y="20073"/>
                  </a:cubicBezTo>
                  <a:cubicBezTo>
                    <a:pt x="8073" y="20037"/>
                    <a:pt x="8013" y="19954"/>
                    <a:pt x="8025" y="19799"/>
                  </a:cubicBezTo>
                  <a:cubicBezTo>
                    <a:pt x="8073" y="19501"/>
                    <a:pt x="8109" y="19204"/>
                    <a:pt x="8168" y="18930"/>
                  </a:cubicBezTo>
                  <a:cubicBezTo>
                    <a:pt x="8513" y="17394"/>
                    <a:pt x="9014" y="15906"/>
                    <a:pt x="9645" y="14465"/>
                  </a:cubicBezTo>
                  <a:cubicBezTo>
                    <a:pt x="9764" y="14203"/>
                    <a:pt x="9859" y="13953"/>
                    <a:pt x="9966" y="13703"/>
                  </a:cubicBezTo>
                  <a:cubicBezTo>
                    <a:pt x="10264" y="13024"/>
                    <a:pt x="10716" y="12453"/>
                    <a:pt x="11288" y="12000"/>
                  </a:cubicBezTo>
                  <a:cubicBezTo>
                    <a:pt x="11490" y="11857"/>
                    <a:pt x="11692" y="11726"/>
                    <a:pt x="11978" y="11726"/>
                  </a:cubicBezTo>
                  <a:close/>
                  <a:moveTo>
                    <a:pt x="12300" y="11703"/>
                  </a:moveTo>
                  <a:cubicBezTo>
                    <a:pt x="12347" y="11798"/>
                    <a:pt x="12454" y="11869"/>
                    <a:pt x="12454" y="11965"/>
                  </a:cubicBezTo>
                  <a:cubicBezTo>
                    <a:pt x="12502" y="12536"/>
                    <a:pt x="12573" y="13108"/>
                    <a:pt x="12526" y="13667"/>
                  </a:cubicBezTo>
                  <a:cubicBezTo>
                    <a:pt x="12300" y="16037"/>
                    <a:pt x="11811" y="18334"/>
                    <a:pt x="10919" y="20537"/>
                  </a:cubicBezTo>
                  <a:cubicBezTo>
                    <a:pt x="10740" y="20978"/>
                    <a:pt x="10549" y="21406"/>
                    <a:pt x="10371" y="21859"/>
                  </a:cubicBezTo>
                  <a:cubicBezTo>
                    <a:pt x="10538" y="21561"/>
                    <a:pt x="10728" y="21263"/>
                    <a:pt x="10871" y="20954"/>
                  </a:cubicBezTo>
                  <a:cubicBezTo>
                    <a:pt x="11681" y="19204"/>
                    <a:pt x="12181" y="17382"/>
                    <a:pt x="12466" y="15489"/>
                  </a:cubicBezTo>
                  <a:cubicBezTo>
                    <a:pt x="12538" y="14953"/>
                    <a:pt x="12621" y="14417"/>
                    <a:pt x="12657" y="13870"/>
                  </a:cubicBezTo>
                  <a:cubicBezTo>
                    <a:pt x="12716" y="13274"/>
                    <a:pt x="12693" y="12679"/>
                    <a:pt x="12562" y="12096"/>
                  </a:cubicBezTo>
                  <a:cubicBezTo>
                    <a:pt x="12526" y="11988"/>
                    <a:pt x="12514" y="11881"/>
                    <a:pt x="12502" y="11786"/>
                  </a:cubicBezTo>
                  <a:cubicBezTo>
                    <a:pt x="12545" y="11756"/>
                    <a:pt x="12581" y="11743"/>
                    <a:pt x="12613" y="11743"/>
                  </a:cubicBezTo>
                  <a:cubicBezTo>
                    <a:pt x="12669" y="11743"/>
                    <a:pt x="12710" y="11784"/>
                    <a:pt x="12740" y="11846"/>
                  </a:cubicBezTo>
                  <a:cubicBezTo>
                    <a:pt x="12764" y="11917"/>
                    <a:pt x="12776" y="12000"/>
                    <a:pt x="12800" y="12084"/>
                  </a:cubicBezTo>
                  <a:cubicBezTo>
                    <a:pt x="13038" y="13548"/>
                    <a:pt x="13145" y="15036"/>
                    <a:pt x="13062" y="16525"/>
                  </a:cubicBezTo>
                  <a:cubicBezTo>
                    <a:pt x="12966" y="17882"/>
                    <a:pt x="12764" y="19227"/>
                    <a:pt x="12407" y="20537"/>
                  </a:cubicBezTo>
                  <a:cubicBezTo>
                    <a:pt x="12395" y="20620"/>
                    <a:pt x="12359" y="20728"/>
                    <a:pt x="12347" y="20811"/>
                  </a:cubicBezTo>
                  <a:cubicBezTo>
                    <a:pt x="12347" y="20835"/>
                    <a:pt x="12359" y="20859"/>
                    <a:pt x="12371" y="20966"/>
                  </a:cubicBezTo>
                  <a:cubicBezTo>
                    <a:pt x="12931" y="19466"/>
                    <a:pt x="13181" y="17977"/>
                    <a:pt x="13252" y="16453"/>
                  </a:cubicBezTo>
                  <a:cubicBezTo>
                    <a:pt x="13335" y="14953"/>
                    <a:pt x="13228" y="13453"/>
                    <a:pt x="12835" y="11905"/>
                  </a:cubicBezTo>
                  <a:lnTo>
                    <a:pt x="12835" y="11905"/>
                  </a:lnTo>
                  <a:cubicBezTo>
                    <a:pt x="13109" y="12060"/>
                    <a:pt x="13240" y="12227"/>
                    <a:pt x="13347" y="12453"/>
                  </a:cubicBezTo>
                  <a:cubicBezTo>
                    <a:pt x="14300" y="14560"/>
                    <a:pt x="14681" y="16787"/>
                    <a:pt x="14621" y="19085"/>
                  </a:cubicBezTo>
                  <a:cubicBezTo>
                    <a:pt x="14609" y="19466"/>
                    <a:pt x="14633" y="19847"/>
                    <a:pt x="14478" y="20204"/>
                  </a:cubicBezTo>
                  <a:cubicBezTo>
                    <a:pt x="14383" y="20394"/>
                    <a:pt x="14300" y="20549"/>
                    <a:pt x="14062" y="20597"/>
                  </a:cubicBezTo>
                  <a:cubicBezTo>
                    <a:pt x="13764" y="20656"/>
                    <a:pt x="13586" y="20894"/>
                    <a:pt x="13407" y="21109"/>
                  </a:cubicBezTo>
                  <a:cubicBezTo>
                    <a:pt x="13180" y="21404"/>
                    <a:pt x="13084" y="21529"/>
                    <a:pt x="12929" y="21529"/>
                  </a:cubicBezTo>
                  <a:cubicBezTo>
                    <a:pt x="12815" y="21529"/>
                    <a:pt x="12670" y="21462"/>
                    <a:pt x="12419" y="21347"/>
                  </a:cubicBezTo>
                  <a:cubicBezTo>
                    <a:pt x="12359" y="21323"/>
                    <a:pt x="12323" y="21287"/>
                    <a:pt x="12264" y="21275"/>
                  </a:cubicBezTo>
                  <a:cubicBezTo>
                    <a:pt x="12145" y="21237"/>
                    <a:pt x="12043" y="21216"/>
                    <a:pt x="11955" y="21216"/>
                  </a:cubicBezTo>
                  <a:cubicBezTo>
                    <a:pt x="11742" y="21216"/>
                    <a:pt x="11610" y="21338"/>
                    <a:pt x="11526" y="21632"/>
                  </a:cubicBezTo>
                  <a:cubicBezTo>
                    <a:pt x="11442" y="21966"/>
                    <a:pt x="11252" y="22061"/>
                    <a:pt x="10930" y="22061"/>
                  </a:cubicBezTo>
                  <a:cubicBezTo>
                    <a:pt x="10915" y="22060"/>
                    <a:pt x="10898" y="22059"/>
                    <a:pt x="10882" y="22059"/>
                  </a:cubicBezTo>
                  <a:cubicBezTo>
                    <a:pt x="10751" y="22059"/>
                    <a:pt x="10605" y="22097"/>
                    <a:pt x="10478" y="22097"/>
                  </a:cubicBezTo>
                  <a:cubicBezTo>
                    <a:pt x="10418" y="22097"/>
                    <a:pt x="10359" y="22049"/>
                    <a:pt x="10299" y="22025"/>
                  </a:cubicBezTo>
                  <a:cubicBezTo>
                    <a:pt x="10252" y="22061"/>
                    <a:pt x="10204" y="22109"/>
                    <a:pt x="10097" y="22180"/>
                  </a:cubicBezTo>
                  <a:cubicBezTo>
                    <a:pt x="10073" y="21966"/>
                    <a:pt x="10037" y="21811"/>
                    <a:pt x="10026" y="21644"/>
                  </a:cubicBezTo>
                  <a:cubicBezTo>
                    <a:pt x="10014" y="21394"/>
                    <a:pt x="9918" y="21204"/>
                    <a:pt x="9716" y="21037"/>
                  </a:cubicBezTo>
                  <a:cubicBezTo>
                    <a:pt x="8954" y="20430"/>
                    <a:pt x="9109" y="20632"/>
                    <a:pt x="9287" y="19727"/>
                  </a:cubicBezTo>
                  <a:cubicBezTo>
                    <a:pt x="9561" y="18215"/>
                    <a:pt x="10037" y="16739"/>
                    <a:pt x="10609" y="15298"/>
                  </a:cubicBezTo>
                  <a:cubicBezTo>
                    <a:pt x="10966" y="14405"/>
                    <a:pt x="11323" y="13512"/>
                    <a:pt x="11692" y="12619"/>
                  </a:cubicBezTo>
                  <a:cubicBezTo>
                    <a:pt x="11800" y="12357"/>
                    <a:pt x="11931" y="12119"/>
                    <a:pt x="12062" y="11881"/>
                  </a:cubicBezTo>
                  <a:cubicBezTo>
                    <a:pt x="12109" y="11810"/>
                    <a:pt x="12228" y="11762"/>
                    <a:pt x="12300" y="11703"/>
                  </a:cubicBezTo>
                  <a:close/>
                  <a:moveTo>
                    <a:pt x="6565" y="1"/>
                  </a:moveTo>
                  <a:cubicBezTo>
                    <a:pt x="6464" y="1"/>
                    <a:pt x="6372" y="66"/>
                    <a:pt x="6263" y="201"/>
                  </a:cubicBezTo>
                  <a:cubicBezTo>
                    <a:pt x="6132" y="356"/>
                    <a:pt x="6013" y="511"/>
                    <a:pt x="5858" y="654"/>
                  </a:cubicBezTo>
                  <a:cubicBezTo>
                    <a:pt x="5442" y="1011"/>
                    <a:pt x="5418" y="1106"/>
                    <a:pt x="5596" y="1630"/>
                  </a:cubicBezTo>
                  <a:cubicBezTo>
                    <a:pt x="5692" y="1904"/>
                    <a:pt x="5656" y="1999"/>
                    <a:pt x="5382" y="2094"/>
                  </a:cubicBezTo>
                  <a:cubicBezTo>
                    <a:pt x="5204" y="2142"/>
                    <a:pt x="5025" y="2166"/>
                    <a:pt x="4858" y="2225"/>
                  </a:cubicBezTo>
                  <a:cubicBezTo>
                    <a:pt x="4549" y="2332"/>
                    <a:pt x="4442" y="2475"/>
                    <a:pt x="4442" y="2809"/>
                  </a:cubicBezTo>
                  <a:cubicBezTo>
                    <a:pt x="4442" y="2928"/>
                    <a:pt x="4465" y="3059"/>
                    <a:pt x="4465" y="3190"/>
                  </a:cubicBezTo>
                  <a:cubicBezTo>
                    <a:pt x="4465" y="3452"/>
                    <a:pt x="4442" y="3702"/>
                    <a:pt x="4251" y="3928"/>
                  </a:cubicBezTo>
                  <a:cubicBezTo>
                    <a:pt x="4180" y="4011"/>
                    <a:pt x="4180" y="4190"/>
                    <a:pt x="4180" y="4321"/>
                  </a:cubicBezTo>
                  <a:cubicBezTo>
                    <a:pt x="4180" y="4476"/>
                    <a:pt x="4239" y="4607"/>
                    <a:pt x="4287" y="4738"/>
                  </a:cubicBezTo>
                  <a:cubicBezTo>
                    <a:pt x="4311" y="4892"/>
                    <a:pt x="4322" y="5011"/>
                    <a:pt x="4227" y="5142"/>
                  </a:cubicBezTo>
                  <a:cubicBezTo>
                    <a:pt x="4049" y="5333"/>
                    <a:pt x="4061" y="5547"/>
                    <a:pt x="4180" y="5773"/>
                  </a:cubicBezTo>
                  <a:cubicBezTo>
                    <a:pt x="4263" y="5928"/>
                    <a:pt x="4358" y="6107"/>
                    <a:pt x="4358" y="6273"/>
                  </a:cubicBezTo>
                  <a:cubicBezTo>
                    <a:pt x="4358" y="6547"/>
                    <a:pt x="4418" y="6762"/>
                    <a:pt x="4620" y="6964"/>
                  </a:cubicBezTo>
                  <a:cubicBezTo>
                    <a:pt x="4620" y="6964"/>
                    <a:pt x="4608" y="6988"/>
                    <a:pt x="4608" y="7024"/>
                  </a:cubicBezTo>
                  <a:cubicBezTo>
                    <a:pt x="4596" y="7024"/>
                    <a:pt x="4561" y="7047"/>
                    <a:pt x="4549" y="7047"/>
                  </a:cubicBezTo>
                  <a:cubicBezTo>
                    <a:pt x="4489" y="7059"/>
                    <a:pt x="4430" y="7059"/>
                    <a:pt x="4370" y="7059"/>
                  </a:cubicBezTo>
                  <a:cubicBezTo>
                    <a:pt x="4295" y="7051"/>
                    <a:pt x="4221" y="7047"/>
                    <a:pt x="4148" y="7047"/>
                  </a:cubicBezTo>
                  <a:cubicBezTo>
                    <a:pt x="3683" y="7047"/>
                    <a:pt x="3245" y="7204"/>
                    <a:pt x="2834" y="7440"/>
                  </a:cubicBezTo>
                  <a:cubicBezTo>
                    <a:pt x="2203" y="7774"/>
                    <a:pt x="1644" y="8226"/>
                    <a:pt x="1370" y="8929"/>
                  </a:cubicBezTo>
                  <a:cubicBezTo>
                    <a:pt x="1227" y="9262"/>
                    <a:pt x="1084" y="9595"/>
                    <a:pt x="715" y="9798"/>
                  </a:cubicBezTo>
                  <a:cubicBezTo>
                    <a:pt x="774" y="9952"/>
                    <a:pt x="810" y="10060"/>
                    <a:pt x="834" y="10262"/>
                  </a:cubicBezTo>
                  <a:cubicBezTo>
                    <a:pt x="965" y="10595"/>
                    <a:pt x="929" y="10893"/>
                    <a:pt x="667" y="11143"/>
                  </a:cubicBezTo>
                  <a:cubicBezTo>
                    <a:pt x="501" y="11286"/>
                    <a:pt x="358" y="11453"/>
                    <a:pt x="203" y="11607"/>
                  </a:cubicBezTo>
                  <a:cubicBezTo>
                    <a:pt x="0" y="11810"/>
                    <a:pt x="12" y="11905"/>
                    <a:pt x="155" y="12155"/>
                  </a:cubicBezTo>
                  <a:cubicBezTo>
                    <a:pt x="393" y="12524"/>
                    <a:pt x="620" y="12905"/>
                    <a:pt x="810" y="13298"/>
                  </a:cubicBezTo>
                  <a:cubicBezTo>
                    <a:pt x="893" y="13441"/>
                    <a:pt x="917" y="13655"/>
                    <a:pt x="893" y="13822"/>
                  </a:cubicBezTo>
                  <a:cubicBezTo>
                    <a:pt x="846" y="14060"/>
                    <a:pt x="905" y="14251"/>
                    <a:pt x="1048" y="14417"/>
                  </a:cubicBezTo>
                  <a:cubicBezTo>
                    <a:pt x="1191" y="14560"/>
                    <a:pt x="1334" y="14691"/>
                    <a:pt x="1465" y="14846"/>
                  </a:cubicBezTo>
                  <a:cubicBezTo>
                    <a:pt x="1572" y="14953"/>
                    <a:pt x="1667" y="15084"/>
                    <a:pt x="1751" y="15203"/>
                  </a:cubicBezTo>
                  <a:cubicBezTo>
                    <a:pt x="1882" y="15382"/>
                    <a:pt x="1989" y="15584"/>
                    <a:pt x="2156" y="15739"/>
                  </a:cubicBezTo>
                  <a:cubicBezTo>
                    <a:pt x="2441" y="15989"/>
                    <a:pt x="2739" y="16203"/>
                    <a:pt x="3037" y="16418"/>
                  </a:cubicBezTo>
                  <a:cubicBezTo>
                    <a:pt x="3392" y="16689"/>
                    <a:pt x="3741" y="16820"/>
                    <a:pt x="4104" y="16820"/>
                  </a:cubicBezTo>
                  <a:cubicBezTo>
                    <a:pt x="4409" y="16820"/>
                    <a:pt x="4724" y="16728"/>
                    <a:pt x="5061" y="16548"/>
                  </a:cubicBezTo>
                  <a:cubicBezTo>
                    <a:pt x="6275" y="15858"/>
                    <a:pt x="7478" y="15155"/>
                    <a:pt x="8609" y="14334"/>
                  </a:cubicBezTo>
                  <a:cubicBezTo>
                    <a:pt x="8883" y="14143"/>
                    <a:pt x="9168" y="13965"/>
                    <a:pt x="9430" y="13786"/>
                  </a:cubicBezTo>
                  <a:lnTo>
                    <a:pt x="9478" y="13834"/>
                  </a:lnTo>
                  <a:cubicBezTo>
                    <a:pt x="9228" y="14227"/>
                    <a:pt x="8966" y="14608"/>
                    <a:pt x="8728" y="15001"/>
                  </a:cubicBezTo>
                  <a:cubicBezTo>
                    <a:pt x="8192" y="15858"/>
                    <a:pt x="7680" y="16727"/>
                    <a:pt x="7323" y="17680"/>
                  </a:cubicBezTo>
                  <a:cubicBezTo>
                    <a:pt x="7049" y="18394"/>
                    <a:pt x="7144" y="19061"/>
                    <a:pt x="7478" y="19716"/>
                  </a:cubicBezTo>
                  <a:cubicBezTo>
                    <a:pt x="7597" y="19954"/>
                    <a:pt x="7751" y="20156"/>
                    <a:pt x="7882" y="20370"/>
                  </a:cubicBezTo>
                  <a:cubicBezTo>
                    <a:pt x="8097" y="20394"/>
                    <a:pt x="8299" y="20430"/>
                    <a:pt x="8490" y="20466"/>
                  </a:cubicBezTo>
                  <a:cubicBezTo>
                    <a:pt x="8585" y="20489"/>
                    <a:pt x="8692" y="20513"/>
                    <a:pt x="8716" y="20573"/>
                  </a:cubicBezTo>
                  <a:cubicBezTo>
                    <a:pt x="8930" y="20930"/>
                    <a:pt x="9264" y="21144"/>
                    <a:pt x="9561" y="21394"/>
                  </a:cubicBezTo>
                  <a:cubicBezTo>
                    <a:pt x="9680" y="21501"/>
                    <a:pt x="9728" y="21621"/>
                    <a:pt x="9740" y="21763"/>
                  </a:cubicBezTo>
                  <a:cubicBezTo>
                    <a:pt x="9740" y="21930"/>
                    <a:pt x="9764" y="22097"/>
                    <a:pt x="9799" y="22252"/>
                  </a:cubicBezTo>
                  <a:cubicBezTo>
                    <a:pt x="9841" y="22447"/>
                    <a:pt x="9935" y="22518"/>
                    <a:pt x="10107" y="22518"/>
                  </a:cubicBezTo>
                  <a:cubicBezTo>
                    <a:pt x="10134" y="22518"/>
                    <a:pt x="10162" y="22517"/>
                    <a:pt x="10192" y="22514"/>
                  </a:cubicBezTo>
                  <a:cubicBezTo>
                    <a:pt x="10478" y="22466"/>
                    <a:pt x="10752" y="22418"/>
                    <a:pt x="11038" y="22394"/>
                  </a:cubicBezTo>
                  <a:cubicBezTo>
                    <a:pt x="11383" y="22359"/>
                    <a:pt x="11609" y="22228"/>
                    <a:pt x="11692" y="21859"/>
                  </a:cubicBezTo>
                  <a:cubicBezTo>
                    <a:pt x="11733" y="21664"/>
                    <a:pt x="11818" y="21580"/>
                    <a:pt x="11954" y="21580"/>
                  </a:cubicBezTo>
                  <a:cubicBezTo>
                    <a:pt x="12018" y="21580"/>
                    <a:pt x="12093" y="21598"/>
                    <a:pt x="12181" y="21632"/>
                  </a:cubicBezTo>
                  <a:cubicBezTo>
                    <a:pt x="12347" y="21704"/>
                    <a:pt x="12514" y="21799"/>
                    <a:pt x="12681" y="21859"/>
                  </a:cubicBezTo>
                  <a:cubicBezTo>
                    <a:pt x="12781" y="21897"/>
                    <a:pt x="12867" y="21917"/>
                    <a:pt x="12944" y="21917"/>
                  </a:cubicBezTo>
                  <a:cubicBezTo>
                    <a:pt x="13107" y="21917"/>
                    <a:pt x="13230" y="21830"/>
                    <a:pt x="13359" y="21644"/>
                  </a:cubicBezTo>
                  <a:cubicBezTo>
                    <a:pt x="13419" y="21573"/>
                    <a:pt x="13466" y="21478"/>
                    <a:pt x="13526" y="21406"/>
                  </a:cubicBezTo>
                  <a:cubicBezTo>
                    <a:pt x="13705" y="21216"/>
                    <a:pt x="13871" y="20990"/>
                    <a:pt x="14145" y="20942"/>
                  </a:cubicBezTo>
                  <a:cubicBezTo>
                    <a:pt x="14383" y="20906"/>
                    <a:pt x="14502" y="20763"/>
                    <a:pt x="14598" y="20573"/>
                  </a:cubicBezTo>
                  <a:cubicBezTo>
                    <a:pt x="14645" y="20454"/>
                    <a:pt x="14705" y="20347"/>
                    <a:pt x="14740" y="20251"/>
                  </a:cubicBezTo>
                  <a:cubicBezTo>
                    <a:pt x="14788" y="20108"/>
                    <a:pt x="14859" y="20025"/>
                    <a:pt x="15014" y="19989"/>
                  </a:cubicBezTo>
                  <a:cubicBezTo>
                    <a:pt x="15300" y="19930"/>
                    <a:pt x="15395" y="19739"/>
                    <a:pt x="15479" y="19477"/>
                  </a:cubicBezTo>
                  <a:cubicBezTo>
                    <a:pt x="15514" y="19299"/>
                    <a:pt x="15610" y="19085"/>
                    <a:pt x="15729" y="18942"/>
                  </a:cubicBezTo>
                  <a:cubicBezTo>
                    <a:pt x="15872" y="18763"/>
                    <a:pt x="15907" y="18596"/>
                    <a:pt x="15848" y="18382"/>
                  </a:cubicBezTo>
                  <a:cubicBezTo>
                    <a:pt x="15741" y="17965"/>
                    <a:pt x="15645" y="17549"/>
                    <a:pt x="15562" y="17132"/>
                  </a:cubicBezTo>
                  <a:lnTo>
                    <a:pt x="15562" y="17132"/>
                  </a:lnTo>
                  <a:cubicBezTo>
                    <a:pt x="15645" y="17180"/>
                    <a:pt x="15693" y="17251"/>
                    <a:pt x="15752" y="17334"/>
                  </a:cubicBezTo>
                  <a:cubicBezTo>
                    <a:pt x="15955" y="17572"/>
                    <a:pt x="16145" y="17787"/>
                    <a:pt x="16336" y="18013"/>
                  </a:cubicBezTo>
                  <a:cubicBezTo>
                    <a:pt x="16445" y="18133"/>
                    <a:pt x="16584" y="18193"/>
                    <a:pt x="16744" y="18193"/>
                  </a:cubicBezTo>
                  <a:cubicBezTo>
                    <a:pt x="16759" y="18193"/>
                    <a:pt x="16773" y="18193"/>
                    <a:pt x="16788" y="18192"/>
                  </a:cubicBezTo>
                  <a:cubicBezTo>
                    <a:pt x="17145" y="18180"/>
                    <a:pt x="17515" y="18168"/>
                    <a:pt x="17884" y="18168"/>
                  </a:cubicBezTo>
                  <a:cubicBezTo>
                    <a:pt x="18098" y="18168"/>
                    <a:pt x="18336" y="18168"/>
                    <a:pt x="18515" y="18251"/>
                  </a:cubicBezTo>
                  <a:cubicBezTo>
                    <a:pt x="18632" y="18307"/>
                    <a:pt x="18740" y="18334"/>
                    <a:pt x="18841" y="18334"/>
                  </a:cubicBezTo>
                  <a:cubicBezTo>
                    <a:pt x="18997" y="18334"/>
                    <a:pt x="19135" y="18271"/>
                    <a:pt x="19265" y="18156"/>
                  </a:cubicBezTo>
                  <a:cubicBezTo>
                    <a:pt x="19551" y="17894"/>
                    <a:pt x="19860" y="17834"/>
                    <a:pt x="20217" y="17811"/>
                  </a:cubicBezTo>
                  <a:cubicBezTo>
                    <a:pt x="20503" y="17775"/>
                    <a:pt x="20801" y="17739"/>
                    <a:pt x="21039" y="17596"/>
                  </a:cubicBezTo>
                  <a:cubicBezTo>
                    <a:pt x="21563" y="17287"/>
                    <a:pt x="22122" y="17108"/>
                    <a:pt x="22694" y="16929"/>
                  </a:cubicBezTo>
                  <a:cubicBezTo>
                    <a:pt x="22765" y="16906"/>
                    <a:pt x="22825" y="16858"/>
                    <a:pt x="22896" y="16822"/>
                  </a:cubicBezTo>
                  <a:cubicBezTo>
                    <a:pt x="22813" y="16584"/>
                    <a:pt x="22694" y="16370"/>
                    <a:pt x="22646" y="16144"/>
                  </a:cubicBezTo>
                  <a:cubicBezTo>
                    <a:pt x="22622" y="16013"/>
                    <a:pt x="22622" y="15798"/>
                    <a:pt x="22694" y="15715"/>
                  </a:cubicBezTo>
                  <a:cubicBezTo>
                    <a:pt x="22932" y="15429"/>
                    <a:pt x="22956" y="15132"/>
                    <a:pt x="22956" y="14798"/>
                  </a:cubicBezTo>
                  <a:cubicBezTo>
                    <a:pt x="22956" y="14536"/>
                    <a:pt x="22991" y="14262"/>
                    <a:pt x="23134" y="14012"/>
                  </a:cubicBezTo>
                  <a:cubicBezTo>
                    <a:pt x="23194" y="13905"/>
                    <a:pt x="23218" y="13786"/>
                    <a:pt x="23230" y="13667"/>
                  </a:cubicBezTo>
                  <a:cubicBezTo>
                    <a:pt x="23253" y="13191"/>
                    <a:pt x="23158" y="12750"/>
                    <a:pt x="22765" y="12417"/>
                  </a:cubicBezTo>
                  <a:cubicBezTo>
                    <a:pt x="22563" y="12238"/>
                    <a:pt x="22479" y="12036"/>
                    <a:pt x="22563" y="11786"/>
                  </a:cubicBezTo>
                  <a:cubicBezTo>
                    <a:pt x="22587" y="11667"/>
                    <a:pt x="22599" y="11548"/>
                    <a:pt x="22622" y="11429"/>
                  </a:cubicBezTo>
                  <a:cubicBezTo>
                    <a:pt x="22646" y="11274"/>
                    <a:pt x="22599" y="11143"/>
                    <a:pt x="22468" y="11048"/>
                  </a:cubicBezTo>
                  <a:cubicBezTo>
                    <a:pt x="22206" y="10869"/>
                    <a:pt x="22039" y="10619"/>
                    <a:pt x="21884" y="10333"/>
                  </a:cubicBezTo>
                  <a:cubicBezTo>
                    <a:pt x="21825" y="10238"/>
                    <a:pt x="21753" y="10131"/>
                    <a:pt x="21646" y="10083"/>
                  </a:cubicBezTo>
                  <a:cubicBezTo>
                    <a:pt x="21229" y="9905"/>
                    <a:pt x="20991" y="9595"/>
                    <a:pt x="20967" y="9131"/>
                  </a:cubicBezTo>
                  <a:cubicBezTo>
                    <a:pt x="20967" y="9107"/>
                    <a:pt x="20955" y="9083"/>
                    <a:pt x="20955" y="9059"/>
                  </a:cubicBezTo>
                  <a:cubicBezTo>
                    <a:pt x="20878" y="8819"/>
                    <a:pt x="20807" y="8721"/>
                    <a:pt x="20652" y="8721"/>
                  </a:cubicBezTo>
                  <a:cubicBezTo>
                    <a:pt x="20593" y="8721"/>
                    <a:pt x="20521" y="8735"/>
                    <a:pt x="20432" y="8762"/>
                  </a:cubicBezTo>
                  <a:cubicBezTo>
                    <a:pt x="20074" y="8845"/>
                    <a:pt x="19717" y="8964"/>
                    <a:pt x="19360" y="9059"/>
                  </a:cubicBezTo>
                  <a:cubicBezTo>
                    <a:pt x="19009" y="9149"/>
                    <a:pt x="18664" y="9200"/>
                    <a:pt x="18309" y="9200"/>
                  </a:cubicBezTo>
                  <a:cubicBezTo>
                    <a:pt x="18146" y="9200"/>
                    <a:pt x="17981" y="9189"/>
                    <a:pt x="17812" y="9167"/>
                  </a:cubicBezTo>
                  <a:cubicBezTo>
                    <a:pt x="17919" y="9059"/>
                    <a:pt x="18015" y="8988"/>
                    <a:pt x="18134" y="8905"/>
                  </a:cubicBezTo>
                  <a:cubicBezTo>
                    <a:pt x="18753" y="8536"/>
                    <a:pt x="19348" y="8131"/>
                    <a:pt x="19836" y="7619"/>
                  </a:cubicBezTo>
                  <a:cubicBezTo>
                    <a:pt x="20134" y="7321"/>
                    <a:pt x="20384" y="6988"/>
                    <a:pt x="20539" y="6583"/>
                  </a:cubicBezTo>
                  <a:cubicBezTo>
                    <a:pt x="20741" y="6047"/>
                    <a:pt x="20741" y="5500"/>
                    <a:pt x="20729" y="4940"/>
                  </a:cubicBezTo>
                  <a:cubicBezTo>
                    <a:pt x="20729" y="4499"/>
                    <a:pt x="20598" y="4118"/>
                    <a:pt x="20384" y="3749"/>
                  </a:cubicBezTo>
                  <a:cubicBezTo>
                    <a:pt x="20277" y="3571"/>
                    <a:pt x="20146" y="3404"/>
                    <a:pt x="20074" y="3225"/>
                  </a:cubicBezTo>
                  <a:cubicBezTo>
                    <a:pt x="20003" y="3035"/>
                    <a:pt x="19955" y="2821"/>
                    <a:pt x="19896" y="2594"/>
                  </a:cubicBezTo>
                  <a:cubicBezTo>
                    <a:pt x="19789" y="2571"/>
                    <a:pt x="19658" y="2523"/>
                    <a:pt x="19539" y="2499"/>
                  </a:cubicBezTo>
                  <a:cubicBezTo>
                    <a:pt x="19193" y="2416"/>
                    <a:pt x="19015" y="2201"/>
                    <a:pt x="18955" y="1856"/>
                  </a:cubicBezTo>
                  <a:cubicBezTo>
                    <a:pt x="18931" y="1666"/>
                    <a:pt x="18884" y="1451"/>
                    <a:pt x="18836" y="1261"/>
                  </a:cubicBezTo>
                  <a:cubicBezTo>
                    <a:pt x="18765" y="963"/>
                    <a:pt x="18705" y="928"/>
                    <a:pt x="18396" y="916"/>
                  </a:cubicBezTo>
                  <a:cubicBezTo>
                    <a:pt x="17991" y="904"/>
                    <a:pt x="17586" y="868"/>
                    <a:pt x="17181" y="844"/>
                  </a:cubicBezTo>
                  <a:cubicBezTo>
                    <a:pt x="16967" y="832"/>
                    <a:pt x="16764" y="737"/>
                    <a:pt x="16622" y="570"/>
                  </a:cubicBezTo>
                  <a:cubicBezTo>
                    <a:pt x="16485" y="433"/>
                    <a:pt x="16348" y="390"/>
                    <a:pt x="16169" y="390"/>
                  </a:cubicBezTo>
                  <a:cubicBezTo>
                    <a:pt x="16146" y="390"/>
                    <a:pt x="16122" y="390"/>
                    <a:pt x="16098" y="392"/>
                  </a:cubicBezTo>
                  <a:cubicBezTo>
                    <a:pt x="15710" y="430"/>
                    <a:pt x="15323" y="520"/>
                    <a:pt x="14924" y="520"/>
                  </a:cubicBezTo>
                  <a:cubicBezTo>
                    <a:pt x="14820" y="520"/>
                    <a:pt x="14715" y="514"/>
                    <a:pt x="14609" y="499"/>
                  </a:cubicBezTo>
                  <a:cubicBezTo>
                    <a:pt x="14595" y="495"/>
                    <a:pt x="14583" y="494"/>
                    <a:pt x="14570" y="494"/>
                  </a:cubicBezTo>
                  <a:cubicBezTo>
                    <a:pt x="14540" y="494"/>
                    <a:pt x="14512" y="502"/>
                    <a:pt x="14478" y="511"/>
                  </a:cubicBezTo>
                  <a:cubicBezTo>
                    <a:pt x="13895" y="630"/>
                    <a:pt x="13335" y="832"/>
                    <a:pt x="12812" y="1130"/>
                  </a:cubicBezTo>
                  <a:cubicBezTo>
                    <a:pt x="12466" y="1320"/>
                    <a:pt x="12240" y="1606"/>
                    <a:pt x="12181" y="1987"/>
                  </a:cubicBezTo>
                  <a:cubicBezTo>
                    <a:pt x="12121" y="2416"/>
                    <a:pt x="12050" y="2856"/>
                    <a:pt x="11978" y="3344"/>
                  </a:cubicBezTo>
                  <a:cubicBezTo>
                    <a:pt x="11931" y="3214"/>
                    <a:pt x="11907" y="3130"/>
                    <a:pt x="11883" y="3059"/>
                  </a:cubicBezTo>
                  <a:cubicBezTo>
                    <a:pt x="11800" y="2737"/>
                    <a:pt x="11728" y="2404"/>
                    <a:pt x="11621" y="2094"/>
                  </a:cubicBezTo>
                  <a:cubicBezTo>
                    <a:pt x="11490" y="1666"/>
                    <a:pt x="11252" y="1309"/>
                    <a:pt x="10907" y="1011"/>
                  </a:cubicBezTo>
                  <a:cubicBezTo>
                    <a:pt x="10490" y="618"/>
                    <a:pt x="9954" y="487"/>
                    <a:pt x="9442" y="320"/>
                  </a:cubicBezTo>
                  <a:cubicBezTo>
                    <a:pt x="9347" y="392"/>
                    <a:pt x="9240" y="475"/>
                    <a:pt x="9133" y="511"/>
                  </a:cubicBezTo>
                  <a:cubicBezTo>
                    <a:pt x="8954" y="570"/>
                    <a:pt x="8775" y="654"/>
                    <a:pt x="8597" y="666"/>
                  </a:cubicBezTo>
                  <a:cubicBezTo>
                    <a:pt x="8575" y="667"/>
                    <a:pt x="8553" y="667"/>
                    <a:pt x="8531" y="667"/>
                  </a:cubicBezTo>
                  <a:cubicBezTo>
                    <a:pt x="8292" y="667"/>
                    <a:pt x="8069" y="617"/>
                    <a:pt x="7839" y="617"/>
                  </a:cubicBezTo>
                  <a:cubicBezTo>
                    <a:pt x="7818" y="617"/>
                    <a:pt x="7796" y="617"/>
                    <a:pt x="7775" y="618"/>
                  </a:cubicBezTo>
                  <a:cubicBezTo>
                    <a:pt x="7751" y="619"/>
                    <a:pt x="7728" y="619"/>
                    <a:pt x="7704" y="619"/>
                  </a:cubicBezTo>
                  <a:cubicBezTo>
                    <a:pt x="7426" y="619"/>
                    <a:pt x="7188" y="549"/>
                    <a:pt x="7001" y="296"/>
                  </a:cubicBezTo>
                  <a:cubicBezTo>
                    <a:pt x="6978" y="237"/>
                    <a:pt x="6918" y="189"/>
                    <a:pt x="6858" y="142"/>
                  </a:cubicBezTo>
                  <a:cubicBezTo>
                    <a:pt x="6743" y="49"/>
                    <a:pt x="6651" y="1"/>
                    <a:pt x="65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9"/>
            <p:cNvSpPr/>
            <p:nvPr/>
          </p:nvSpPr>
          <p:spPr>
            <a:xfrm>
              <a:off x="1572399" y="1543630"/>
              <a:ext cx="243904" cy="377240"/>
            </a:xfrm>
            <a:custGeom>
              <a:avLst/>
              <a:gdLst/>
              <a:ahLst/>
              <a:cxnLst/>
              <a:rect l="l" t="t" r="r" b="b"/>
              <a:pathLst>
                <a:path w="4681" h="7240" extrusionOk="0">
                  <a:moveTo>
                    <a:pt x="1" y="1"/>
                  </a:moveTo>
                  <a:lnTo>
                    <a:pt x="1" y="1"/>
                  </a:lnTo>
                  <a:cubicBezTo>
                    <a:pt x="1823" y="2251"/>
                    <a:pt x="3370" y="4668"/>
                    <a:pt x="4680" y="7240"/>
                  </a:cubicBezTo>
                  <a:cubicBezTo>
                    <a:pt x="3537" y="4549"/>
                    <a:pt x="2001" y="213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9"/>
            <p:cNvSpPr/>
            <p:nvPr/>
          </p:nvSpPr>
          <p:spPr>
            <a:xfrm>
              <a:off x="1751064" y="1476625"/>
              <a:ext cx="137192" cy="416319"/>
            </a:xfrm>
            <a:custGeom>
              <a:avLst/>
              <a:gdLst/>
              <a:ahLst/>
              <a:cxnLst/>
              <a:rect l="l" t="t" r="r" b="b"/>
              <a:pathLst>
                <a:path w="2633" h="7990" extrusionOk="0">
                  <a:moveTo>
                    <a:pt x="13" y="1"/>
                  </a:moveTo>
                  <a:lnTo>
                    <a:pt x="13" y="1"/>
                  </a:lnTo>
                  <a:cubicBezTo>
                    <a:pt x="1" y="84"/>
                    <a:pt x="37" y="144"/>
                    <a:pt x="72" y="203"/>
                  </a:cubicBezTo>
                  <a:cubicBezTo>
                    <a:pt x="1382" y="2311"/>
                    <a:pt x="2216" y="4597"/>
                    <a:pt x="2454" y="7073"/>
                  </a:cubicBezTo>
                  <a:cubicBezTo>
                    <a:pt x="2477" y="7371"/>
                    <a:pt x="2525" y="7692"/>
                    <a:pt x="2573" y="7990"/>
                  </a:cubicBezTo>
                  <a:cubicBezTo>
                    <a:pt x="2632" y="7240"/>
                    <a:pt x="2561" y="6502"/>
                    <a:pt x="2430" y="5775"/>
                  </a:cubicBezTo>
                  <a:cubicBezTo>
                    <a:pt x="2096" y="3763"/>
                    <a:pt x="1358" y="1906"/>
                    <a:pt x="203" y="215"/>
                  </a:cubicBezTo>
                  <a:cubicBezTo>
                    <a:pt x="144" y="144"/>
                    <a:pt x="72" y="72"/>
                    <a:pt x="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9"/>
            <p:cNvSpPr/>
            <p:nvPr/>
          </p:nvSpPr>
          <p:spPr>
            <a:xfrm>
              <a:off x="1517847" y="1614960"/>
              <a:ext cx="229575" cy="285431"/>
            </a:xfrm>
            <a:custGeom>
              <a:avLst/>
              <a:gdLst/>
              <a:ahLst/>
              <a:cxnLst/>
              <a:rect l="l" t="t" r="r" b="b"/>
              <a:pathLst>
                <a:path w="4406" h="5478" extrusionOk="0">
                  <a:moveTo>
                    <a:pt x="0" y="1"/>
                  </a:moveTo>
                  <a:lnTo>
                    <a:pt x="0" y="1"/>
                  </a:lnTo>
                  <a:cubicBezTo>
                    <a:pt x="95" y="96"/>
                    <a:pt x="107" y="120"/>
                    <a:pt x="143" y="132"/>
                  </a:cubicBezTo>
                  <a:cubicBezTo>
                    <a:pt x="857" y="584"/>
                    <a:pt x="1429" y="1192"/>
                    <a:pt x="1905" y="1882"/>
                  </a:cubicBezTo>
                  <a:cubicBezTo>
                    <a:pt x="2560" y="2811"/>
                    <a:pt x="3179" y="3775"/>
                    <a:pt x="3810" y="4716"/>
                  </a:cubicBezTo>
                  <a:cubicBezTo>
                    <a:pt x="3977" y="4978"/>
                    <a:pt x="4155" y="5228"/>
                    <a:pt x="4322" y="5478"/>
                  </a:cubicBezTo>
                  <a:cubicBezTo>
                    <a:pt x="4334" y="5466"/>
                    <a:pt x="4370" y="5442"/>
                    <a:pt x="4406" y="5430"/>
                  </a:cubicBezTo>
                  <a:cubicBezTo>
                    <a:pt x="3536" y="4037"/>
                    <a:pt x="2739" y="2561"/>
                    <a:pt x="1655" y="1287"/>
                  </a:cubicBezTo>
                  <a:cubicBezTo>
                    <a:pt x="1250" y="822"/>
                    <a:pt x="810" y="406"/>
                    <a:pt x="274" y="108"/>
                  </a:cubicBezTo>
                  <a:cubicBezTo>
                    <a:pt x="215" y="60"/>
                    <a:pt x="143" y="49"/>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9"/>
            <p:cNvSpPr/>
            <p:nvPr/>
          </p:nvSpPr>
          <p:spPr>
            <a:xfrm>
              <a:off x="1947756" y="1564732"/>
              <a:ext cx="309608" cy="358639"/>
            </a:xfrm>
            <a:custGeom>
              <a:avLst/>
              <a:gdLst/>
              <a:ahLst/>
              <a:cxnLst/>
              <a:rect l="l" t="t" r="r" b="b"/>
              <a:pathLst>
                <a:path w="5942" h="6883" extrusionOk="0">
                  <a:moveTo>
                    <a:pt x="5941" y="1"/>
                  </a:moveTo>
                  <a:cubicBezTo>
                    <a:pt x="5846" y="120"/>
                    <a:pt x="5751" y="239"/>
                    <a:pt x="5656" y="370"/>
                  </a:cubicBezTo>
                  <a:cubicBezTo>
                    <a:pt x="5203" y="1048"/>
                    <a:pt x="4798" y="1739"/>
                    <a:pt x="4298" y="2382"/>
                  </a:cubicBezTo>
                  <a:cubicBezTo>
                    <a:pt x="3560" y="3370"/>
                    <a:pt x="2739" y="4287"/>
                    <a:pt x="1846" y="5156"/>
                  </a:cubicBezTo>
                  <a:cubicBezTo>
                    <a:pt x="1465" y="5525"/>
                    <a:pt x="1036" y="5882"/>
                    <a:pt x="655" y="6239"/>
                  </a:cubicBezTo>
                  <a:cubicBezTo>
                    <a:pt x="429" y="6442"/>
                    <a:pt x="226" y="6668"/>
                    <a:pt x="0" y="6882"/>
                  </a:cubicBezTo>
                  <a:cubicBezTo>
                    <a:pt x="131" y="6787"/>
                    <a:pt x="286" y="6728"/>
                    <a:pt x="417" y="6620"/>
                  </a:cubicBezTo>
                  <a:cubicBezTo>
                    <a:pt x="679" y="6418"/>
                    <a:pt x="941" y="6192"/>
                    <a:pt x="1179" y="5966"/>
                  </a:cubicBezTo>
                  <a:cubicBezTo>
                    <a:pt x="1834" y="5358"/>
                    <a:pt x="2489" y="4751"/>
                    <a:pt x="3096" y="4108"/>
                  </a:cubicBezTo>
                  <a:cubicBezTo>
                    <a:pt x="3786" y="3382"/>
                    <a:pt x="4406" y="2608"/>
                    <a:pt x="4941" y="1763"/>
                  </a:cubicBezTo>
                  <a:cubicBezTo>
                    <a:pt x="5299" y="1191"/>
                    <a:pt x="5608" y="596"/>
                    <a:pt x="59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9"/>
            <p:cNvSpPr/>
            <p:nvPr/>
          </p:nvSpPr>
          <p:spPr>
            <a:xfrm>
              <a:off x="1917953" y="1922060"/>
              <a:ext cx="30481" cy="23030"/>
            </a:xfrm>
            <a:custGeom>
              <a:avLst/>
              <a:gdLst/>
              <a:ahLst/>
              <a:cxnLst/>
              <a:rect l="l" t="t" r="r" b="b"/>
              <a:pathLst>
                <a:path w="585" h="442" extrusionOk="0">
                  <a:moveTo>
                    <a:pt x="584" y="1"/>
                  </a:moveTo>
                  <a:cubicBezTo>
                    <a:pt x="394" y="155"/>
                    <a:pt x="203" y="298"/>
                    <a:pt x="1" y="441"/>
                  </a:cubicBezTo>
                  <a:cubicBezTo>
                    <a:pt x="251" y="358"/>
                    <a:pt x="441" y="215"/>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9"/>
            <p:cNvSpPr/>
            <p:nvPr/>
          </p:nvSpPr>
          <p:spPr>
            <a:xfrm>
              <a:off x="1945255" y="1680142"/>
              <a:ext cx="361140" cy="284181"/>
            </a:xfrm>
            <a:custGeom>
              <a:avLst/>
              <a:gdLst/>
              <a:ahLst/>
              <a:cxnLst/>
              <a:rect l="l" t="t" r="r" b="b"/>
              <a:pathLst>
                <a:path w="6931" h="5454" extrusionOk="0">
                  <a:moveTo>
                    <a:pt x="6930" y="0"/>
                  </a:moveTo>
                  <a:lnTo>
                    <a:pt x="6930" y="0"/>
                  </a:lnTo>
                  <a:cubicBezTo>
                    <a:pt x="6823" y="95"/>
                    <a:pt x="6716" y="155"/>
                    <a:pt x="6644" y="250"/>
                  </a:cubicBezTo>
                  <a:cubicBezTo>
                    <a:pt x="6299" y="631"/>
                    <a:pt x="5966" y="1012"/>
                    <a:pt x="5597" y="1369"/>
                  </a:cubicBezTo>
                  <a:cubicBezTo>
                    <a:pt x="4573" y="2369"/>
                    <a:pt x="3430" y="3251"/>
                    <a:pt x="2239" y="4048"/>
                  </a:cubicBezTo>
                  <a:cubicBezTo>
                    <a:pt x="2060" y="4167"/>
                    <a:pt x="1858" y="4274"/>
                    <a:pt x="1679" y="4394"/>
                  </a:cubicBezTo>
                  <a:cubicBezTo>
                    <a:pt x="1132" y="4751"/>
                    <a:pt x="572" y="5096"/>
                    <a:pt x="1" y="5453"/>
                  </a:cubicBezTo>
                  <a:cubicBezTo>
                    <a:pt x="96" y="5406"/>
                    <a:pt x="215" y="5394"/>
                    <a:pt x="298" y="5346"/>
                  </a:cubicBezTo>
                  <a:cubicBezTo>
                    <a:pt x="1715" y="4608"/>
                    <a:pt x="3072" y="3774"/>
                    <a:pt x="4311" y="2762"/>
                  </a:cubicBezTo>
                  <a:cubicBezTo>
                    <a:pt x="5144" y="2072"/>
                    <a:pt x="5918" y="1334"/>
                    <a:pt x="6597" y="512"/>
                  </a:cubicBezTo>
                  <a:cubicBezTo>
                    <a:pt x="6716" y="345"/>
                    <a:pt x="6823" y="167"/>
                    <a:pt x="69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9" name="Google Shape;659;p29"/>
          <p:cNvSpPr/>
          <p:nvPr/>
        </p:nvSpPr>
        <p:spPr>
          <a:xfrm rot="1392547">
            <a:off x="3975515" y="4015120"/>
            <a:ext cx="2795783" cy="1595498"/>
          </a:xfrm>
          <a:custGeom>
            <a:avLst/>
            <a:gdLst/>
            <a:ahLst/>
            <a:cxnLst/>
            <a:rect l="l" t="t" r="r" b="b"/>
            <a:pathLst>
              <a:path w="111828" h="63818" extrusionOk="0">
                <a:moveTo>
                  <a:pt x="1731" y="63818"/>
                </a:moveTo>
                <a:cubicBezTo>
                  <a:pt x="-712" y="58927"/>
                  <a:pt x="-539" y="51984"/>
                  <a:pt x="2493" y="47435"/>
                </a:cubicBezTo>
                <a:cubicBezTo>
                  <a:pt x="6245" y="41807"/>
                  <a:pt x="14494" y="37108"/>
                  <a:pt x="20972" y="39053"/>
                </a:cubicBezTo>
                <a:cubicBezTo>
                  <a:pt x="25964" y="40552"/>
                  <a:pt x="31146" y="50541"/>
                  <a:pt x="26877" y="53531"/>
                </a:cubicBezTo>
                <a:cubicBezTo>
                  <a:pt x="24140" y="55447"/>
                  <a:pt x="19058" y="54616"/>
                  <a:pt x="16971" y="52007"/>
                </a:cubicBezTo>
                <a:cubicBezTo>
                  <a:pt x="14923" y="49447"/>
                  <a:pt x="16086" y="44514"/>
                  <a:pt x="18495" y="42291"/>
                </a:cubicBezTo>
                <a:cubicBezTo>
                  <a:pt x="25607" y="35727"/>
                  <a:pt x="38413" y="43107"/>
                  <a:pt x="47070" y="47435"/>
                </a:cubicBezTo>
                <a:cubicBezTo>
                  <a:pt x="57792" y="52795"/>
                  <a:pt x="71496" y="54415"/>
                  <a:pt x="82884" y="50673"/>
                </a:cubicBezTo>
                <a:cubicBezTo>
                  <a:pt x="93258" y="47264"/>
                  <a:pt x="104562" y="41701"/>
                  <a:pt x="109935" y="32195"/>
                </a:cubicBezTo>
                <a:cubicBezTo>
                  <a:pt x="115549" y="22263"/>
                  <a:pt x="107441" y="6847"/>
                  <a:pt x="98315" y="0"/>
                </a:cubicBezTo>
              </a:path>
            </a:pathLst>
          </a:custGeom>
          <a:noFill/>
          <a:ln w="19050" cap="flat" cmpd="sng">
            <a:solidFill>
              <a:schemeClr val="dk2"/>
            </a:solidFill>
            <a:prstDash val="solid"/>
            <a:round/>
            <a:headEnd type="none" w="med" len="med"/>
            <a:tailEnd type="none" w="med" len="med"/>
          </a:ln>
        </p:spPr>
      </p:sp>
      <p:sp>
        <p:nvSpPr>
          <p:cNvPr id="660" name="Google Shape;660;p29"/>
          <p:cNvSpPr/>
          <p:nvPr/>
        </p:nvSpPr>
        <p:spPr>
          <a:xfrm rot="-5589855">
            <a:off x="945596" y="1831377"/>
            <a:ext cx="383759" cy="310783"/>
          </a:xfrm>
          <a:custGeom>
            <a:avLst/>
            <a:gdLst/>
            <a:ahLst/>
            <a:cxnLst/>
            <a:rect l="l" t="t" r="r" b="b"/>
            <a:pathLst>
              <a:path w="15350" h="12431" extrusionOk="0">
                <a:moveTo>
                  <a:pt x="6873" y="1"/>
                </a:moveTo>
                <a:cubicBezTo>
                  <a:pt x="5560" y="1"/>
                  <a:pt x="4273" y="267"/>
                  <a:pt x="3192" y="830"/>
                </a:cubicBezTo>
                <a:cubicBezTo>
                  <a:pt x="2128" y="1377"/>
                  <a:pt x="1307" y="2198"/>
                  <a:pt x="790" y="3353"/>
                </a:cubicBezTo>
                <a:cubicBezTo>
                  <a:pt x="0" y="5177"/>
                  <a:pt x="304" y="7365"/>
                  <a:pt x="1398" y="9006"/>
                </a:cubicBezTo>
                <a:cubicBezTo>
                  <a:pt x="2523" y="10648"/>
                  <a:pt x="4316" y="11742"/>
                  <a:pt x="6262" y="12198"/>
                </a:cubicBezTo>
                <a:cubicBezTo>
                  <a:pt x="6929" y="12349"/>
                  <a:pt x="7611" y="12431"/>
                  <a:pt x="8287" y="12431"/>
                </a:cubicBezTo>
                <a:cubicBezTo>
                  <a:pt x="9521" y="12431"/>
                  <a:pt x="10733" y="12157"/>
                  <a:pt x="11794" y="11529"/>
                </a:cubicBezTo>
                <a:cubicBezTo>
                  <a:pt x="14225" y="10070"/>
                  <a:pt x="15350" y="6818"/>
                  <a:pt x="14316" y="4173"/>
                </a:cubicBezTo>
                <a:cubicBezTo>
                  <a:pt x="13329" y="1534"/>
                  <a:pt x="10025" y="1"/>
                  <a:pt x="68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9"/>
          <p:cNvSpPr/>
          <p:nvPr/>
        </p:nvSpPr>
        <p:spPr>
          <a:xfrm rot="-5589855">
            <a:off x="1491990" y="2015648"/>
            <a:ext cx="323733" cy="331733"/>
          </a:xfrm>
          <a:custGeom>
            <a:avLst/>
            <a:gdLst/>
            <a:ahLst/>
            <a:cxnLst/>
            <a:rect l="l" t="t" r="r" b="b"/>
            <a:pathLst>
              <a:path w="12949" h="13269" extrusionOk="0">
                <a:moveTo>
                  <a:pt x="7178" y="0"/>
                </a:moveTo>
                <a:cubicBezTo>
                  <a:pt x="3892" y="0"/>
                  <a:pt x="56" y="1334"/>
                  <a:pt x="30" y="4992"/>
                </a:cubicBezTo>
                <a:cubicBezTo>
                  <a:pt x="0" y="7880"/>
                  <a:pt x="2189" y="10889"/>
                  <a:pt x="4681" y="12166"/>
                </a:cubicBezTo>
                <a:cubicBezTo>
                  <a:pt x="5687" y="12732"/>
                  <a:pt x="7285" y="13268"/>
                  <a:pt x="8709" y="13268"/>
                </a:cubicBezTo>
                <a:cubicBezTo>
                  <a:pt x="9350" y="13268"/>
                  <a:pt x="9956" y="13159"/>
                  <a:pt x="10456" y="12895"/>
                </a:cubicBezTo>
                <a:cubicBezTo>
                  <a:pt x="12006" y="12075"/>
                  <a:pt x="12037" y="9825"/>
                  <a:pt x="12037" y="8305"/>
                </a:cubicBezTo>
                <a:cubicBezTo>
                  <a:pt x="12037" y="7515"/>
                  <a:pt x="12006" y="6816"/>
                  <a:pt x="12189" y="6056"/>
                </a:cubicBezTo>
                <a:cubicBezTo>
                  <a:pt x="12462" y="5023"/>
                  <a:pt x="12949" y="4202"/>
                  <a:pt x="12797" y="3108"/>
                </a:cubicBezTo>
                <a:cubicBezTo>
                  <a:pt x="12736" y="2378"/>
                  <a:pt x="12341" y="1801"/>
                  <a:pt x="11854" y="1345"/>
                </a:cubicBezTo>
                <a:cubicBezTo>
                  <a:pt x="11095" y="707"/>
                  <a:pt x="10031" y="372"/>
                  <a:pt x="9088" y="159"/>
                </a:cubicBezTo>
                <a:cubicBezTo>
                  <a:pt x="8500" y="56"/>
                  <a:pt x="7850" y="0"/>
                  <a:pt x="71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9"/>
          <p:cNvSpPr/>
          <p:nvPr/>
        </p:nvSpPr>
        <p:spPr>
          <a:xfrm rot="-5589855">
            <a:off x="1732701" y="2390557"/>
            <a:ext cx="245481" cy="251531"/>
          </a:xfrm>
          <a:custGeom>
            <a:avLst/>
            <a:gdLst/>
            <a:ahLst/>
            <a:cxnLst/>
            <a:rect l="l" t="t" r="r" b="b"/>
            <a:pathLst>
              <a:path w="9819" h="10061" extrusionOk="0">
                <a:moveTo>
                  <a:pt x="4767" y="1"/>
                </a:moveTo>
                <a:cubicBezTo>
                  <a:pt x="4404" y="1"/>
                  <a:pt x="4037" y="39"/>
                  <a:pt x="3678" y="116"/>
                </a:cubicBezTo>
                <a:cubicBezTo>
                  <a:pt x="2523" y="389"/>
                  <a:pt x="1459" y="1119"/>
                  <a:pt x="882" y="2213"/>
                </a:cubicBezTo>
                <a:cubicBezTo>
                  <a:pt x="0" y="3885"/>
                  <a:pt x="304" y="6013"/>
                  <a:pt x="1247" y="7654"/>
                </a:cubicBezTo>
                <a:cubicBezTo>
                  <a:pt x="1824" y="8627"/>
                  <a:pt x="2614" y="9478"/>
                  <a:pt x="3678" y="9873"/>
                </a:cubicBezTo>
                <a:cubicBezTo>
                  <a:pt x="4020" y="10002"/>
                  <a:pt x="4367" y="10060"/>
                  <a:pt x="4712" y="10060"/>
                </a:cubicBezTo>
                <a:cubicBezTo>
                  <a:pt x="6731" y="10060"/>
                  <a:pt x="8691" y="8051"/>
                  <a:pt x="9210" y="6286"/>
                </a:cubicBezTo>
                <a:cubicBezTo>
                  <a:pt x="9818" y="4311"/>
                  <a:pt x="9058" y="1940"/>
                  <a:pt x="7326" y="754"/>
                </a:cubicBezTo>
                <a:cubicBezTo>
                  <a:pt x="6605" y="252"/>
                  <a:pt x="5695" y="1"/>
                  <a:pt x="47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_1_1">
    <p:spTree>
      <p:nvGrpSpPr>
        <p:cNvPr id="1" name="Shape 663"/>
        <p:cNvGrpSpPr/>
        <p:nvPr/>
      </p:nvGrpSpPr>
      <p:grpSpPr>
        <a:xfrm>
          <a:off x="0" y="0"/>
          <a:ext cx="0" cy="0"/>
          <a:chOff x="0" y="0"/>
          <a:chExt cx="0" cy="0"/>
        </a:xfrm>
      </p:grpSpPr>
      <p:sp>
        <p:nvSpPr>
          <p:cNvPr id="664" name="Google Shape;664;p30"/>
          <p:cNvSpPr/>
          <p:nvPr/>
        </p:nvSpPr>
        <p:spPr>
          <a:xfrm rot="10800000" flipH="1">
            <a:off x="6971600" y="-1926875"/>
            <a:ext cx="2837080" cy="7409622"/>
          </a:xfrm>
          <a:custGeom>
            <a:avLst/>
            <a:gdLst/>
            <a:ahLst/>
            <a:cxnLst/>
            <a:rect l="l" t="t" r="r" b="b"/>
            <a:pathLst>
              <a:path w="25746" h="67241" extrusionOk="0">
                <a:moveTo>
                  <a:pt x="6016" y="1"/>
                </a:moveTo>
                <a:cubicBezTo>
                  <a:pt x="5895" y="1"/>
                  <a:pt x="5774" y="10"/>
                  <a:pt x="5654" y="35"/>
                </a:cubicBezTo>
                <a:cubicBezTo>
                  <a:pt x="2006" y="826"/>
                  <a:pt x="213" y="5993"/>
                  <a:pt x="152" y="9215"/>
                </a:cubicBezTo>
                <a:cubicBezTo>
                  <a:pt x="0" y="14504"/>
                  <a:pt x="3192" y="17938"/>
                  <a:pt x="7326" y="20613"/>
                </a:cubicBezTo>
                <a:cubicBezTo>
                  <a:pt x="9788" y="22224"/>
                  <a:pt x="12371" y="23774"/>
                  <a:pt x="14469" y="25902"/>
                </a:cubicBezTo>
                <a:cubicBezTo>
                  <a:pt x="17326" y="28759"/>
                  <a:pt x="18663" y="32437"/>
                  <a:pt x="17812" y="36480"/>
                </a:cubicBezTo>
                <a:cubicBezTo>
                  <a:pt x="17083" y="39884"/>
                  <a:pt x="15168" y="42832"/>
                  <a:pt x="13739" y="45933"/>
                </a:cubicBezTo>
                <a:cubicBezTo>
                  <a:pt x="12341" y="49003"/>
                  <a:pt x="12007" y="52559"/>
                  <a:pt x="12797" y="55842"/>
                </a:cubicBezTo>
                <a:cubicBezTo>
                  <a:pt x="13678" y="59489"/>
                  <a:pt x="16080" y="63562"/>
                  <a:pt x="19605" y="65173"/>
                </a:cubicBezTo>
                <a:cubicBezTo>
                  <a:pt x="20548" y="65568"/>
                  <a:pt x="23223" y="66419"/>
                  <a:pt x="23679" y="67240"/>
                </a:cubicBezTo>
                <a:lnTo>
                  <a:pt x="25745" y="35"/>
                </a:lnTo>
                <a:lnTo>
                  <a:pt x="6961" y="35"/>
                </a:lnTo>
                <a:cubicBezTo>
                  <a:pt x="6908" y="39"/>
                  <a:pt x="6855" y="41"/>
                  <a:pt x="6803" y="41"/>
                </a:cubicBezTo>
                <a:cubicBezTo>
                  <a:pt x="6533" y="41"/>
                  <a:pt x="6273" y="1"/>
                  <a:pt x="60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0"/>
          <p:cNvSpPr/>
          <p:nvPr/>
        </p:nvSpPr>
        <p:spPr>
          <a:xfrm rot="5255660">
            <a:off x="-1861973" y="900424"/>
            <a:ext cx="5699457" cy="5154026"/>
          </a:xfrm>
          <a:custGeom>
            <a:avLst/>
            <a:gdLst/>
            <a:ahLst/>
            <a:cxnLst/>
            <a:rect l="l" t="t" r="r" b="b"/>
            <a:pathLst>
              <a:path w="36385" h="32903" extrusionOk="0">
                <a:moveTo>
                  <a:pt x="26124" y="1"/>
                </a:moveTo>
                <a:cubicBezTo>
                  <a:pt x="24564" y="1"/>
                  <a:pt x="23010" y="418"/>
                  <a:pt x="21703" y="1305"/>
                </a:cubicBezTo>
                <a:cubicBezTo>
                  <a:pt x="19058" y="3067"/>
                  <a:pt x="18967" y="6988"/>
                  <a:pt x="16262" y="8873"/>
                </a:cubicBezTo>
                <a:cubicBezTo>
                  <a:pt x="14438" y="10150"/>
                  <a:pt x="12371" y="10089"/>
                  <a:pt x="10305" y="10636"/>
                </a:cubicBezTo>
                <a:cubicBezTo>
                  <a:pt x="8238" y="11153"/>
                  <a:pt x="6353" y="12186"/>
                  <a:pt x="4803" y="13645"/>
                </a:cubicBezTo>
                <a:cubicBezTo>
                  <a:pt x="1672" y="16533"/>
                  <a:pt x="0" y="21153"/>
                  <a:pt x="1399" y="25287"/>
                </a:cubicBezTo>
                <a:cubicBezTo>
                  <a:pt x="1915" y="26624"/>
                  <a:pt x="2736" y="27931"/>
                  <a:pt x="3769" y="28995"/>
                </a:cubicBezTo>
                <a:cubicBezTo>
                  <a:pt x="4104" y="29329"/>
                  <a:pt x="4469" y="29633"/>
                  <a:pt x="4833" y="29937"/>
                </a:cubicBezTo>
                <a:cubicBezTo>
                  <a:pt x="7427" y="32012"/>
                  <a:pt x="10803" y="32902"/>
                  <a:pt x="14163" y="32902"/>
                </a:cubicBezTo>
                <a:cubicBezTo>
                  <a:pt x="14938" y="32902"/>
                  <a:pt x="15712" y="32855"/>
                  <a:pt x="16475" y="32764"/>
                </a:cubicBezTo>
                <a:cubicBezTo>
                  <a:pt x="24955" y="31761"/>
                  <a:pt x="32615" y="25408"/>
                  <a:pt x="35168" y="17293"/>
                </a:cubicBezTo>
                <a:cubicBezTo>
                  <a:pt x="36080" y="14375"/>
                  <a:pt x="36384" y="11213"/>
                  <a:pt x="35655" y="8295"/>
                </a:cubicBezTo>
                <a:cubicBezTo>
                  <a:pt x="34925" y="5317"/>
                  <a:pt x="33071" y="2581"/>
                  <a:pt x="30396" y="1092"/>
                </a:cubicBezTo>
                <a:cubicBezTo>
                  <a:pt x="29105" y="380"/>
                  <a:pt x="27612" y="1"/>
                  <a:pt x="261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6" name="Google Shape;666;p30"/>
          <p:cNvGrpSpPr/>
          <p:nvPr/>
        </p:nvGrpSpPr>
        <p:grpSpPr>
          <a:xfrm rot="6970988">
            <a:off x="8180633" y="2494"/>
            <a:ext cx="1495747" cy="1448470"/>
            <a:chOff x="1257900" y="1424000"/>
            <a:chExt cx="1211650" cy="1173352"/>
          </a:xfrm>
        </p:grpSpPr>
        <p:sp>
          <p:nvSpPr>
            <p:cNvPr id="667" name="Google Shape;667;p30"/>
            <p:cNvSpPr/>
            <p:nvPr/>
          </p:nvSpPr>
          <p:spPr>
            <a:xfrm>
              <a:off x="1257900" y="1424000"/>
              <a:ext cx="1211650" cy="1173352"/>
            </a:xfrm>
            <a:custGeom>
              <a:avLst/>
              <a:gdLst/>
              <a:ahLst/>
              <a:cxnLst/>
              <a:rect l="l" t="t" r="r" b="b"/>
              <a:pathLst>
                <a:path w="23254" h="22519" extrusionOk="0">
                  <a:moveTo>
                    <a:pt x="14693" y="656"/>
                  </a:moveTo>
                  <a:cubicBezTo>
                    <a:pt x="14788" y="656"/>
                    <a:pt x="14899" y="677"/>
                    <a:pt x="15026" y="677"/>
                  </a:cubicBezTo>
                  <a:cubicBezTo>
                    <a:pt x="13526" y="3190"/>
                    <a:pt x="12681" y="5833"/>
                    <a:pt x="12323" y="8643"/>
                  </a:cubicBezTo>
                  <a:cubicBezTo>
                    <a:pt x="12288" y="8631"/>
                    <a:pt x="12276" y="8631"/>
                    <a:pt x="12240" y="8631"/>
                  </a:cubicBezTo>
                  <a:lnTo>
                    <a:pt x="12240" y="6785"/>
                  </a:lnTo>
                  <a:cubicBezTo>
                    <a:pt x="12240" y="5976"/>
                    <a:pt x="12204" y="5154"/>
                    <a:pt x="12216" y="4357"/>
                  </a:cubicBezTo>
                  <a:cubicBezTo>
                    <a:pt x="12228" y="3535"/>
                    <a:pt x="12276" y="2702"/>
                    <a:pt x="12466" y="1880"/>
                  </a:cubicBezTo>
                  <a:cubicBezTo>
                    <a:pt x="12526" y="1630"/>
                    <a:pt x="12657" y="1463"/>
                    <a:pt x="12883" y="1332"/>
                  </a:cubicBezTo>
                  <a:cubicBezTo>
                    <a:pt x="13407" y="1023"/>
                    <a:pt x="13990" y="844"/>
                    <a:pt x="14562" y="677"/>
                  </a:cubicBezTo>
                  <a:cubicBezTo>
                    <a:pt x="14602" y="662"/>
                    <a:pt x="14645" y="656"/>
                    <a:pt x="14693" y="656"/>
                  </a:cubicBezTo>
                  <a:close/>
                  <a:moveTo>
                    <a:pt x="4244" y="7280"/>
                  </a:moveTo>
                  <a:cubicBezTo>
                    <a:pt x="4515" y="7280"/>
                    <a:pt x="4791" y="7319"/>
                    <a:pt x="5073" y="7381"/>
                  </a:cubicBezTo>
                  <a:cubicBezTo>
                    <a:pt x="5144" y="7393"/>
                    <a:pt x="5215" y="7440"/>
                    <a:pt x="5299" y="7476"/>
                  </a:cubicBezTo>
                  <a:cubicBezTo>
                    <a:pt x="5942" y="7857"/>
                    <a:pt x="6585" y="8226"/>
                    <a:pt x="7239" y="8595"/>
                  </a:cubicBezTo>
                  <a:cubicBezTo>
                    <a:pt x="7299" y="8631"/>
                    <a:pt x="7335" y="8667"/>
                    <a:pt x="7382" y="8726"/>
                  </a:cubicBezTo>
                  <a:cubicBezTo>
                    <a:pt x="6213" y="8557"/>
                    <a:pt x="5050" y="8477"/>
                    <a:pt x="3881" y="8477"/>
                  </a:cubicBezTo>
                  <a:cubicBezTo>
                    <a:pt x="3240" y="8477"/>
                    <a:pt x="2598" y="8501"/>
                    <a:pt x="1953" y="8548"/>
                  </a:cubicBezTo>
                  <a:lnTo>
                    <a:pt x="1917" y="8464"/>
                  </a:lnTo>
                  <a:cubicBezTo>
                    <a:pt x="2025" y="8357"/>
                    <a:pt x="2120" y="8214"/>
                    <a:pt x="2251" y="8119"/>
                  </a:cubicBezTo>
                  <a:cubicBezTo>
                    <a:pt x="2513" y="7940"/>
                    <a:pt x="2798" y="7762"/>
                    <a:pt x="3060" y="7595"/>
                  </a:cubicBezTo>
                  <a:cubicBezTo>
                    <a:pt x="3446" y="7367"/>
                    <a:pt x="3839" y="7280"/>
                    <a:pt x="4244" y="7280"/>
                  </a:cubicBezTo>
                  <a:close/>
                  <a:moveTo>
                    <a:pt x="16105" y="552"/>
                  </a:moveTo>
                  <a:cubicBezTo>
                    <a:pt x="16270" y="552"/>
                    <a:pt x="16414" y="599"/>
                    <a:pt x="16550" y="725"/>
                  </a:cubicBezTo>
                  <a:cubicBezTo>
                    <a:pt x="16645" y="832"/>
                    <a:pt x="16812" y="868"/>
                    <a:pt x="16943" y="928"/>
                  </a:cubicBezTo>
                  <a:cubicBezTo>
                    <a:pt x="17062" y="987"/>
                    <a:pt x="17205" y="1023"/>
                    <a:pt x="17396" y="1082"/>
                  </a:cubicBezTo>
                  <a:cubicBezTo>
                    <a:pt x="15324" y="3630"/>
                    <a:pt x="13597" y="6333"/>
                    <a:pt x="12347" y="9345"/>
                  </a:cubicBezTo>
                  <a:cubicBezTo>
                    <a:pt x="12347" y="9250"/>
                    <a:pt x="12335" y="9143"/>
                    <a:pt x="12359" y="9059"/>
                  </a:cubicBezTo>
                  <a:cubicBezTo>
                    <a:pt x="12681" y="7024"/>
                    <a:pt x="13193" y="5023"/>
                    <a:pt x="13990" y="3118"/>
                  </a:cubicBezTo>
                  <a:cubicBezTo>
                    <a:pt x="14252" y="2452"/>
                    <a:pt x="14598" y="1797"/>
                    <a:pt x="14895" y="1142"/>
                  </a:cubicBezTo>
                  <a:cubicBezTo>
                    <a:pt x="15014" y="868"/>
                    <a:pt x="15193" y="713"/>
                    <a:pt x="15479" y="666"/>
                  </a:cubicBezTo>
                  <a:cubicBezTo>
                    <a:pt x="15657" y="630"/>
                    <a:pt x="15812" y="594"/>
                    <a:pt x="15991" y="558"/>
                  </a:cubicBezTo>
                  <a:cubicBezTo>
                    <a:pt x="16030" y="554"/>
                    <a:pt x="16068" y="552"/>
                    <a:pt x="16105" y="552"/>
                  </a:cubicBezTo>
                  <a:close/>
                  <a:moveTo>
                    <a:pt x="6620" y="225"/>
                  </a:moveTo>
                  <a:cubicBezTo>
                    <a:pt x="6870" y="368"/>
                    <a:pt x="7061" y="618"/>
                    <a:pt x="7239" y="856"/>
                  </a:cubicBezTo>
                  <a:cubicBezTo>
                    <a:pt x="8775" y="2880"/>
                    <a:pt x="9990" y="5083"/>
                    <a:pt x="10883" y="7464"/>
                  </a:cubicBezTo>
                  <a:cubicBezTo>
                    <a:pt x="11097" y="8012"/>
                    <a:pt x="11276" y="8583"/>
                    <a:pt x="11466" y="9143"/>
                  </a:cubicBezTo>
                  <a:cubicBezTo>
                    <a:pt x="11478" y="9202"/>
                    <a:pt x="11514" y="9250"/>
                    <a:pt x="11561" y="9298"/>
                  </a:cubicBezTo>
                  <a:cubicBezTo>
                    <a:pt x="11228" y="7750"/>
                    <a:pt x="10645" y="6273"/>
                    <a:pt x="9954" y="4857"/>
                  </a:cubicBezTo>
                  <a:cubicBezTo>
                    <a:pt x="9252" y="3440"/>
                    <a:pt x="8382" y="2118"/>
                    <a:pt x="7370" y="844"/>
                  </a:cubicBezTo>
                  <a:cubicBezTo>
                    <a:pt x="7579" y="787"/>
                    <a:pt x="7775" y="761"/>
                    <a:pt x="7958" y="761"/>
                  </a:cubicBezTo>
                  <a:cubicBezTo>
                    <a:pt x="8120" y="761"/>
                    <a:pt x="8273" y="781"/>
                    <a:pt x="8418" y="820"/>
                  </a:cubicBezTo>
                  <a:cubicBezTo>
                    <a:pt x="8518" y="851"/>
                    <a:pt x="8612" y="866"/>
                    <a:pt x="8702" y="866"/>
                  </a:cubicBezTo>
                  <a:cubicBezTo>
                    <a:pt x="8888" y="866"/>
                    <a:pt x="9055" y="802"/>
                    <a:pt x="9216" y="689"/>
                  </a:cubicBezTo>
                  <a:cubicBezTo>
                    <a:pt x="9322" y="621"/>
                    <a:pt x="9424" y="591"/>
                    <a:pt x="9533" y="591"/>
                  </a:cubicBezTo>
                  <a:cubicBezTo>
                    <a:pt x="9595" y="591"/>
                    <a:pt x="9659" y="601"/>
                    <a:pt x="9728" y="618"/>
                  </a:cubicBezTo>
                  <a:cubicBezTo>
                    <a:pt x="10514" y="808"/>
                    <a:pt x="11121" y="1261"/>
                    <a:pt x="11359" y="2047"/>
                  </a:cubicBezTo>
                  <a:cubicBezTo>
                    <a:pt x="11573" y="2725"/>
                    <a:pt x="11704" y="3428"/>
                    <a:pt x="11871" y="4130"/>
                  </a:cubicBezTo>
                  <a:cubicBezTo>
                    <a:pt x="11895" y="4214"/>
                    <a:pt x="11883" y="4345"/>
                    <a:pt x="11942" y="4392"/>
                  </a:cubicBezTo>
                  <a:cubicBezTo>
                    <a:pt x="12145" y="4618"/>
                    <a:pt x="12073" y="4868"/>
                    <a:pt x="12073" y="5142"/>
                  </a:cubicBezTo>
                  <a:cubicBezTo>
                    <a:pt x="12062" y="5916"/>
                    <a:pt x="12062" y="6690"/>
                    <a:pt x="12073" y="7464"/>
                  </a:cubicBezTo>
                  <a:cubicBezTo>
                    <a:pt x="12097" y="7869"/>
                    <a:pt x="12145" y="8274"/>
                    <a:pt x="12157" y="8667"/>
                  </a:cubicBezTo>
                  <a:cubicBezTo>
                    <a:pt x="12157" y="8786"/>
                    <a:pt x="12073" y="8893"/>
                    <a:pt x="12038" y="9000"/>
                  </a:cubicBezTo>
                  <a:cubicBezTo>
                    <a:pt x="11925" y="9565"/>
                    <a:pt x="11479" y="9884"/>
                    <a:pt x="10883" y="9884"/>
                  </a:cubicBezTo>
                  <a:cubicBezTo>
                    <a:pt x="10852" y="9884"/>
                    <a:pt x="10820" y="9883"/>
                    <a:pt x="10788" y="9881"/>
                  </a:cubicBezTo>
                  <a:cubicBezTo>
                    <a:pt x="10145" y="9845"/>
                    <a:pt x="9597" y="9595"/>
                    <a:pt x="9037" y="9310"/>
                  </a:cubicBezTo>
                  <a:cubicBezTo>
                    <a:pt x="8061" y="8809"/>
                    <a:pt x="7073" y="8309"/>
                    <a:pt x="6096" y="7797"/>
                  </a:cubicBezTo>
                  <a:cubicBezTo>
                    <a:pt x="5918" y="7702"/>
                    <a:pt x="5799" y="7524"/>
                    <a:pt x="5644" y="7405"/>
                  </a:cubicBezTo>
                  <a:cubicBezTo>
                    <a:pt x="5394" y="7214"/>
                    <a:pt x="5132" y="7024"/>
                    <a:pt x="4870" y="6821"/>
                  </a:cubicBezTo>
                  <a:cubicBezTo>
                    <a:pt x="4680" y="6690"/>
                    <a:pt x="4572" y="6523"/>
                    <a:pt x="4561" y="6285"/>
                  </a:cubicBezTo>
                  <a:cubicBezTo>
                    <a:pt x="4549" y="6095"/>
                    <a:pt x="4477" y="5892"/>
                    <a:pt x="4382" y="5714"/>
                  </a:cubicBezTo>
                  <a:cubicBezTo>
                    <a:pt x="4311" y="5535"/>
                    <a:pt x="4275" y="5369"/>
                    <a:pt x="4430" y="5214"/>
                  </a:cubicBezTo>
                  <a:cubicBezTo>
                    <a:pt x="4561" y="5083"/>
                    <a:pt x="4561" y="4916"/>
                    <a:pt x="4501" y="4761"/>
                  </a:cubicBezTo>
                  <a:cubicBezTo>
                    <a:pt x="4477" y="4642"/>
                    <a:pt x="4442" y="4499"/>
                    <a:pt x="4394" y="4380"/>
                  </a:cubicBezTo>
                  <a:cubicBezTo>
                    <a:pt x="4370" y="4249"/>
                    <a:pt x="4370" y="4130"/>
                    <a:pt x="4453" y="4011"/>
                  </a:cubicBezTo>
                  <a:cubicBezTo>
                    <a:pt x="4680" y="3725"/>
                    <a:pt x="4715" y="3368"/>
                    <a:pt x="4680" y="3023"/>
                  </a:cubicBezTo>
                  <a:cubicBezTo>
                    <a:pt x="4656" y="2475"/>
                    <a:pt x="4656" y="2463"/>
                    <a:pt x="5204" y="2332"/>
                  </a:cubicBezTo>
                  <a:cubicBezTo>
                    <a:pt x="5334" y="2285"/>
                    <a:pt x="5454" y="2261"/>
                    <a:pt x="5573" y="2201"/>
                  </a:cubicBezTo>
                  <a:cubicBezTo>
                    <a:pt x="5858" y="2059"/>
                    <a:pt x="5977" y="1856"/>
                    <a:pt x="5823" y="1582"/>
                  </a:cubicBezTo>
                  <a:cubicBezTo>
                    <a:pt x="5632" y="1213"/>
                    <a:pt x="5763" y="987"/>
                    <a:pt x="6037" y="749"/>
                  </a:cubicBezTo>
                  <a:cubicBezTo>
                    <a:pt x="6227" y="582"/>
                    <a:pt x="6406" y="427"/>
                    <a:pt x="6620" y="225"/>
                  </a:cubicBezTo>
                  <a:close/>
                  <a:moveTo>
                    <a:pt x="17700" y="1057"/>
                  </a:moveTo>
                  <a:cubicBezTo>
                    <a:pt x="17713" y="1057"/>
                    <a:pt x="17727" y="1057"/>
                    <a:pt x="17741" y="1058"/>
                  </a:cubicBezTo>
                  <a:cubicBezTo>
                    <a:pt x="17889" y="1076"/>
                    <a:pt x="18031" y="1087"/>
                    <a:pt x="18180" y="1087"/>
                  </a:cubicBezTo>
                  <a:cubicBezTo>
                    <a:pt x="18235" y="1087"/>
                    <a:pt x="18291" y="1085"/>
                    <a:pt x="18348" y="1082"/>
                  </a:cubicBezTo>
                  <a:cubicBezTo>
                    <a:pt x="18367" y="1080"/>
                    <a:pt x="18386" y="1079"/>
                    <a:pt x="18403" y="1079"/>
                  </a:cubicBezTo>
                  <a:cubicBezTo>
                    <a:pt x="18553" y="1079"/>
                    <a:pt x="18614" y="1171"/>
                    <a:pt x="18646" y="1320"/>
                  </a:cubicBezTo>
                  <a:cubicBezTo>
                    <a:pt x="18681" y="1475"/>
                    <a:pt x="18717" y="1642"/>
                    <a:pt x="18741" y="1809"/>
                  </a:cubicBezTo>
                  <a:cubicBezTo>
                    <a:pt x="18800" y="2059"/>
                    <a:pt x="18860" y="2309"/>
                    <a:pt x="19086" y="2487"/>
                  </a:cubicBezTo>
                  <a:cubicBezTo>
                    <a:pt x="19146" y="2535"/>
                    <a:pt x="19146" y="2642"/>
                    <a:pt x="19181" y="2713"/>
                  </a:cubicBezTo>
                  <a:cubicBezTo>
                    <a:pt x="19296" y="2673"/>
                    <a:pt x="19386" y="2652"/>
                    <a:pt x="19460" y="2652"/>
                  </a:cubicBezTo>
                  <a:cubicBezTo>
                    <a:pt x="19624" y="2652"/>
                    <a:pt x="19706" y="2757"/>
                    <a:pt x="19789" y="2987"/>
                  </a:cubicBezTo>
                  <a:cubicBezTo>
                    <a:pt x="19848" y="3178"/>
                    <a:pt x="19955" y="3356"/>
                    <a:pt x="20051" y="3547"/>
                  </a:cubicBezTo>
                  <a:cubicBezTo>
                    <a:pt x="20098" y="3654"/>
                    <a:pt x="20170" y="3749"/>
                    <a:pt x="20229" y="3845"/>
                  </a:cubicBezTo>
                  <a:cubicBezTo>
                    <a:pt x="20432" y="4166"/>
                    <a:pt x="20503" y="4464"/>
                    <a:pt x="20193" y="4738"/>
                  </a:cubicBezTo>
                  <a:cubicBezTo>
                    <a:pt x="20146" y="4785"/>
                    <a:pt x="20134" y="4880"/>
                    <a:pt x="20098" y="4940"/>
                  </a:cubicBezTo>
                  <a:cubicBezTo>
                    <a:pt x="20217" y="4833"/>
                    <a:pt x="20336" y="4726"/>
                    <a:pt x="20467" y="4607"/>
                  </a:cubicBezTo>
                  <a:cubicBezTo>
                    <a:pt x="20503" y="4702"/>
                    <a:pt x="20527" y="4773"/>
                    <a:pt x="20527" y="4845"/>
                  </a:cubicBezTo>
                  <a:cubicBezTo>
                    <a:pt x="20563" y="5500"/>
                    <a:pt x="20563" y="6142"/>
                    <a:pt x="20217" y="6726"/>
                  </a:cubicBezTo>
                  <a:cubicBezTo>
                    <a:pt x="19967" y="7154"/>
                    <a:pt x="19610" y="7500"/>
                    <a:pt x="19229" y="7821"/>
                  </a:cubicBezTo>
                  <a:cubicBezTo>
                    <a:pt x="18312" y="8583"/>
                    <a:pt x="17288" y="9107"/>
                    <a:pt x="16229" y="9607"/>
                  </a:cubicBezTo>
                  <a:cubicBezTo>
                    <a:pt x="15419" y="10012"/>
                    <a:pt x="14562" y="10298"/>
                    <a:pt x="13669" y="10476"/>
                  </a:cubicBezTo>
                  <a:cubicBezTo>
                    <a:pt x="13601" y="10485"/>
                    <a:pt x="13533" y="10496"/>
                    <a:pt x="13467" y="10496"/>
                  </a:cubicBezTo>
                  <a:cubicBezTo>
                    <a:pt x="13361" y="10496"/>
                    <a:pt x="13262" y="10468"/>
                    <a:pt x="13181" y="10357"/>
                  </a:cubicBezTo>
                  <a:cubicBezTo>
                    <a:pt x="12931" y="10357"/>
                    <a:pt x="12752" y="10262"/>
                    <a:pt x="12669" y="9988"/>
                  </a:cubicBezTo>
                  <a:cubicBezTo>
                    <a:pt x="12454" y="9810"/>
                    <a:pt x="12407" y="9738"/>
                    <a:pt x="12490" y="9488"/>
                  </a:cubicBezTo>
                  <a:cubicBezTo>
                    <a:pt x="12597" y="9179"/>
                    <a:pt x="12704" y="8857"/>
                    <a:pt x="12847" y="8559"/>
                  </a:cubicBezTo>
                  <a:cubicBezTo>
                    <a:pt x="13478" y="7238"/>
                    <a:pt x="14181" y="5928"/>
                    <a:pt x="14979" y="4690"/>
                  </a:cubicBezTo>
                  <a:cubicBezTo>
                    <a:pt x="15741" y="3523"/>
                    <a:pt x="16574" y="2392"/>
                    <a:pt x="17372" y="1237"/>
                  </a:cubicBezTo>
                  <a:cubicBezTo>
                    <a:pt x="17459" y="1117"/>
                    <a:pt x="17556" y="1057"/>
                    <a:pt x="17700" y="1057"/>
                  </a:cubicBezTo>
                  <a:close/>
                  <a:moveTo>
                    <a:pt x="12109" y="9571"/>
                  </a:moveTo>
                  <a:cubicBezTo>
                    <a:pt x="12252" y="10012"/>
                    <a:pt x="12502" y="10369"/>
                    <a:pt x="12919" y="10583"/>
                  </a:cubicBezTo>
                  <a:cubicBezTo>
                    <a:pt x="12621" y="10822"/>
                    <a:pt x="12657" y="11119"/>
                    <a:pt x="12740" y="11453"/>
                  </a:cubicBezTo>
                  <a:cubicBezTo>
                    <a:pt x="12515" y="11442"/>
                    <a:pt x="12325" y="11415"/>
                    <a:pt x="12139" y="11415"/>
                  </a:cubicBezTo>
                  <a:cubicBezTo>
                    <a:pt x="12109" y="11415"/>
                    <a:pt x="12080" y="11415"/>
                    <a:pt x="12050" y="11417"/>
                  </a:cubicBezTo>
                  <a:cubicBezTo>
                    <a:pt x="11823" y="11453"/>
                    <a:pt x="11621" y="11524"/>
                    <a:pt x="11383" y="11584"/>
                  </a:cubicBezTo>
                  <a:cubicBezTo>
                    <a:pt x="11335" y="11334"/>
                    <a:pt x="11323" y="11095"/>
                    <a:pt x="11252" y="10857"/>
                  </a:cubicBezTo>
                  <a:cubicBezTo>
                    <a:pt x="11169" y="10631"/>
                    <a:pt x="11049" y="10429"/>
                    <a:pt x="10930" y="10155"/>
                  </a:cubicBezTo>
                  <a:cubicBezTo>
                    <a:pt x="11442" y="10155"/>
                    <a:pt x="11752" y="9845"/>
                    <a:pt x="12109" y="9571"/>
                  </a:cubicBezTo>
                  <a:close/>
                  <a:moveTo>
                    <a:pt x="2825" y="8600"/>
                  </a:moveTo>
                  <a:cubicBezTo>
                    <a:pt x="3282" y="8600"/>
                    <a:pt x="3743" y="8608"/>
                    <a:pt x="4203" y="8631"/>
                  </a:cubicBezTo>
                  <a:cubicBezTo>
                    <a:pt x="4906" y="8655"/>
                    <a:pt x="5596" y="8702"/>
                    <a:pt x="6275" y="8762"/>
                  </a:cubicBezTo>
                  <a:cubicBezTo>
                    <a:pt x="6799" y="8809"/>
                    <a:pt x="7311" y="8845"/>
                    <a:pt x="7835" y="8940"/>
                  </a:cubicBezTo>
                  <a:cubicBezTo>
                    <a:pt x="8061" y="8964"/>
                    <a:pt x="8275" y="9107"/>
                    <a:pt x="8490" y="9190"/>
                  </a:cubicBezTo>
                  <a:cubicBezTo>
                    <a:pt x="8811" y="9321"/>
                    <a:pt x="9121" y="9488"/>
                    <a:pt x="9442" y="9595"/>
                  </a:cubicBezTo>
                  <a:cubicBezTo>
                    <a:pt x="9918" y="9750"/>
                    <a:pt x="10299" y="10072"/>
                    <a:pt x="10680" y="10369"/>
                  </a:cubicBezTo>
                  <a:cubicBezTo>
                    <a:pt x="10919" y="10572"/>
                    <a:pt x="11026" y="10869"/>
                    <a:pt x="11038" y="11203"/>
                  </a:cubicBezTo>
                  <a:cubicBezTo>
                    <a:pt x="10990" y="11215"/>
                    <a:pt x="10954" y="11238"/>
                    <a:pt x="10907" y="11262"/>
                  </a:cubicBezTo>
                  <a:cubicBezTo>
                    <a:pt x="10335" y="11357"/>
                    <a:pt x="9776" y="11512"/>
                    <a:pt x="9192" y="11584"/>
                  </a:cubicBezTo>
                  <a:cubicBezTo>
                    <a:pt x="7859" y="11786"/>
                    <a:pt x="6501" y="11917"/>
                    <a:pt x="5144" y="11917"/>
                  </a:cubicBezTo>
                  <a:cubicBezTo>
                    <a:pt x="4470" y="11917"/>
                    <a:pt x="3779" y="11943"/>
                    <a:pt x="3101" y="11943"/>
                  </a:cubicBezTo>
                  <a:cubicBezTo>
                    <a:pt x="2988" y="11943"/>
                    <a:pt x="2875" y="11942"/>
                    <a:pt x="2763" y="11941"/>
                  </a:cubicBezTo>
                  <a:cubicBezTo>
                    <a:pt x="2036" y="11929"/>
                    <a:pt x="1286" y="11881"/>
                    <a:pt x="560" y="11834"/>
                  </a:cubicBezTo>
                  <a:cubicBezTo>
                    <a:pt x="501" y="11834"/>
                    <a:pt x="441" y="11810"/>
                    <a:pt x="310" y="11786"/>
                  </a:cubicBezTo>
                  <a:cubicBezTo>
                    <a:pt x="465" y="11584"/>
                    <a:pt x="572" y="11429"/>
                    <a:pt x="727" y="11310"/>
                  </a:cubicBezTo>
                  <a:cubicBezTo>
                    <a:pt x="1143" y="10976"/>
                    <a:pt x="1274" y="10572"/>
                    <a:pt x="1084" y="10072"/>
                  </a:cubicBezTo>
                  <a:cubicBezTo>
                    <a:pt x="1048" y="10012"/>
                    <a:pt x="1048" y="9952"/>
                    <a:pt x="1048" y="9905"/>
                  </a:cubicBezTo>
                  <a:cubicBezTo>
                    <a:pt x="1139" y="9786"/>
                    <a:pt x="1258" y="9773"/>
                    <a:pt x="1378" y="9773"/>
                  </a:cubicBezTo>
                  <a:cubicBezTo>
                    <a:pt x="1415" y="9773"/>
                    <a:pt x="1452" y="9774"/>
                    <a:pt x="1489" y="9774"/>
                  </a:cubicBezTo>
                  <a:cubicBezTo>
                    <a:pt x="2656" y="9821"/>
                    <a:pt x="3822" y="9833"/>
                    <a:pt x="4977" y="9917"/>
                  </a:cubicBezTo>
                  <a:cubicBezTo>
                    <a:pt x="6382" y="10036"/>
                    <a:pt x="7763" y="10226"/>
                    <a:pt x="9168" y="10393"/>
                  </a:cubicBezTo>
                  <a:cubicBezTo>
                    <a:pt x="9549" y="10441"/>
                    <a:pt x="9942" y="10500"/>
                    <a:pt x="10323" y="10560"/>
                  </a:cubicBezTo>
                  <a:lnTo>
                    <a:pt x="10323" y="10488"/>
                  </a:lnTo>
                  <a:cubicBezTo>
                    <a:pt x="7724" y="9914"/>
                    <a:pt x="5107" y="9651"/>
                    <a:pt x="2407" y="9651"/>
                  </a:cubicBezTo>
                  <a:cubicBezTo>
                    <a:pt x="2027" y="9651"/>
                    <a:pt x="1646" y="9656"/>
                    <a:pt x="1263" y="9667"/>
                  </a:cubicBezTo>
                  <a:cubicBezTo>
                    <a:pt x="1405" y="9345"/>
                    <a:pt x="1513" y="9048"/>
                    <a:pt x="1679" y="8786"/>
                  </a:cubicBezTo>
                  <a:cubicBezTo>
                    <a:pt x="1739" y="8690"/>
                    <a:pt x="1917" y="8607"/>
                    <a:pt x="2036" y="8607"/>
                  </a:cubicBezTo>
                  <a:cubicBezTo>
                    <a:pt x="2298" y="8603"/>
                    <a:pt x="2561" y="8600"/>
                    <a:pt x="2825" y="8600"/>
                  </a:cubicBezTo>
                  <a:close/>
                  <a:moveTo>
                    <a:pt x="11038" y="11345"/>
                  </a:moveTo>
                  <a:lnTo>
                    <a:pt x="11038" y="11345"/>
                  </a:lnTo>
                  <a:cubicBezTo>
                    <a:pt x="11157" y="11726"/>
                    <a:pt x="11085" y="11941"/>
                    <a:pt x="10788" y="12084"/>
                  </a:cubicBezTo>
                  <a:cubicBezTo>
                    <a:pt x="9252" y="12798"/>
                    <a:pt x="7656" y="13358"/>
                    <a:pt x="5977" y="13643"/>
                  </a:cubicBezTo>
                  <a:cubicBezTo>
                    <a:pt x="4895" y="13839"/>
                    <a:pt x="3812" y="13910"/>
                    <a:pt x="2721" y="13910"/>
                  </a:cubicBezTo>
                  <a:cubicBezTo>
                    <a:pt x="2553" y="13910"/>
                    <a:pt x="2384" y="13908"/>
                    <a:pt x="2215" y="13905"/>
                  </a:cubicBezTo>
                  <a:cubicBezTo>
                    <a:pt x="1882" y="13893"/>
                    <a:pt x="1560" y="13846"/>
                    <a:pt x="1203" y="13822"/>
                  </a:cubicBezTo>
                  <a:cubicBezTo>
                    <a:pt x="1215" y="13108"/>
                    <a:pt x="810" y="12572"/>
                    <a:pt x="501" y="11976"/>
                  </a:cubicBezTo>
                  <a:lnTo>
                    <a:pt x="501" y="11976"/>
                  </a:lnTo>
                  <a:cubicBezTo>
                    <a:pt x="1794" y="12080"/>
                    <a:pt x="3080" y="12148"/>
                    <a:pt x="4357" y="12148"/>
                  </a:cubicBezTo>
                  <a:cubicBezTo>
                    <a:pt x="6608" y="12148"/>
                    <a:pt x="8835" y="11938"/>
                    <a:pt x="11038" y="11345"/>
                  </a:cubicBezTo>
                  <a:close/>
                  <a:moveTo>
                    <a:pt x="10847" y="12179"/>
                  </a:moveTo>
                  <a:lnTo>
                    <a:pt x="10847" y="12179"/>
                  </a:lnTo>
                  <a:cubicBezTo>
                    <a:pt x="10835" y="12227"/>
                    <a:pt x="10847" y="12262"/>
                    <a:pt x="10835" y="12274"/>
                  </a:cubicBezTo>
                  <a:cubicBezTo>
                    <a:pt x="10430" y="12596"/>
                    <a:pt x="10037" y="12929"/>
                    <a:pt x="9645" y="13239"/>
                  </a:cubicBezTo>
                  <a:cubicBezTo>
                    <a:pt x="9418" y="13405"/>
                    <a:pt x="9168" y="13548"/>
                    <a:pt x="8942" y="13727"/>
                  </a:cubicBezTo>
                  <a:cubicBezTo>
                    <a:pt x="8097" y="14429"/>
                    <a:pt x="7061" y="14739"/>
                    <a:pt x="6025" y="15001"/>
                  </a:cubicBezTo>
                  <a:cubicBezTo>
                    <a:pt x="5297" y="15176"/>
                    <a:pt x="4576" y="15235"/>
                    <a:pt x="3852" y="15235"/>
                  </a:cubicBezTo>
                  <a:cubicBezTo>
                    <a:pt x="3593" y="15235"/>
                    <a:pt x="3333" y="15228"/>
                    <a:pt x="3072" y="15215"/>
                  </a:cubicBezTo>
                  <a:cubicBezTo>
                    <a:pt x="2822" y="15203"/>
                    <a:pt x="2560" y="15179"/>
                    <a:pt x="2298" y="15132"/>
                  </a:cubicBezTo>
                  <a:cubicBezTo>
                    <a:pt x="2215" y="15120"/>
                    <a:pt x="2108" y="15072"/>
                    <a:pt x="2048" y="15013"/>
                  </a:cubicBezTo>
                  <a:cubicBezTo>
                    <a:pt x="1822" y="14774"/>
                    <a:pt x="1620" y="14536"/>
                    <a:pt x="1405" y="14298"/>
                  </a:cubicBezTo>
                  <a:cubicBezTo>
                    <a:pt x="1334" y="14203"/>
                    <a:pt x="1263" y="14108"/>
                    <a:pt x="1203" y="14012"/>
                  </a:cubicBezTo>
                  <a:lnTo>
                    <a:pt x="1239" y="13929"/>
                  </a:lnTo>
                  <a:cubicBezTo>
                    <a:pt x="1947" y="14019"/>
                    <a:pt x="2647" y="14064"/>
                    <a:pt x="3340" y="14064"/>
                  </a:cubicBezTo>
                  <a:cubicBezTo>
                    <a:pt x="5946" y="14064"/>
                    <a:pt x="8449" y="13430"/>
                    <a:pt x="10847" y="12179"/>
                  </a:cubicBezTo>
                  <a:close/>
                  <a:moveTo>
                    <a:pt x="7085" y="14846"/>
                  </a:moveTo>
                  <a:cubicBezTo>
                    <a:pt x="7097" y="14894"/>
                    <a:pt x="7097" y="14917"/>
                    <a:pt x="7109" y="14953"/>
                  </a:cubicBezTo>
                  <a:cubicBezTo>
                    <a:pt x="6811" y="15144"/>
                    <a:pt x="6525" y="15358"/>
                    <a:pt x="6216" y="15501"/>
                  </a:cubicBezTo>
                  <a:cubicBezTo>
                    <a:pt x="5668" y="15798"/>
                    <a:pt x="5096" y="16072"/>
                    <a:pt x="4537" y="16346"/>
                  </a:cubicBezTo>
                  <a:cubicBezTo>
                    <a:pt x="4382" y="16421"/>
                    <a:pt x="4232" y="16459"/>
                    <a:pt x="4084" y="16459"/>
                  </a:cubicBezTo>
                  <a:cubicBezTo>
                    <a:pt x="3926" y="16459"/>
                    <a:pt x="3768" y="16415"/>
                    <a:pt x="3608" y="16322"/>
                  </a:cubicBezTo>
                  <a:cubicBezTo>
                    <a:pt x="3144" y="16084"/>
                    <a:pt x="2727" y="15786"/>
                    <a:pt x="2358" y="15441"/>
                  </a:cubicBezTo>
                  <a:cubicBezTo>
                    <a:pt x="2298" y="15394"/>
                    <a:pt x="2275" y="15322"/>
                    <a:pt x="2179" y="15191"/>
                  </a:cubicBezTo>
                  <a:lnTo>
                    <a:pt x="2179" y="15191"/>
                  </a:lnTo>
                  <a:cubicBezTo>
                    <a:pt x="2827" y="15322"/>
                    <a:pt x="3460" y="15388"/>
                    <a:pt x="4081" y="15388"/>
                  </a:cubicBezTo>
                  <a:cubicBezTo>
                    <a:pt x="5105" y="15388"/>
                    <a:pt x="6099" y="15209"/>
                    <a:pt x="7085" y="14846"/>
                  </a:cubicBezTo>
                  <a:close/>
                  <a:moveTo>
                    <a:pt x="20598" y="8905"/>
                  </a:moveTo>
                  <a:cubicBezTo>
                    <a:pt x="20622" y="8905"/>
                    <a:pt x="20658" y="8905"/>
                    <a:pt x="20717" y="8929"/>
                  </a:cubicBezTo>
                  <a:cubicBezTo>
                    <a:pt x="20741" y="9012"/>
                    <a:pt x="20789" y="9131"/>
                    <a:pt x="20801" y="9238"/>
                  </a:cubicBezTo>
                  <a:cubicBezTo>
                    <a:pt x="20848" y="9655"/>
                    <a:pt x="21075" y="9941"/>
                    <a:pt x="21444" y="10119"/>
                  </a:cubicBezTo>
                  <a:cubicBezTo>
                    <a:pt x="21622" y="10202"/>
                    <a:pt x="21706" y="10333"/>
                    <a:pt x="21813" y="10488"/>
                  </a:cubicBezTo>
                  <a:cubicBezTo>
                    <a:pt x="21944" y="10691"/>
                    <a:pt x="22098" y="10893"/>
                    <a:pt x="22277" y="11072"/>
                  </a:cubicBezTo>
                  <a:cubicBezTo>
                    <a:pt x="22384" y="11167"/>
                    <a:pt x="22444" y="11262"/>
                    <a:pt x="22408" y="11405"/>
                  </a:cubicBezTo>
                  <a:cubicBezTo>
                    <a:pt x="22384" y="11500"/>
                    <a:pt x="22360" y="11607"/>
                    <a:pt x="22349" y="11691"/>
                  </a:cubicBezTo>
                  <a:cubicBezTo>
                    <a:pt x="22289" y="12024"/>
                    <a:pt x="22384" y="12286"/>
                    <a:pt x="22634" y="12500"/>
                  </a:cubicBezTo>
                  <a:cubicBezTo>
                    <a:pt x="22694" y="12536"/>
                    <a:pt x="22741" y="12619"/>
                    <a:pt x="22801" y="12679"/>
                  </a:cubicBezTo>
                  <a:cubicBezTo>
                    <a:pt x="22728" y="12700"/>
                    <a:pt x="22604" y="12710"/>
                    <a:pt x="22437" y="12710"/>
                  </a:cubicBezTo>
                  <a:cubicBezTo>
                    <a:pt x="21649" y="12710"/>
                    <a:pt x="19897" y="12489"/>
                    <a:pt x="17991" y="12155"/>
                  </a:cubicBezTo>
                  <a:cubicBezTo>
                    <a:pt x="16407" y="11881"/>
                    <a:pt x="14859" y="11488"/>
                    <a:pt x="13312" y="11048"/>
                  </a:cubicBezTo>
                  <a:cubicBezTo>
                    <a:pt x="13300" y="11072"/>
                    <a:pt x="13300" y="11095"/>
                    <a:pt x="13288" y="11107"/>
                  </a:cubicBezTo>
                  <a:cubicBezTo>
                    <a:pt x="13466" y="11191"/>
                    <a:pt x="13645" y="11262"/>
                    <a:pt x="13824" y="11322"/>
                  </a:cubicBezTo>
                  <a:cubicBezTo>
                    <a:pt x="15812" y="11941"/>
                    <a:pt x="17836" y="12405"/>
                    <a:pt x="19920" y="12631"/>
                  </a:cubicBezTo>
                  <a:cubicBezTo>
                    <a:pt x="20801" y="12738"/>
                    <a:pt x="21682" y="12774"/>
                    <a:pt x="22563" y="12834"/>
                  </a:cubicBezTo>
                  <a:cubicBezTo>
                    <a:pt x="22908" y="12846"/>
                    <a:pt x="23003" y="12917"/>
                    <a:pt x="23015" y="13274"/>
                  </a:cubicBezTo>
                  <a:cubicBezTo>
                    <a:pt x="23039" y="13441"/>
                    <a:pt x="22980" y="13643"/>
                    <a:pt x="22932" y="13822"/>
                  </a:cubicBezTo>
                  <a:cubicBezTo>
                    <a:pt x="22884" y="14060"/>
                    <a:pt x="22777" y="14298"/>
                    <a:pt x="22765" y="14536"/>
                  </a:cubicBezTo>
                  <a:cubicBezTo>
                    <a:pt x="22753" y="14905"/>
                    <a:pt x="22718" y="15251"/>
                    <a:pt x="22479" y="15548"/>
                  </a:cubicBezTo>
                  <a:cubicBezTo>
                    <a:pt x="22349" y="15739"/>
                    <a:pt x="22396" y="15965"/>
                    <a:pt x="22456" y="16167"/>
                  </a:cubicBezTo>
                  <a:cubicBezTo>
                    <a:pt x="22479" y="16322"/>
                    <a:pt x="22539" y="16453"/>
                    <a:pt x="22599" y="16632"/>
                  </a:cubicBezTo>
                  <a:cubicBezTo>
                    <a:pt x="22408" y="16691"/>
                    <a:pt x="22265" y="16739"/>
                    <a:pt x="22122" y="16751"/>
                  </a:cubicBezTo>
                  <a:cubicBezTo>
                    <a:pt x="21706" y="16870"/>
                    <a:pt x="21313" y="17001"/>
                    <a:pt x="20967" y="17287"/>
                  </a:cubicBezTo>
                  <a:cubicBezTo>
                    <a:pt x="20852" y="17378"/>
                    <a:pt x="20728" y="17419"/>
                    <a:pt x="20599" y="17419"/>
                  </a:cubicBezTo>
                  <a:cubicBezTo>
                    <a:pt x="20474" y="17419"/>
                    <a:pt x="20346" y="17381"/>
                    <a:pt x="20217" y="17310"/>
                  </a:cubicBezTo>
                  <a:cubicBezTo>
                    <a:pt x="19360" y="16822"/>
                    <a:pt x="18479" y="16370"/>
                    <a:pt x="17646" y="15846"/>
                  </a:cubicBezTo>
                  <a:cubicBezTo>
                    <a:pt x="16276" y="15013"/>
                    <a:pt x="15038" y="14001"/>
                    <a:pt x="13871" y="12929"/>
                  </a:cubicBezTo>
                  <a:cubicBezTo>
                    <a:pt x="13705" y="12798"/>
                    <a:pt x="13586" y="12596"/>
                    <a:pt x="13478" y="12417"/>
                  </a:cubicBezTo>
                  <a:cubicBezTo>
                    <a:pt x="13347" y="12179"/>
                    <a:pt x="13240" y="11917"/>
                    <a:pt x="13181" y="11619"/>
                  </a:cubicBezTo>
                  <a:lnTo>
                    <a:pt x="13181" y="11619"/>
                  </a:lnTo>
                  <a:cubicBezTo>
                    <a:pt x="13466" y="11810"/>
                    <a:pt x="13752" y="12024"/>
                    <a:pt x="14050" y="12215"/>
                  </a:cubicBezTo>
                  <a:cubicBezTo>
                    <a:pt x="14943" y="12822"/>
                    <a:pt x="15895" y="13334"/>
                    <a:pt x="16884" y="13762"/>
                  </a:cubicBezTo>
                  <a:cubicBezTo>
                    <a:pt x="18598" y="14524"/>
                    <a:pt x="20313" y="15239"/>
                    <a:pt x="22039" y="15965"/>
                  </a:cubicBezTo>
                  <a:cubicBezTo>
                    <a:pt x="22047" y="15969"/>
                    <a:pt x="22057" y="15972"/>
                    <a:pt x="22070" y="15972"/>
                  </a:cubicBezTo>
                  <a:cubicBezTo>
                    <a:pt x="22095" y="15972"/>
                    <a:pt x="22126" y="15961"/>
                    <a:pt x="22158" y="15929"/>
                  </a:cubicBezTo>
                  <a:cubicBezTo>
                    <a:pt x="21813" y="15751"/>
                    <a:pt x="21467" y="15572"/>
                    <a:pt x="21110" y="15417"/>
                  </a:cubicBezTo>
                  <a:cubicBezTo>
                    <a:pt x="19801" y="14846"/>
                    <a:pt x="18491" y="14286"/>
                    <a:pt x="17181" y="13703"/>
                  </a:cubicBezTo>
                  <a:cubicBezTo>
                    <a:pt x="15812" y="13096"/>
                    <a:pt x="14490" y="12405"/>
                    <a:pt x="13252" y="11548"/>
                  </a:cubicBezTo>
                  <a:cubicBezTo>
                    <a:pt x="13193" y="11500"/>
                    <a:pt x="13121" y="11453"/>
                    <a:pt x="13062" y="11393"/>
                  </a:cubicBezTo>
                  <a:cubicBezTo>
                    <a:pt x="12859" y="11191"/>
                    <a:pt x="12871" y="10964"/>
                    <a:pt x="13121" y="10798"/>
                  </a:cubicBezTo>
                  <a:cubicBezTo>
                    <a:pt x="13345" y="10652"/>
                    <a:pt x="13592" y="10585"/>
                    <a:pt x="13844" y="10585"/>
                  </a:cubicBezTo>
                  <a:cubicBezTo>
                    <a:pt x="13901" y="10585"/>
                    <a:pt x="13957" y="10589"/>
                    <a:pt x="14014" y="10595"/>
                  </a:cubicBezTo>
                  <a:cubicBezTo>
                    <a:pt x="14819" y="10667"/>
                    <a:pt x="15617" y="10706"/>
                    <a:pt x="16413" y="10706"/>
                  </a:cubicBezTo>
                  <a:cubicBezTo>
                    <a:pt x="17078" y="10706"/>
                    <a:pt x="17741" y="10679"/>
                    <a:pt x="18408" y="10619"/>
                  </a:cubicBezTo>
                  <a:cubicBezTo>
                    <a:pt x="19181" y="10548"/>
                    <a:pt x="19967" y="10441"/>
                    <a:pt x="20717" y="10191"/>
                  </a:cubicBezTo>
                  <a:cubicBezTo>
                    <a:pt x="20789" y="10155"/>
                    <a:pt x="20848" y="10131"/>
                    <a:pt x="20908" y="10083"/>
                  </a:cubicBezTo>
                  <a:lnTo>
                    <a:pt x="20908" y="10083"/>
                  </a:lnTo>
                  <a:cubicBezTo>
                    <a:pt x="19848" y="10298"/>
                    <a:pt x="18789" y="10417"/>
                    <a:pt x="17717" y="10476"/>
                  </a:cubicBezTo>
                  <a:cubicBezTo>
                    <a:pt x="17293" y="10490"/>
                    <a:pt x="16873" y="10499"/>
                    <a:pt x="16452" y="10499"/>
                  </a:cubicBezTo>
                  <a:cubicBezTo>
                    <a:pt x="15809" y="10499"/>
                    <a:pt x="15164" y="10479"/>
                    <a:pt x="14502" y="10429"/>
                  </a:cubicBezTo>
                  <a:cubicBezTo>
                    <a:pt x="14586" y="10393"/>
                    <a:pt x="14669" y="10369"/>
                    <a:pt x="14740" y="10333"/>
                  </a:cubicBezTo>
                  <a:lnTo>
                    <a:pt x="16133" y="9762"/>
                  </a:lnTo>
                  <a:cubicBezTo>
                    <a:pt x="16253" y="9714"/>
                    <a:pt x="16372" y="9655"/>
                    <a:pt x="16491" y="9619"/>
                  </a:cubicBezTo>
                  <a:cubicBezTo>
                    <a:pt x="16824" y="9548"/>
                    <a:pt x="17181" y="9476"/>
                    <a:pt x="17526" y="9405"/>
                  </a:cubicBezTo>
                  <a:cubicBezTo>
                    <a:pt x="17629" y="9384"/>
                    <a:pt x="17732" y="9355"/>
                    <a:pt x="17835" y="9355"/>
                  </a:cubicBezTo>
                  <a:cubicBezTo>
                    <a:pt x="17851" y="9355"/>
                    <a:pt x="17867" y="9356"/>
                    <a:pt x="17884" y="9357"/>
                  </a:cubicBezTo>
                  <a:cubicBezTo>
                    <a:pt x="17988" y="9366"/>
                    <a:pt x="18092" y="9370"/>
                    <a:pt x="18196" y="9370"/>
                  </a:cubicBezTo>
                  <a:cubicBezTo>
                    <a:pt x="18927" y="9370"/>
                    <a:pt x="19624" y="9165"/>
                    <a:pt x="20313" y="8988"/>
                  </a:cubicBezTo>
                  <a:cubicBezTo>
                    <a:pt x="20420" y="8952"/>
                    <a:pt x="20503" y="8929"/>
                    <a:pt x="20598" y="8905"/>
                  </a:cubicBezTo>
                  <a:close/>
                  <a:moveTo>
                    <a:pt x="15193" y="15691"/>
                  </a:moveTo>
                  <a:cubicBezTo>
                    <a:pt x="16086" y="16501"/>
                    <a:pt x="17026" y="17203"/>
                    <a:pt x="18134" y="17799"/>
                  </a:cubicBezTo>
                  <a:cubicBezTo>
                    <a:pt x="18015" y="17822"/>
                    <a:pt x="17955" y="17834"/>
                    <a:pt x="17896" y="17834"/>
                  </a:cubicBezTo>
                  <a:cubicBezTo>
                    <a:pt x="17586" y="17858"/>
                    <a:pt x="17253" y="17858"/>
                    <a:pt x="16943" y="17870"/>
                  </a:cubicBezTo>
                  <a:cubicBezTo>
                    <a:pt x="16928" y="17871"/>
                    <a:pt x="16913" y="17871"/>
                    <a:pt x="16898" y="17871"/>
                  </a:cubicBezTo>
                  <a:cubicBezTo>
                    <a:pt x="16705" y="17871"/>
                    <a:pt x="16551" y="17799"/>
                    <a:pt x="16407" y="17644"/>
                  </a:cubicBezTo>
                  <a:cubicBezTo>
                    <a:pt x="15907" y="17084"/>
                    <a:pt x="15526" y="16441"/>
                    <a:pt x="15157" y="15786"/>
                  </a:cubicBezTo>
                  <a:cubicBezTo>
                    <a:pt x="15145" y="15775"/>
                    <a:pt x="15181" y="15739"/>
                    <a:pt x="15193" y="15691"/>
                  </a:cubicBezTo>
                  <a:close/>
                  <a:moveTo>
                    <a:pt x="13871" y="13179"/>
                  </a:moveTo>
                  <a:lnTo>
                    <a:pt x="13871" y="13179"/>
                  </a:lnTo>
                  <a:cubicBezTo>
                    <a:pt x="15717" y="14941"/>
                    <a:pt x="17777" y="16346"/>
                    <a:pt x="20182" y="17453"/>
                  </a:cubicBezTo>
                  <a:cubicBezTo>
                    <a:pt x="20063" y="17477"/>
                    <a:pt x="20003" y="17513"/>
                    <a:pt x="19955" y="17513"/>
                  </a:cubicBezTo>
                  <a:cubicBezTo>
                    <a:pt x="19717" y="17513"/>
                    <a:pt x="19527" y="17620"/>
                    <a:pt x="19348" y="17763"/>
                  </a:cubicBezTo>
                  <a:cubicBezTo>
                    <a:pt x="19187" y="17895"/>
                    <a:pt x="19035" y="17982"/>
                    <a:pt x="18869" y="17982"/>
                  </a:cubicBezTo>
                  <a:cubicBezTo>
                    <a:pt x="18766" y="17982"/>
                    <a:pt x="18657" y="17948"/>
                    <a:pt x="18539" y="17870"/>
                  </a:cubicBezTo>
                  <a:cubicBezTo>
                    <a:pt x="18110" y="17584"/>
                    <a:pt x="17634" y="17346"/>
                    <a:pt x="17217" y="17037"/>
                  </a:cubicBezTo>
                  <a:cubicBezTo>
                    <a:pt x="16491" y="16501"/>
                    <a:pt x="15788" y="15929"/>
                    <a:pt x="15074" y="15382"/>
                  </a:cubicBezTo>
                  <a:cubicBezTo>
                    <a:pt x="14967" y="15310"/>
                    <a:pt x="14883" y="15203"/>
                    <a:pt x="14824" y="15084"/>
                  </a:cubicBezTo>
                  <a:cubicBezTo>
                    <a:pt x="14502" y="14477"/>
                    <a:pt x="14205" y="13881"/>
                    <a:pt x="13895" y="13274"/>
                  </a:cubicBezTo>
                  <a:cubicBezTo>
                    <a:pt x="13883" y="13250"/>
                    <a:pt x="13883" y="13215"/>
                    <a:pt x="13871" y="13179"/>
                  </a:cubicBezTo>
                  <a:close/>
                  <a:moveTo>
                    <a:pt x="14348" y="14536"/>
                  </a:moveTo>
                  <a:lnTo>
                    <a:pt x="14348" y="14536"/>
                  </a:lnTo>
                  <a:cubicBezTo>
                    <a:pt x="14609" y="15024"/>
                    <a:pt x="14895" y="15536"/>
                    <a:pt x="15062" y="16084"/>
                  </a:cubicBezTo>
                  <a:cubicBezTo>
                    <a:pt x="15264" y="16799"/>
                    <a:pt x="15431" y="17525"/>
                    <a:pt x="15621" y="18251"/>
                  </a:cubicBezTo>
                  <a:cubicBezTo>
                    <a:pt x="15669" y="18418"/>
                    <a:pt x="15621" y="18537"/>
                    <a:pt x="15538" y="18692"/>
                  </a:cubicBezTo>
                  <a:cubicBezTo>
                    <a:pt x="15419" y="18894"/>
                    <a:pt x="15324" y="19120"/>
                    <a:pt x="15252" y="19346"/>
                  </a:cubicBezTo>
                  <a:cubicBezTo>
                    <a:pt x="15173" y="19585"/>
                    <a:pt x="15119" y="19673"/>
                    <a:pt x="14951" y="19673"/>
                  </a:cubicBezTo>
                  <a:cubicBezTo>
                    <a:pt x="14892" y="19673"/>
                    <a:pt x="14820" y="19662"/>
                    <a:pt x="14729" y="19644"/>
                  </a:cubicBezTo>
                  <a:cubicBezTo>
                    <a:pt x="14729" y="18787"/>
                    <a:pt x="14776" y="17930"/>
                    <a:pt x="14729" y="17084"/>
                  </a:cubicBezTo>
                  <a:cubicBezTo>
                    <a:pt x="14657" y="16227"/>
                    <a:pt x="14478" y="15382"/>
                    <a:pt x="14348" y="14536"/>
                  </a:cubicBezTo>
                  <a:close/>
                  <a:moveTo>
                    <a:pt x="9537" y="14143"/>
                  </a:moveTo>
                  <a:cubicBezTo>
                    <a:pt x="8823" y="15953"/>
                    <a:pt x="8121" y="17751"/>
                    <a:pt x="7930" y="19739"/>
                  </a:cubicBezTo>
                  <a:cubicBezTo>
                    <a:pt x="7859" y="19656"/>
                    <a:pt x="7775" y="19596"/>
                    <a:pt x="7751" y="19537"/>
                  </a:cubicBezTo>
                  <a:cubicBezTo>
                    <a:pt x="7454" y="19001"/>
                    <a:pt x="7335" y="18453"/>
                    <a:pt x="7513" y="17858"/>
                  </a:cubicBezTo>
                  <a:cubicBezTo>
                    <a:pt x="7704" y="17180"/>
                    <a:pt x="8037" y="16572"/>
                    <a:pt x="8371" y="15977"/>
                  </a:cubicBezTo>
                  <a:cubicBezTo>
                    <a:pt x="8704" y="15394"/>
                    <a:pt x="9073" y="14846"/>
                    <a:pt x="9430" y="14286"/>
                  </a:cubicBezTo>
                  <a:cubicBezTo>
                    <a:pt x="9466" y="14239"/>
                    <a:pt x="9502" y="14191"/>
                    <a:pt x="9537" y="14143"/>
                  </a:cubicBezTo>
                  <a:close/>
                  <a:moveTo>
                    <a:pt x="11978" y="11726"/>
                  </a:moveTo>
                  <a:cubicBezTo>
                    <a:pt x="10597" y="14465"/>
                    <a:pt x="9478" y="17275"/>
                    <a:pt x="9049" y="20275"/>
                  </a:cubicBezTo>
                  <a:cubicBezTo>
                    <a:pt x="8775" y="20204"/>
                    <a:pt x="8525" y="20132"/>
                    <a:pt x="8240" y="20073"/>
                  </a:cubicBezTo>
                  <a:cubicBezTo>
                    <a:pt x="8073" y="20037"/>
                    <a:pt x="8013" y="19954"/>
                    <a:pt x="8025" y="19799"/>
                  </a:cubicBezTo>
                  <a:cubicBezTo>
                    <a:pt x="8073" y="19501"/>
                    <a:pt x="8109" y="19204"/>
                    <a:pt x="8168" y="18930"/>
                  </a:cubicBezTo>
                  <a:cubicBezTo>
                    <a:pt x="8513" y="17394"/>
                    <a:pt x="9014" y="15906"/>
                    <a:pt x="9645" y="14465"/>
                  </a:cubicBezTo>
                  <a:cubicBezTo>
                    <a:pt x="9764" y="14203"/>
                    <a:pt x="9859" y="13953"/>
                    <a:pt x="9966" y="13703"/>
                  </a:cubicBezTo>
                  <a:cubicBezTo>
                    <a:pt x="10264" y="13024"/>
                    <a:pt x="10716" y="12453"/>
                    <a:pt x="11288" y="12000"/>
                  </a:cubicBezTo>
                  <a:cubicBezTo>
                    <a:pt x="11490" y="11857"/>
                    <a:pt x="11692" y="11726"/>
                    <a:pt x="11978" y="11726"/>
                  </a:cubicBezTo>
                  <a:close/>
                  <a:moveTo>
                    <a:pt x="12300" y="11703"/>
                  </a:moveTo>
                  <a:cubicBezTo>
                    <a:pt x="12347" y="11798"/>
                    <a:pt x="12454" y="11869"/>
                    <a:pt x="12454" y="11965"/>
                  </a:cubicBezTo>
                  <a:cubicBezTo>
                    <a:pt x="12502" y="12536"/>
                    <a:pt x="12573" y="13108"/>
                    <a:pt x="12526" y="13667"/>
                  </a:cubicBezTo>
                  <a:cubicBezTo>
                    <a:pt x="12300" y="16037"/>
                    <a:pt x="11811" y="18334"/>
                    <a:pt x="10919" y="20537"/>
                  </a:cubicBezTo>
                  <a:cubicBezTo>
                    <a:pt x="10740" y="20978"/>
                    <a:pt x="10549" y="21406"/>
                    <a:pt x="10371" y="21859"/>
                  </a:cubicBezTo>
                  <a:cubicBezTo>
                    <a:pt x="10538" y="21561"/>
                    <a:pt x="10728" y="21263"/>
                    <a:pt x="10871" y="20954"/>
                  </a:cubicBezTo>
                  <a:cubicBezTo>
                    <a:pt x="11681" y="19204"/>
                    <a:pt x="12181" y="17382"/>
                    <a:pt x="12466" y="15489"/>
                  </a:cubicBezTo>
                  <a:cubicBezTo>
                    <a:pt x="12538" y="14953"/>
                    <a:pt x="12621" y="14417"/>
                    <a:pt x="12657" y="13870"/>
                  </a:cubicBezTo>
                  <a:cubicBezTo>
                    <a:pt x="12716" y="13274"/>
                    <a:pt x="12693" y="12679"/>
                    <a:pt x="12562" y="12096"/>
                  </a:cubicBezTo>
                  <a:cubicBezTo>
                    <a:pt x="12526" y="11988"/>
                    <a:pt x="12514" y="11881"/>
                    <a:pt x="12502" y="11786"/>
                  </a:cubicBezTo>
                  <a:cubicBezTo>
                    <a:pt x="12545" y="11756"/>
                    <a:pt x="12581" y="11743"/>
                    <a:pt x="12613" y="11743"/>
                  </a:cubicBezTo>
                  <a:cubicBezTo>
                    <a:pt x="12669" y="11743"/>
                    <a:pt x="12710" y="11784"/>
                    <a:pt x="12740" y="11846"/>
                  </a:cubicBezTo>
                  <a:cubicBezTo>
                    <a:pt x="12764" y="11917"/>
                    <a:pt x="12776" y="12000"/>
                    <a:pt x="12800" y="12084"/>
                  </a:cubicBezTo>
                  <a:cubicBezTo>
                    <a:pt x="13038" y="13548"/>
                    <a:pt x="13145" y="15036"/>
                    <a:pt x="13062" y="16525"/>
                  </a:cubicBezTo>
                  <a:cubicBezTo>
                    <a:pt x="12966" y="17882"/>
                    <a:pt x="12764" y="19227"/>
                    <a:pt x="12407" y="20537"/>
                  </a:cubicBezTo>
                  <a:cubicBezTo>
                    <a:pt x="12395" y="20620"/>
                    <a:pt x="12359" y="20728"/>
                    <a:pt x="12347" y="20811"/>
                  </a:cubicBezTo>
                  <a:cubicBezTo>
                    <a:pt x="12347" y="20835"/>
                    <a:pt x="12359" y="20859"/>
                    <a:pt x="12371" y="20966"/>
                  </a:cubicBezTo>
                  <a:cubicBezTo>
                    <a:pt x="12931" y="19466"/>
                    <a:pt x="13181" y="17977"/>
                    <a:pt x="13252" y="16453"/>
                  </a:cubicBezTo>
                  <a:cubicBezTo>
                    <a:pt x="13335" y="14953"/>
                    <a:pt x="13228" y="13453"/>
                    <a:pt x="12835" y="11905"/>
                  </a:cubicBezTo>
                  <a:lnTo>
                    <a:pt x="12835" y="11905"/>
                  </a:lnTo>
                  <a:cubicBezTo>
                    <a:pt x="13109" y="12060"/>
                    <a:pt x="13240" y="12227"/>
                    <a:pt x="13347" y="12453"/>
                  </a:cubicBezTo>
                  <a:cubicBezTo>
                    <a:pt x="14300" y="14560"/>
                    <a:pt x="14681" y="16787"/>
                    <a:pt x="14621" y="19085"/>
                  </a:cubicBezTo>
                  <a:cubicBezTo>
                    <a:pt x="14609" y="19466"/>
                    <a:pt x="14633" y="19847"/>
                    <a:pt x="14478" y="20204"/>
                  </a:cubicBezTo>
                  <a:cubicBezTo>
                    <a:pt x="14383" y="20394"/>
                    <a:pt x="14300" y="20549"/>
                    <a:pt x="14062" y="20597"/>
                  </a:cubicBezTo>
                  <a:cubicBezTo>
                    <a:pt x="13764" y="20656"/>
                    <a:pt x="13586" y="20894"/>
                    <a:pt x="13407" y="21109"/>
                  </a:cubicBezTo>
                  <a:cubicBezTo>
                    <a:pt x="13180" y="21404"/>
                    <a:pt x="13084" y="21529"/>
                    <a:pt x="12929" y="21529"/>
                  </a:cubicBezTo>
                  <a:cubicBezTo>
                    <a:pt x="12815" y="21529"/>
                    <a:pt x="12670" y="21462"/>
                    <a:pt x="12419" y="21347"/>
                  </a:cubicBezTo>
                  <a:cubicBezTo>
                    <a:pt x="12359" y="21323"/>
                    <a:pt x="12323" y="21287"/>
                    <a:pt x="12264" y="21275"/>
                  </a:cubicBezTo>
                  <a:cubicBezTo>
                    <a:pt x="12145" y="21237"/>
                    <a:pt x="12043" y="21216"/>
                    <a:pt x="11955" y="21216"/>
                  </a:cubicBezTo>
                  <a:cubicBezTo>
                    <a:pt x="11742" y="21216"/>
                    <a:pt x="11610" y="21338"/>
                    <a:pt x="11526" y="21632"/>
                  </a:cubicBezTo>
                  <a:cubicBezTo>
                    <a:pt x="11442" y="21966"/>
                    <a:pt x="11252" y="22061"/>
                    <a:pt x="10930" y="22061"/>
                  </a:cubicBezTo>
                  <a:cubicBezTo>
                    <a:pt x="10915" y="22060"/>
                    <a:pt x="10898" y="22059"/>
                    <a:pt x="10882" y="22059"/>
                  </a:cubicBezTo>
                  <a:cubicBezTo>
                    <a:pt x="10751" y="22059"/>
                    <a:pt x="10605" y="22097"/>
                    <a:pt x="10478" y="22097"/>
                  </a:cubicBezTo>
                  <a:cubicBezTo>
                    <a:pt x="10418" y="22097"/>
                    <a:pt x="10359" y="22049"/>
                    <a:pt x="10299" y="22025"/>
                  </a:cubicBezTo>
                  <a:cubicBezTo>
                    <a:pt x="10252" y="22061"/>
                    <a:pt x="10204" y="22109"/>
                    <a:pt x="10097" y="22180"/>
                  </a:cubicBezTo>
                  <a:cubicBezTo>
                    <a:pt x="10073" y="21966"/>
                    <a:pt x="10037" y="21811"/>
                    <a:pt x="10026" y="21644"/>
                  </a:cubicBezTo>
                  <a:cubicBezTo>
                    <a:pt x="10014" y="21394"/>
                    <a:pt x="9918" y="21204"/>
                    <a:pt x="9716" y="21037"/>
                  </a:cubicBezTo>
                  <a:cubicBezTo>
                    <a:pt x="8954" y="20430"/>
                    <a:pt x="9109" y="20632"/>
                    <a:pt x="9287" y="19727"/>
                  </a:cubicBezTo>
                  <a:cubicBezTo>
                    <a:pt x="9561" y="18215"/>
                    <a:pt x="10037" y="16739"/>
                    <a:pt x="10609" y="15298"/>
                  </a:cubicBezTo>
                  <a:cubicBezTo>
                    <a:pt x="10966" y="14405"/>
                    <a:pt x="11323" y="13512"/>
                    <a:pt x="11692" y="12619"/>
                  </a:cubicBezTo>
                  <a:cubicBezTo>
                    <a:pt x="11800" y="12357"/>
                    <a:pt x="11931" y="12119"/>
                    <a:pt x="12062" y="11881"/>
                  </a:cubicBezTo>
                  <a:cubicBezTo>
                    <a:pt x="12109" y="11810"/>
                    <a:pt x="12228" y="11762"/>
                    <a:pt x="12300" y="11703"/>
                  </a:cubicBezTo>
                  <a:close/>
                  <a:moveTo>
                    <a:pt x="6565" y="1"/>
                  </a:moveTo>
                  <a:cubicBezTo>
                    <a:pt x="6464" y="1"/>
                    <a:pt x="6372" y="66"/>
                    <a:pt x="6263" y="201"/>
                  </a:cubicBezTo>
                  <a:cubicBezTo>
                    <a:pt x="6132" y="356"/>
                    <a:pt x="6013" y="511"/>
                    <a:pt x="5858" y="654"/>
                  </a:cubicBezTo>
                  <a:cubicBezTo>
                    <a:pt x="5442" y="1011"/>
                    <a:pt x="5418" y="1106"/>
                    <a:pt x="5596" y="1630"/>
                  </a:cubicBezTo>
                  <a:cubicBezTo>
                    <a:pt x="5692" y="1904"/>
                    <a:pt x="5656" y="1999"/>
                    <a:pt x="5382" y="2094"/>
                  </a:cubicBezTo>
                  <a:cubicBezTo>
                    <a:pt x="5204" y="2142"/>
                    <a:pt x="5025" y="2166"/>
                    <a:pt x="4858" y="2225"/>
                  </a:cubicBezTo>
                  <a:cubicBezTo>
                    <a:pt x="4549" y="2332"/>
                    <a:pt x="4442" y="2475"/>
                    <a:pt x="4442" y="2809"/>
                  </a:cubicBezTo>
                  <a:cubicBezTo>
                    <a:pt x="4442" y="2928"/>
                    <a:pt x="4465" y="3059"/>
                    <a:pt x="4465" y="3190"/>
                  </a:cubicBezTo>
                  <a:cubicBezTo>
                    <a:pt x="4465" y="3452"/>
                    <a:pt x="4442" y="3702"/>
                    <a:pt x="4251" y="3928"/>
                  </a:cubicBezTo>
                  <a:cubicBezTo>
                    <a:pt x="4180" y="4011"/>
                    <a:pt x="4180" y="4190"/>
                    <a:pt x="4180" y="4321"/>
                  </a:cubicBezTo>
                  <a:cubicBezTo>
                    <a:pt x="4180" y="4476"/>
                    <a:pt x="4239" y="4607"/>
                    <a:pt x="4287" y="4738"/>
                  </a:cubicBezTo>
                  <a:cubicBezTo>
                    <a:pt x="4311" y="4892"/>
                    <a:pt x="4322" y="5011"/>
                    <a:pt x="4227" y="5142"/>
                  </a:cubicBezTo>
                  <a:cubicBezTo>
                    <a:pt x="4049" y="5333"/>
                    <a:pt x="4061" y="5547"/>
                    <a:pt x="4180" y="5773"/>
                  </a:cubicBezTo>
                  <a:cubicBezTo>
                    <a:pt x="4263" y="5928"/>
                    <a:pt x="4358" y="6107"/>
                    <a:pt x="4358" y="6273"/>
                  </a:cubicBezTo>
                  <a:cubicBezTo>
                    <a:pt x="4358" y="6547"/>
                    <a:pt x="4418" y="6762"/>
                    <a:pt x="4620" y="6964"/>
                  </a:cubicBezTo>
                  <a:cubicBezTo>
                    <a:pt x="4620" y="6964"/>
                    <a:pt x="4608" y="6988"/>
                    <a:pt x="4608" y="7024"/>
                  </a:cubicBezTo>
                  <a:cubicBezTo>
                    <a:pt x="4596" y="7024"/>
                    <a:pt x="4561" y="7047"/>
                    <a:pt x="4549" y="7047"/>
                  </a:cubicBezTo>
                  <a:cubicBezTo>
                    <a:pt x="4489" y="7059"/>
                    <a:pt x="4430" y="7059"/>
                    <a:pt x="4370" y="7059"/>
                  </a:cubicBezTo>
                  <a:cubicBezTo>
                    <a:pt x="4295" y="7051"/>
                    <a:pt x="4221" y="7047"/>
                    <a:pt x="4148" y="7047"/>
                  </a:cubicBezTo>
                  <a:cubicBezTo>
                    <a:pt x="3683" y="7047"/>
                    <a:pt x="3245" y="7204"/>
                    <a:pt x="2834" y="7440"/>
                  </a:cubicBezTo>
                  <a:cubicBezTo>
                    <a:pt x="2203" y="7774"/>
                    <a:pt x="1644" y="8226"/>
                    <a:pt x="1370" y="8929"/>
                  </a:cubicBezTo>
                  <a:cubicBezTo>
                    <a:pt x="1227" y="9262"/>
                    <a:pt x="1084" y="9595"/>
                    <a:pt x="715" y="9798"/>
                  </a:cubicBezTo>
                  <a:cubicBezTo>
                    <a:pt x="774" y="9952"/>
                    <a:pt x="810" y="10060"/>
                    <a:pt x="834" y="10262"/>
                  </a:cubicBezTo>
                  <a:cubicBezTo>
                    <a:pt x="965" y="10595"/>
                    <a:pt x="929" y="10893"/>
                    <a:pt x="667" y="11143"/>
                  </a:cubicBezTo>
                  <a:cubicBezTo>
                    <a:pt x="501" y="11286"/>
                    <a:pt x="358" y="11453"/>
                    <a:pt x="203" y="11607"/>
                  </a:cubicBezTo>
                  <a:cubicBezTo>
                    <a:pt x="0" y="11810"/>
                    <a:pt x="12" y="11905"/>
                    <a:pt x="155" y="12155"/>
                  </a:cubicBezTo>
                  <a:cubicBezTo>
                    <a:pt x="393" y="12524"/>
                    <a:pt x="620" y="12905"/>
                    <a:pt x="810" y="13298"/>
                  </a:cubicBezTo>
                  <a:cubicBezTo>
                    <a:pt x="893" y="13441"/>
                    <a:pt x="917" y="13655"/>
                    <a:pt x="893" y="13822"/>
                  </a:cubicBezTo>
                  <a:cubicBezTo>
                    <a:pt x="846" y="14060"/>
                    <a:pt x="905" y="14251"/>
                    <a:pt x="1048" y="14417"/>
                  </a:cubicBezTo>
                  <a:cubicBezTo>
                    <a:pt x="1191" y="14560"/>
                    <a:pt x="1334" y="14691"/>
                    <a:pt x="1465" y="14846"/>
                  </a:cubicBezTo>
                  <a:cubicBezTo>
                    <a:pt x="1572" y="14953"/>
                    <a:pt x="1667" y="15084"/>
                    <a:pt x="1751" y="15203"/>
                  </a:cubicBezTo>
                  <a:cubicBezTo>
                    <a:pt x="1882" y="15382"/>
                    <a:pt x="1989" y="15584"/>
                    <a:pt x="2156" y="15739"/>
                  </a:cubicBezTo>
                  <a:cubicBezTo>
                    <a:pt x="2441" y="15989"/>
                    <a:pt x="2739" y="16203"/>
                    <a:pt x="3037" y="16418"/>
                  </a:cubicBezTo>
                  <a:cubicBezTo>
                    <a:pt x="3392" y="16689"/>
                    <a:pt x="3741" y="16820"/>
                    <a:pt x="4104" y="16820"/>
                  </a:cubicBezTo>
                  <a:cubicBezTo>
                    <a:pt x="4409" y="16820"/>
                    <a:pt x="4724" y="16728"/>
                    <a:pt x="5061" y="16548"/>
                  </a:cubicBezTo>
                  <a:cubicBezTo>
                    <a:pt x="6275" y="15858"/>
                    <a:pt x="7478" y="15155"/>
                    <a:pt x="8609" y="14334"/>
                  </a:cubicBezTo>
                  <a:cubicBezTo>
                    <a:pt x="8883" y="14143"/>
                    <a:pt x="9168" y="13965"/>
                    <a:pt x="9430" y="13786"/>
                  </a:cubicBezTo>
                  <a:lnTo>
                    <a:pt x="9478" y="13834"/>
                  </a:lnTo>
                  <a:cubicBezTo>
                    <a:pt x="9228" y="14227"/>
                    <a:pt x="8966" y="14608"/>
                    <a:pt x="8728" y="15001"/>
                  </a:cubicBezTo>
                  <a:cubicBezTo>
                    <a:pt x="8192" y="15858"/>
                    <a:pt x="7680" y="16727"/>
                    <a:pt x="7323" y="17680"/>
                  </a:cubicBezTo>
                  <a:cubicBezTo>
                    <a:pt x="7049" y="18394"/>
                    <a:pt x="7144" y="19061"/>
                    <a:pt x="7478" y="19716"/>
                  </a:cubicBezTo>
                  <a:cubicBezTo>
                    <a:pt x="7597" y="19954"/>
                    <a:pt x="7751" y="20156"/>
                    <a:pt x="7882" y="20370"/>
                  </a:cubicBezTo>
                  <a:cubicBezTo>
                    <a:pt x="8097" y="20394"/>
                    <a:pt x="8299" y="20430"/>
                    <a:pt x="8490" y="20466"/>
                  </a:cubicBezTo>
                  <a:cubicBezTo>
                    <a:pt x="8585" y="20489"/>
                    <a:pt x="8692" y="20513"/>
                    <a:pt x="8716" y="20573"/>
                  </a:cubicBezTo>
                  <a:cubicBezTo>
                    <a:pt x="8930" y="20930"/>
                    <a:pt x="9264" y="21144"/>
                    <a:pt x="9561" y="21394"/>
                  </a:cubicBezTo>
                  <a:cubicBezTo>
                    <a:pt x="9680" y="21501"/>
                    <a:pt x="9728" y="21621"/>
                    <a:pt x="9740" y="21763"/>
                  </a:cubicBezTo>
                  <a:cubicBezTo>
                    <a:pt x="9740" y="21930"/>
                    <a:pt x="9764" y="22097"/>
                    <a:pt x="9799" y="22252"/>
                  </a:cubicBezTo>
                  <a:cubicBezTo>
                    <a:pt x="9841" y="22447"/>
                    <a:pt x="9935" y="22518"/>
                    <a:pt x="10107" y="22518"/>
                  </a:cubicBezTo>
                  <a:cubicBezTo>
                    <a:pt x="10134" y="22518"/>
                    <a:pt x="10162" y="22517"/>
                    <a:pt x="10192" y="22514"/>
                  </a:cubicBezTo>
                  <a:cubicBezTo>
                    <a:pt x="10478" y="22466"/>
                    <a:pt x="10752" y="22418"/>
                    <a:pt x="11038" y="22394"/>
                  </a:cubicBezTo>
                  <a:cubicBezTo>
                    <a:pt x="11383" y="22359"/>
                    <a:pt x="11609" y="22228"/>
                    <a:pt x="11692" y="21859"/>
                  </a:cubicBezTo>
                  <a:cubicBezTo>
                    <a:pt x="11733" y="21664"/>
                    <a:pt x="11818" y="21580"/>
                    <a:pt x="11954" y="21580"/>
                  </a:cubicBezTo>
                  <a:cubicBezTo>
                    <a:pt x="12018" y="21580"/>
                    <a:pt x="12093" y="21598"/>
                    <a:pt x="12181" y="21632"/>
                  </a:cubicBezTo>
                  <a:cubicBezTo>
                    <a:pt x="12347" y="21704"/>
                    <a:pt x="12514" y="21799"/>
                    <a:pt x="12681" y="21859"/>
                  </a:cubicBezTo>
                  <a:cubicBezTo>
                    <a:pt x="12781" y="21897"/>
                    <a:pt x="12867" y="21917"/>
                    <a:pt x="12944" y="21917"/>
                  </a:cubicBezTo>
                  <a:cubicBezTo>
                    <a:pt x="13107" y="21917"/>
                    <a:pt x="13230" y="21830"/>
                    <a:pt x="13359" y="21644"/>
                  </a:cubicBezTo>
                  <a:cubicBezTo>
                    <a:pt x="13419" y="21573"/>
                    <a:pt x="13466" y="21478"/>
                    <a:pt x="13526" y="21406"/>
                  </a:cubicBezTo>
                  <a:cubicBezTo>
                    <a:pt x="13705" y="21216"/>
                    <a:pt x="13871" y="20990"/>
                    <a:pt x="14145" y="20942"/>
                  </a:cubicBezTo>
                  <a:cubicBezTo>
                    <a:pt x="14383" y="20906"/>
                    <a:pt x="14502" y="20763"/>
                    <a:pt x="14598" y="20573"/>
                  </a:cubicBezTo>
                  <a:cubicBezTo>
                    <a:pt x="14645" y="20454"/>
                    <a:pt x="14705" y="20347"/>
                    <a:pt x="14740" y="20251"/>
                  </a:cubicBezTo>
                  <a:cubicBezTo>
                    <a:pt x="14788" y="20108"/>
                    <a:pt x="14859" y="20025"/>
                    <a:pt x="15014" y="19989"/>
                  </a:cubicBezTo>
                  <a:cubicBezTo>
                    <a:pt x="15300" y="19930"/>
                    <a:pt x="15395" y="19739"/>
                    <a:pt x="15479" y="19477"/>
                  </a:cubicBezTo>
                  <a:cubicBezTo>
                    <a:pt x="15514" y="19299"/>
                    <a:pt x="15610" y="19085"/>
                    <a:pt x="15729" y="18942"/>
                  </a:cubicBezTo>
                  <a:cubicBezTo>
                    <a:pt x="15872" y="18763"/>
                    <a:pt x="15907" y="18596"/>
                    <a:pt x="15848" y="18382"/>
                  </a:cubicBezTo>
                  <a:cubicBezTo>
                    <a:pt x="15741" y="17965"/>
                    <a:pt x="15645" y="17549"/>
                    <a:pt x="15562" y="17132"/>
                  </a:cubicBezTo>
                  <a:lnTo>
                    <a:pt x="15562" y="17132"/>
                  </a:lnTo>
                  <a:cubicBezTo>
                    <a:pt x="15645" y="17180"/>
                    <a:pt x="15693" y="17251"/>
                    <a:pt x="15752" y="17334"/>
                  </a:cubicBezTo>
                  <a:cubicBezTo>
                    <a:pt x="15955" y="17572"/>
                    <a:pt x="16145" y="17787"/>
                    <a:pt x="16336" y="18013"/>
                  </a:cubicBezTo>
                  <a:cubicBezTo>
                    <a:pt x="16445" y="18133"/>
                    <a:pt x="16584" y="18193"/>
                    <a:pt x="16744" y="18193"/>
                  </a:cubicBezTo>
                  <a:cubicBezTo>
                    <a:pt x="16759" y="18193"/>
                    <a:pt x="16773" y="18193"/>
                    <a:pt x="16788" y="18192"/>
                  </a:cubicBezTo>
                  <a:cubicBezTo>
                    <a:pt x="17145" y="18180"/>
                    <a:pt x="17515" y="18168"/>
                    <a:pt x="17884" y="18168"/>
                  </a:cubicBezTo>
                  <a:cubicBezTo>
                    <a:pt x="18098" y="18168"/>
                    <a:pt x="18336" y="18168"/>
                    <a:pt x="18515" y="18251"/>
                  </a:cubicBezTo>
                  <a:cubicBezTo>
                    <a:pt x="18632" y="18307"/>
                    <a:pt x="18740" y="18334"/>
                    <a:pt x="18841" y="18334"/>
                  </a:cubicBezTo>
                  <a:cubicBezTo>
                    <a:pt x="18997" y="18334"/>
                    <a:pt x="19135" y="18271"/>
                    <a:pt x="19265" y="18156"/>
                  </a:cubicBezTo>
                  <a:cubicBezTo>
                    <a:pt x="19551" y="17894"/>
                    <a:pt x="19860" y="17834"/>
                    <a:pt x="20217" y="17811"/>
                  </a:cubicBezTo>
                  <a:cubicBezTo>
                    <a:pt x="20503" y="17775"/>
                    <a:pt x="20801" y="17739"/>
                    <a:pt x="21039" y="17596"/>
                  </a:cubicBezTo>
                  <a:cubicBezTo>
                    <a:pt x="21563" y="17287"/>
                    <a:pt x="22122" y="17108"/>
                    <a:pt x="22694" y="16929"/>
                  </a:cubicBezTo>
                  <a:cubicBezTo>
                    <a:pt x="22765" y="16906"/>
                    <a:pt x="22825" y="16858"/>
                    <a:pt x="22896" y="16822"/>
                  </a:cubicBezTo>
                  <a:cubicBezTo>
                    <a:pt x="22813" y="16584"/>
                    <a:pt x="22694" y="16370"/>
                    <a:pt x="22646" y="16144"/>
                  </a:cubicBezTo>
                  <a:cubicBezTo>
                    <a:pt x="22622" y="16013"/>
                    <a:pt x="22622" y="15798"/>
                    <a:pt x="22694" y="15715"/>
                  </a:cubicBezTo>
                  <a:cubicBezTo>
                    <a:pt x="22932" y="15429"/>
                    <a:pt x="22956" y="15132"/>
                    <a:pt x="22956" y="14798"/>
                  </a:cubicBezTo>
                  <a:cubicBezTo>
                    <a:pt x="22956" y="14536"/>
                    <a:pt x="22991" y="14262"/>
                    <a:pt x="23134" y="14012"/>
                  </a:cubicBezTo>
                  <a:cubicBezTo>
                    <a:pt x="23194" y="13905"/>
                    <a:pt x="23218" y="13786"/>
                    <a:pt x="23230" y="13667"/>
                  </a:cubicBezTo>
                  <a:cubicBezTo>
                    <a:pt x="23253" y="13191"/>
                    <a:pt x="23158" y="12750"/>
                    <a:pt x="22765" y="12417"/>
                  </a:cubicBezTo>
                  <a:cubicBezTo>
                    <a:pt x="22563" y="12238"/>
                    <a:pt x="22479" y="12036"/>
                    <a:pt x="22563" y="11786"/>
                  </a:cubicBezTo>
                  <a:cubicBezTo>
                    <a:pt x="22587" y="11667"/>
                    <a:pt x="22599" y="11548"/>
                    <a:pt x="22622" y="11429"/>
                  </a:cubicBezTo>
                  <a:cubicBezTo>
                    <a:pt x="22646" y="11274"/>
                    <a:pt x="22599" y="11143"/>
                    <a:pt x="22468" y="11048"/>
                  </a:cubicBezTo>
                  <a:cubicBezTo>
                    <a:pt x="22206" y="10869"/>
                    <a:pt x="22039" y="10619"/>
                    <a:pt x="21884" y="10333"/>
                  </a:cubicBezTo>
                  <a:cubicBezTo>
                    <a:pt x="21825" y="10238"/>
                    <a:pt x="21753" y="10131"/>
                    <a:pt x="21646" y="10083"/>
                  </a:cubicBezTo>
                  <a:cubicBezTo>
                    <a:pt x="21229" y="9905"/>
                    <a:pt x="20991" y="9595"/>
                    <a:pt x="20967" y="9131"/>
                  </a:cubicBezTo>
                  <a:cubicBezTo>
                    <a:pt x="20967" y="9107"/>
                    <a:pt x="20955" y="9083"/>
                    <a:pt x="20955" y="9059"/>
                  </a:cubicBezTo>
                  <a:cubicBezTo>
                    <a:pt x="20878" y="8819"/>
                    <a:pt x="20807" y="8721"/>
                    <a:pt x="20652" y="8721"/>
                  </a:cubicBezTo>
                  <a:cubicBezTo>
                    <a:pt x="20593" y="8721"/>
                    <a:pt x="20521" y="8735"/>
                    <a:pt x="20432" y="8762"/>
                  </a:cubicBezTo>
                  <a:cubicBezTo>
                    <a:pt x="20074" y="8845"/>
                    <a:pt x="19717" y="8964"/>
                    <a:pt x="19360" y="9059"/>
                  </a:cubicBezTo>
                  <a:cubicBezTo>
                    <a:pt x="19009" y="9149"/>
                    <a:pt x="18664" y="9200"/>
                    <a:pt x="18309" y="9200"/>
                  </a:cubicBezTo>
                  <a:cubicBezTo>
                    <a:pt x="18146" y="9200"/>
                    <a:pt x="17981" y="9189"/>
                    <a:pt x="17812" y="9167"/>
                  </a:cubicBezTo>
                  <a:cubicBezTo>
                    <a:pt x="17919" y="9059"/>
                    <a:pt x="18015" y="8988"/>
                    <a:pt x="18134" y="8905"/>
                  </a:cubicBezTo>
                  <a:cubicBezTo>
                    <a:pt x="18753" y="8536"/>
                    <a:pt x="19348" y="8131"/>
                    <a:pt x="19836" y="7619"/>
                  </a:cubicBezTo>
                  <a:cubicBezTo>
                    <a:pt x="20134" y="7321"/>
                    <a:pt x="20384" y="6988"/>
                    <a:pt x="20539" y="6583"/>
                  </a:cubicBezTo>
                  <a:cubicBezTo>
                    <a:pt x="20741" y="6047"/>
                    <a:pt x="20741" y="5500"/>
                    <a:pt x="20729" y="4940"/>
                  </a:cubicBezTo>
                  <a:cubicBezTo>
                    <a:pt x="20729" y="4499"/>
                    <a:pt x="20598" y="4118"/>
                    <a:pt x="20384" y="3749"/>
                  </a:cubicBezTo>
                  <a:cubicBezTo>
                    <a:pt x="20277" y="3571"/>
                    <a:pt x="20146" y="3404"/>
                    <a:pt x="20074" y="3225"/>
                  </a:cubicBezTo>
                  <a:cubicBezTo>
                    <a:pt x="20003" y="3035"/>
                    <a:pt x="19955" y="2821"/>
                    <a:pt x="19896" y="2594"/>
                  </a:cubicBezTo>
                  <a:cubicBezTo>
                    <a:pt x="19789" y="2571"/>
                    <a:pt x="19658" y="2523"/>
                    <a:pt x="19539" y="2499"/>
                  </a:cubicBezTo>
                  <a:cubicBezTo>
                    <a:pt x="19193" y="2416"/>
                    <a:pt x="19015" y="2201"/>
                    <a:pt x="18955" y="1856"/>
                  </a:cubicBezTo>
                  <a:cubicBezTo>
                    <a:pt x="18931" y="1666"/>
                    <a:pt x="18884" y="1451"/>
                    <a:pt x="18836" y="1261"/>
                  </a:cubicBezTo>
                  <a:cubicBezTo>
                    <a:pt x="18765" y="963"/>
                    <a:pt x="18705" y="928"/>
                    <a:pt x="18396" y="916"/>
                  </a:cubicBezTo>
                  <a:cubicBezTo>
                    <a:pt x="17991" y="904"/>
                    <a:pt x="17586" y="868"/>
                    <a:pt x="17181" y="844"/>
                  </a:cubicBezTo>
                  <a:cubicBezTo>
                    <a:pt x="16967" y="832"/>
                    <a:pt x="16764" y="737"/>
                    <a:pt x="16622" y="570"/>
                  </a:cubicBezTo>
                  <a:cubicBezTo>
                    <a:pt x="16485" y="433"/>
                    <a:pt x="16348" y="390"/>
                    <a:pt x="16169" y="390"/>
                  </a:cubicBezTo>
                  <a:cubicBezTo>
                    <a:pt x="16146" y="390"/>
                    <a:pt x="16122" y="390"/>
                    <a:pt x="16098" y="392"/>
                  </a:cubicBezTo>
                  <a:cubicBezTo>
                    <a:pt x="15710" y="430"/>
                    <a:pt x="15323" y="520"/>
                    <a:pt x="14924" y="520"/>
                  </a:cubicBezTo>
                  <a:cubicBezTo>
                    <a:pt x="14820" y="520"/>
                    <a:pt x="14715" y="514"/>
                    <a:pt x="14609" y="499"/>
                  </a:cubicBezTo>
                  <a:cubicBezTo>
                    <a:pt x="14595" y="495"/>
                    <a:pt x="14583" y="494"/>
                    <a:pt x="14570" y="494"/>
                  </a:cubicBezTo>
                  <a:cubicBezTo>
                    <a:pt x="14540" y="494"/>
                    <a:pt x="14512" y="502"/>
                    <a:pt x="14478" y="511"/>
                  </a:cubicBezTo>
                  <a:cubicBezTo>
                    <a:pt x="13895" y="630"/>
                    <a:pt x="13335" y="832"/>
                    <a:pt x="12812" y="1130"/>
                  </a:cubicBezTo>
                  <a:cubicBezTo>
                    <a:pt x="12466" y="1320"/>
                    <a:pt x="12240" y="1606"/>
                    <a:pt x="12181" y="1987"/>
                  </a:cubicBezTo>
                  <a:cubicBezTo>
                    <a:pt x="12121" y="2416"/>
                    <a:pt x="12050" y="2856"/>
                    <a:pt x="11978" y="3344"/>
                  </a:cubicBezTo>
                  <a:cubicBezTo>
                    <a:pt x="11931" y="3214"/>
                    <a:pt x="11907" y="3130"/>
                    <a:pt x="11883" y="3059"/>
                  </a:cubicBezTo>
                  <a:cubicBezTo>
                    <a:pt x="11800" y="2737"/>
                    <a:pt x="11728" y="2404"/>
                    <a:pt x="11621" y="2094"/>
                  </a:cubicBezTo>
                  <a:cubicBezTo>
                    <a:pt x="11490" y="1666"/>
                    <a:pt x="11252" y="1309"/>
                    <a:pt x="10907" y="1011"/>
                  </a:cubicBezTo>
                  <a:cubicBezTo>
                    <a:pt x="10490" y="618"/>
                    <a:pt x="9954" y="487"/>
                    <a:pt x="9442" y="320"/>
                  </a:cubicBezTo>
                  <a:cubicBezTo>
                    <a:pt x="9347" y="392"/>
                    <a:pt x="9240" y="475"/>
                    <a:pt x="9133" y="511"/>
                  </a:cubicBezTo>
                  <a:cubicBezTo>
                    <a:pt x="8954" y="570"/>
                    <a:pt x="8775" y="654"/>
                    <a:pt x="8597" y="666"/>
                  </a:cubicBezTo>
                  <a:cubicBezTo>
                    <a:pt x="8575" y="667"/>
                    <a:pt x="8553" y="667"/>
                    <a:pt x="8531" y="667"/>
                  </a:cubicBezTo>
                  <a:cubicBezTo>
                    <a:pt x="8292" y="667"/>
                    <a:pt x="8069" y="617"/>
                    <a:pt x="7839" y="617"/>
                  </a:cubicBezTo>
                  <a:cubicBezTo>
                    <a:pt x="7818" y="617"/>
                    <a:pt x="7796" y="617"/>
                    <a:pt x="7775" y="618"/>
                  </a:cubicBezTo>
                  <a:cubicBezTo>
                    <a:pt x="7751" y="619"/>
                    <a:pt x="7728" y="619"/>
                    <a:pt x="7704" y="619"/>
                  </a:cubicBezTo>
                  <a:cubicBezTo>
                    <a:pt x="7426" y="619"/>
                    <a:pt x="7188" y="549"/>
                    <a:pt x="7001" y="296"/>
                  </a:cubicBezTo>
                  <a:cubicBezTo>
                    <a:pt x="6978" y="237"/>
                    <a:pt x="6918" y="189"/>
                    <a:pt x="6858" y="142"/>
                  </a:cubicBezTo>
                  <a:cubicBezTo>
                    <a:pt x="6743" y="49"/>
                    <a:pt x="6651" y="1"/>
                    <a:pt x="65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0"/>
            <p:cNvSpPr/>
            <p:nvPr/>
          </p:nvSpPr>
          <p:spPr>
            <a:xfrm>
              <a:off x="1572399" y="1543630"/>
              <a:ext cx="243904" cy="377240"/>
            </a:xfrm>
            <a:custGeom>
              <a:avLst/>
              <a:gdLst/>
              <a:ahLst/>
              <a:cxnLst/>
              <a:rect l="l" t="t" r="r" b="b"/>
              <a:pathLst>
                <a:path w="4681" h="7240" extrusionOk="0">
                  <a:moveTo>
                    <a:pt x="1" y="1"/>
                  </a:moveTo>
                  <a:lnTo>
                    <a:pt x="1" y="1"/>
                  </a:lnTo>
                  <a:cubicBezTo>
                    <a:pt x="1823" y="2251"/>
                    <a:pt x="3370" y="4668"/>
                    <a:pt x="4680" y="7240"/>
                  </a:cubicBezTo>
                  <a:cubicBezTo>
                    <a:pt x="3537" y="4549"/>
                    <a:pt x="2001" y="2132"/>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0"/>
            <p:cNvSpPr/>
            <p:nvPr/>
          </p:nvSpPr>
          <p:spPr>
            <a:xfrm>
              <a:off x="1751064" y="1476625"/>
              <a:ext cx="137192" cy="416319"/>
            </a:xfrm>
            <a:custGeom>
              <a:avLst/>
              <a:gdLst/>
              <a:ahLst/>
              <a:cxnLst/>
              <a:rect l="l" t="t" r="r" b="b"/>
              <a:pathLst>
                <a:path w="2633" h="7990" extrusionOk="0">
                  <a:moveTo>
                    <a:pt x="13" y="1"/>
                  </a:moveTo>
                  <a:lnTo>
                    <a:pt x="13" y="1"/>
                  </a:lnTo>
                  <a:cubicBezTo>
                    <a:pt x="1" y="84"/>
                    <a:pt x="37" y="144"/>
                    <a:pt x="72" y="203"/>
                  </a:cubicBezTo>
                  <a:cubicBezTo>
                    <a:pt x="1382" y="2311"/>
                    <a:pt x="2216" y="4597"/>
                    <a:pt x="2454" y="7073"/>
                  </a:cubicBezTo>
                  <a:cubicBezTo>
                    <a:pt x="2477" y="7371"/>
                    <a:pt x="2525" y="7692"/>
                    <a:pt x="2573" y="7990"/>
                  </a:cubicBezTo>
                  <a:cubicBezTo>
                    <a:pt x="2632" y="7240"/>
                    <a:pt x="2561" y="6502"/>
                    <a:pt x="2430" y="5775"/>
                  </a:cubicBezTo>
                  <a:cubicBezTo>
                    <a:pt x="2096" y="3763"/>
                    <a:pt x="1358" y="1906"/>
                    <a:pt x="203" y="215"/>
                  </a:cubicBezTo>
                  <a:cubicBezTo>
                    <a:pt x="144" y="144"/>
                    <a:pt x="72" y="72"/>
                    <a:pt x="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0"/>
            <p:cNvSpPr/>
            <p:nvPr/>
          </p:nvSpPr>
          <p:spPr>
            <a:xfrm>
              <a:off x="1517847" y="1614960"/>
              <a:ext cx="229575" cy="285431"/>
            </a:xfrm>
            <a:custGeom>
              <a:avLst/>
              <a:gdLst/>
              <a:ahLst/>
              <a:cxnLst/>
              <a:rect l="l" t="t" r="r" b="b"/>
              <a:pathLst>
                <a:path w="4406" h="5478" extrusionOk="0">
                  <a:moveTo>
                    <a:pt x="0" y="1"/>
                  </a:moveTo>
                  <a:lnTo>
                    <a:pt x="0" y="1"/>
                  </a:lnTo>
                  <a:cubicBezTo>
                    <a:pt x="95" y="96"/>
                    <a:pt x="107" y="120"/>
                    <a:pt x="143" y="132"/>
                  </a:cubicBezTo>
                  <a:cubicBezTo>
                    <a:pt x="857" y="584"/>
                    <a:pt x="1429" y="1192"/>
                    <a:pt x="1905" y="1882"/>
                  </a:cubicBezTo>
                  <a:cubicBezTo>
                    <a:pt x="2560" y="2811"/>
                    <a:pt x="3179" y="3775"/>
                    <a:pt x="3810" y="4716"/>
                  </a:cubicBezTo>
                  <a:cubicBezTo>
                    <a:pt x="3977" y="4978"/>
                    <a:pt x="4155" y="5228"/>
                    <a:pt x="4322" y="5478"/>
                  </a:cubicBezTo>
                  <a:cubicBezTo>
                    <a:pt x="4334" y="5466"/>
                    <a:pt x="4370" y="5442"/>
                    <a:pt x="4406" y="5430"/>
                  </a:cubicBezTo>
                  <a:cubicBezTo>
                    <a:pt x="3536" y="4037"/>
                    <a:pt x="2739" y="2561"/>
                    <a:pt x="1655" y="1287"/>
                  </a:cubicBezTo>
                  <a:cubicBezTo>
                    <a:pt x="1250" y="822"/>
                    <a:pt x="810" y="406"/>
                    <a:pt x="274" y="108"/>
                  </a:cubicBezTo>
                  <a:cubicBezTo>
                    <a:pt x="215" y="60"/>
                    <a:pt x="143" y="49"/>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0"/>
            <p:cNvSpPr/>
            <p:nvPr/>
          </p:nvSpPr>
          <p:spPr>
            <a:xfrm>
              <a:off x="1947756" y="1564732"/>
              <a:ext cx="309608" cy="358639"/>
            </a:xfrm>
            <a:custGeom>
              <a:avLst/>
              <a:gdLst/>
              <a:ahLst/>
              <a:cxnLst/>
              <a:rect l="l" t="t" r="r" b="b"/>
              <a:pathLst>
                <a:path w="5942" h="6883" extrusionOk="0">
                  <a:moveTo>
                    <a:pt x="5941" y="1"/>
                  </a:moveTo>
                  <a:cubicBezTo>
                    <a:pt x="5846" y="120"/>
                    <a:pt x="5751" y="239"/>
                    <a:pt x="5656" y="370"/>
                  </a:cubicBezTo>
                  <a:cubicBezTo>
                    <a:pt x="5203" y="1048"/>
                    <a:pt x="4798" y="1739"/>
                    <a:pt x="4298" y="2382"/>
                  </a:cubicBezTo>
                  <a:cubicBezTo>
                    <a:pt x="3560" y="3370"/>
                    <a:pt x="2739" y="4287"/>
                    <a:pt x="1846" y="5156"/>
                  </a:cubicBezTo>
                  <a:cubicBezTo>
                    <a:pt x="1465" y="5525"/>
                    <a:pt x="1036" y="5882"/>
                    <a:pt x="655" y="6239"/>
                  </a:cubicBezTo>
                  <a:cubicBezTo>
                    <a:pt x="429" y="6442"/>
                    <a:pt x="226" y="6668"/>
                    <a:pt x="0" y="6882"/>
                  </a:cubicBezTo>
                  <a:cubicBezTo>
                    <a:pt x="131" y="6787"/>
                    <a:pt x="286" y="6728"/>
                    <a:pt x="417" y="6620"/>
                  </a:cubicBezTo>
                  <a:cubicBezTo>
                    <a:pt x="679" y="6418"/>
                    <a:pt x="941" y="6192"/>
                    <a:pt x="1179" y="5966"/>
                  </a:cubicBezTo>
                  <a:cubicBezTo>
                    <a:pt x="1834" y="5358"/>
                    <a:pt x="2489" y="4751"/>
                    <a:pt x="3096" y="4108"/>
                  </a:cubicBezTo>
                  <a:cubicBezTo>
                    <a:pt x="3786" y="3382"/>
                    <a:pt x="4406" y="2608"/>
                    <a:pt x="4941" y="1763"/>
                  </a:cubicBezTo>
                  <a:cubicBezTo>
                    <a:pt x="5299" y="1191"/>
                    <a:pt x="5608" y="596"/>
                    <a:pt x="59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0"/>
            <p:cNvSpPr/>
            <p:nvPr/>
          </p:nvSpPr>
          <p:spPr>
            <a:xfrm>
              <a:off x="1917953" y="1922060"/>
              <a:ext cx="30481" cy="23030"/>
            </a:xfrm>
            <a:custGeom>
              <a:avLst/>
              <a:gdLst/>
              <a:ahLst/>
              <a:cxnLst/>
              <a:rect l="l" t="t" r="r" b="b"/>
              <a:pathLst>
                <a:path w="585" h="442" extrusionOk="0">
                  <a:moveTo>
                    <a:pt x="584" y="1"/>
                  </a:moveTo>
                  <a:cubicBezTo>
                    <a:pt x="394" y="155"/>
                    <a:pt x="203" y="298"/>
                    <a:pt x="1" y="441"/>
                  </a:cubicBezTo>
                  <a:cubicBezTo>
                    <a:pt x="251" y="358"/>
                    <a:pt x="441" y="215"/>
                    <a:pt x="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0"/>
            <p:cNvSpPr/>
            <p:nvPr/>
          </p:nvSpPr>
          <p:spPr>
            <a:xfrm>
              <a:off x="1945255" y="1680142"/>
              <a:ext cx="361140" cy="284181"/>
            </a:xfrm>
            <a:custGeom>
              <a:avLst/>
              <a:gdLst/>
              <a:ahLst/>
              <a:cxnLst/>
              <a:rect l="l" t="t" r="r" b="b"/>
              <a:pathLst>
                <a:path w="6931" h="5454" extrusionOk="0">
                  <a:moveTo>
                    <a:pt x="6930" y="0"/>
                  </a:moveTo>
                  <a:lnTo>
                    <a:pt x="6930" y="0"/>
                  </a:lnTo>
                  <a:cubicBezTo>
                    <a:pt x="6823" y="95"/>
                    <a:pt x="6716" y="155"/>
                    <a:pt x="6644" y="250"/>
                  </a:cubicBezTo>
                  <a:cubicBezTo>
                    <a:pt x="6299" y="631"/>
                    <a:pt x="5966" y="1012"/>
                    <a:pt x="5597" y="1369"/>
                  </a:cubicBezTo>
                  <a:cubicBezTo>
                    <a:pt x="4573" y="2369"/>
                    <a:pt x="3430" y="3251"/>
                    <a:pt x="2239" y="4048"/>
                  </a:cubicBezTo>
                  <a:cubicBezTo>
                    <a:pt x="2060" y="4167"/>
                    <a:pt x="1858" y="4274"/>
                    <a:pt x="1679" y="4394"/>
                  </a:cubicBezTo>
                  <a:cubicBezTo>
                    <a:pt x="1132" y="4751"/>
                    <a:pt x="572" y="5096"/>
                    <a:pt x="1" y="5453"/>
                  </a:cubicBezTo>
                  <a:cubicBezTo>
                    <a:pt x="96" y="5406"/>
                    <a:pt x="215" y="5394"/>
                    <a:pt x="298" y="5346"/>
                  </a:cubicBezTo>
                  <a:cubicBezTo>
                    <a:pt x="1715" y="4608"/>
                    <a:pt x="3072" y="3774"/>
                    <a:pt x="4311" y="2762"/>
                  </a:cubicBezTo>
                  <a:cubicBezTo>
                    <a:pt x="5144" y="2072"/>
                    <a:pt x="5918" y="1334"/>
                    <a:pt x="6597" y="512"/>
                  </a:cubicBezTo>
                  <a:cubicBezTo>
                    <a:pt x="6716" y="345"/>
                    <a:pt x="6823" y="167"/>
                    <a:pt x="69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 name="Google Shape;674;p30"/>
          <p:cNvGrpSpPr/>
          <p:nvPr/>
        </p:nvGrpSpPr>
        <p:grpSpPr>
          <a:xfrm rot="-5400000">
            <a:off x="7832996" y="-755083"/>
            <a:ext cx="945208" cy="915332"/>
            <a:chOff x="1257900" y="1424000"/>
            <a:chExt cx="1211650" cy="1173352"/>
          </a:xfrm>
        </p:grpSpPr>
        <p:sp>
          <p:nvSpPr>
            <p:cNvPr id="675" name="Google Shape;675;p30"/>
            <p:cNvSpPr/>
            <p:nvPr/>
          </p:nvSpPr>
          <p:spPr>
            <a:xfrm>
              <a:off x="1257900" y="1424000"/>
              <a:ext cx="1211650" cy="1173352"/>
            </a:xfrm>
            <a:custGeom>
              <a:avLst/>
              <a:gdLst/>
              <a:ahLst/>
              <a:cxnLst/>
              <a:rect l="l" t="t" r="r" b="b"/>
              <a:pathLst>
                <a:path w="23254" h="22519" extrusionOk="0">
                  <a:moveTo>
                    <a:pt x="14693" y="656"/>
                  </a:moveTo>
                  <a:cubicBezTo>
                    <a:pt x="14788" y="656"/>
                    <a:pt x="14899" y="677"/>
                    <a:pt x="15026" y="677"/>
                  </a:cubicBezTo>
                  <a:cubicBezTo>
                    <a:pt x="13526" y="3190"/>
                    <a:pt x="12681" y="5833"/>
                    <a:pt x="12323" y="8643"/>
                  </a:cubicBezTo>
                  <a:cubicBezTo>
                    <a:pt x="12288" y="8631"/>
                    <a:pt x="12276" y="8631"/>
                    <a:pt x="12240" y="8631"/>
                  </a:cubicBezTo>
                  <a:lnTo>
                    <a:pt x="12240" y="6785"/>
                  </a:lnTo>
                  <a:cubicBezTo>
                    <a:pt x="12240" y="5976"/>
                    <a:pt x="12204" y="5154"/>
                    <a:pt x="12216" y="4357"/>
                  </a:cubicBezTo>
                  <a:cubicBezTo>
                    <a:pt x="12228" y="3535"/>
                    <a:pt x="12276" y="2702"/>
                    <a:pt x="12466" y="1880"/>
                  </a:cubicBezTo>
                  <a:cubicBezTo>
                    <a:pt x="12526" y="1630"/>
                    <a:pt x="12657" y="1463"/>
                    <a:pt x="12883" y="1332"/>
                  </a:cubicBezTo>
                  <a:cubicBezTo>
                    <a:pt x="13407" y="1023"/>
                    <a:pt x="13990" y="844"/>
                    <a:pt x="14562" y="677"/>
                  </a:cubicBezTo>
                  <a:cubicBezTo>
                    <a:pt x="14602" y="662"/>
                    <a:pt x="14645" y="656"/>
                    <a:pt x="14693" y="656"/>
                  </a:cubicBezTo>
                  <a:close/>
                  <a:moveTo>
                    <a:pt x="4244" y="7280"/>
                  </a:moveTo>
                  <a:cubicBezTo>
                    <a:pt x="4515" y="7280"/>
                    <a:pt x="4791" y="7319"/>
                    <a:pt x="5073" y="7381"/>
                  </a:cubicBezTo>
                  <a:cubicBezTo>
                    <a:pt x="5144" y="7393"/>
                    <a:pt x="5215" y="7440"/>
                    <a:pt x="5299" y="7476"/>
                  </a:cubicBezTo>
                  <a:cubicBezTo>
                    <a:pt x="5942" y="7857"/>
                    <a:pt x="6585" y="8226"/>
                    <a:pt x="7239" y="8595"/>
                  </a:cubicBezTo>
                  <a:cubicBezTo>
                    <a:pt x="7299" y="8631"/>
                    <a:pt x="7335" y="8667"/>
                    <a:pt x="7382" y="8726"/>
                  </a:cubicBezTo>
                  <a:cubicBezTo>
                    <a:pt x="6213" y="8557"/>
                    <a:pt x="5050" y="8477"/>
                    <a:pt x="3881" y="8477"/>
                  </a:cubicBezTo>
                  <a:cubicBezTo>
                    <a:pt x="3240" y="8477"/>
                    <a:pt x="2598" y="8501"/>
                    <a:pt x="1953" y="8548"/>
                  </a:cubicBezTo>
                  <a:lnTo>
                    <a:pt x="1917" y="8464"/>
                  </a:lnTo>
                  <a:cubicBezTo>
                    <a:pt x="2025" y="8357"/>
                    <a:pt x="2120" y="8214"/>
                    <a:pt x="2251" y="8119"/>
                  </a:cubicBezTo>
                  <a:cubicBezTo>
                    <a:pt x="2513" y="7940"/>
                    <a:pt x="2798" y="7762"/>
                    <a:pt x="3060" y="7595"/>
                  </a:cubicBezTo>
                  <a:cubicBezTo>
                    <a:pt x="3446" y="7367"/>
                    <a:pt x="3839" y="7280"/>
                    <a:pt x="4244" y="7280"/>
                  </a:cubicBezTo>
                  <a:close/>
                  <a:moveTo>
                    <a:pt x="16105" y="552"/>
                  </a:moveTo>
                  <a:cubicBezTo>
                    <a:pt x="16270" y="552"/>
                    <a:pt x="16414" y="599"/>
                    <a:pt x="16550" y="725"/>
                  </a:cubicBezTo>
                  <a:cubicBezTo>
                    <a:pt x="16645" y="832"/>
                    <a:pt x="16812" y="868"/>
                    <a:pt x="16943" y="928"/>
                  </a:cubicBezTo>
                  <a:cubicBezTo>
                    <a:pt x="17062" y="987"/>
                    <a:pt x="17205" y="1023"/>
                    <a:pt x="17396" y="1082"/>
                  </a:cubicBezTo>
                  <a:cubicBezTo>
                    <a:pt x="15324" y="3630"/>
                    <a:pt x="13597" y="6333"/>
                    <a:pt x="12347" y="9345"/>
                  </a:cubicBezTo>
                  <a:cubicBezTo>
                    <a:pt x="12347" y="9250"/>
                    <a:pt x="12335" y="9143"/>
                    <a:pt x="12359" y="9059"/>
                  </a:cubicBezTo>
                  <a:cubicBezTo>
                    <a:pt x="12681" y="7024"/>
                    <a:pt x="13193" y="5023"/>
                    <a:pt x="13990" y="3118"/>
                  </a:cubicBezTo>
                  <a:cubicBezTo>
                    <a:pt x="14252" y="2452"/>
                    <a:pt x="14598" y="1797"/>
                    <a:pt x="14895" y="1142"/>
                  </a:cubicBezTo>
                  <a:cubicBezTo>
                    <a:pt x="15014" y="868"/>
                    <a:pt x="15193" y="713"/>
                    <a:pt x="15479" y="666"/>
                  </a:cubicBezTo>
                  <a:cubicBezTo>
                    <a:pt x="15657" y="630"/>
                    <a:pt x="15812" y="594"/>
                    <a:pt x="15991" y="558"/>
                  </a:cubicBezTo>
                  <a:cubicBezTo>
                    <a:pt x="16030" y="554"/>
                    <a:pt x="16068" y="552"/>
                    <a:pt x="16105" y="552"/>
                  </a:cubicBezTo>
                  <a:close/>
                  <a:moveTo>
                    <a:pt x="6620" y="225"/>
                  </a:moveTo>
                  <a:cubicBezTo>
                    <a:pt x="6870" y="368"/>
                    <a:pt x="7061" y="618"/>
                    <a:pt x="7239" y="856"/>
                  </a:cubicBezTo>
                  <a:cubicBezTo>
                    <a:pt x="8775" y="2880"/>
                    <a:pt x="9990" y="5083"/>
                    <a:pt x="10883" y="7464"/>
                  </a:cubicBezTo>
                  <a:cubicBezTo>
                    <a:pt x="11097" y="8012"/>
                    <a:pt x="11276" y="8583"/>
                    <a:pt x="11466" y="9143"/>
                  </a:cubicBezTo>
                  <a:cubicBezTo>
                    <a:pt x="11478" y="9202"/>
                    <a:pt x="11514" y="9250"/>
                    <a:pt x="11561" y="9298"/>
                  </a:cubicBezTo>
                  <a:cubicBezTo>
                    <a:pt x="11228" y="7750"/>
                    <a:pt x="10645" y="6273"/>
                    <a:pt x="9954" y="4857"/>
                  </a:cubicBezTo>
                  <a:cubicBezTo>
                    <a:pt x="9252" y="3440"/>
                    <a:pt x="8382" y="2118"/>
                    <a:pt x="7370" y="844"/>
                  </a:cubicBezTo>
                  <a:cubicBezTo>
                    <a:pt x="7579" y="787"/>
                    <a:pt x="7775" y="761"/>
                    <a:pt x="7958" y="761"/>
                  </a:cubicBezTo>
                  <a:cubicBezTo>
                    <a:pt x="8120" y="761"/>
                    <a:pt x="8273" y="781"/>
                    <a:pt x="8418" y="820"/>
                  </a:cubicBezTo>
                  <a:cubicBezTo>
                    <a:pt x="8518" y="851"/>
                    <a:pt x="8612" y="866"/>
                    <a:pt x="8702" y="866"/>
                  </a:cubicBezTo>
                  <a:cubicBezTo>
                    <a:pt x="8888" y="866"/>
                    <a:pt x="9055" y="802"/>
                    <a:pt x="9216" y="689"/>
                  </a:cubicBezTo>
                  <a:cubicBezTo>
                    <a:pt x="9322" y="621"/>
                    <a:pt x="9424" y="591"/>
                    <a:pt x="9533" y="591"/>
                  </a:cubicBezTo>
                  <a:cubicBezTo>
                    <a:pt x="9595" y="591"/>
                    <a:pt x="9659" y="601"/>
                    <a:pt x="9728" y="618"/>
                  </a:cubicBezTo>
                  <a:cubicBezTo>
                    <a:pt x="10514" y="808"/>
                    <a:pt x="11121" y="1261"/>
                    <a:pt x="11359" y="2047"/>
                  </a:cubicBezTo>
                  <a:cubicBezTo>
                    <a:pt x="11573" y="2725"/>
                    <a:pt x="11704" y="3428"/>
                    <a:pt x="11871" y="4130"/>
                  </a:cubicBezTo>
                  <a:cubicBezTo>
                    <a:pt x="11895" y="4214"/>
                    <a:pt x="11883" y="4345"/>
                    <a:pt x="11942" y="4392"/>
                  </a:cubicBezTo>
                  <a:cubicBezTo>
                    <a:pt x="12145" y="4618"/>
                    <a:pt x="12073" y="4868"/>
                    <a:pt x="12073" y="5142"/>
                  </a:cubicBezTo>
                  <a:cubicBezTo>
                    <a:pt x="12062" y="5916"/>
                    <a:pt x="12062" y="6690"/>
                    <a:pt x="12073" y="7464"/>
                  </a:cubicBezTo>
                  <a:cubicBezTo>
                    <a:pt x="12097" y="7869"/>
                    <a:pt x="12145" y="8274"/>
                    <a:pt x="12157" y="8667"/>
                  </a:cubicBezTo>
                  <a:cubicBezTo>
                    <a:pt x="12157" y="8786"/>
                    <a:pt x="12073" y="8893"/>
                    <a:pt x="12038" y="9000"/>
                  </a:cubicBezTo>
                  <a:cubicBezTo>
                    <a:pt x="11925" y="9565"/>
                    <a:pt x="11479" y="9884"/>
                    <a:pt x="10883" y="9884"/>
                  </a:cubicBezTo>
                  <a:cubicBezTo>
                    <a:pt x="10852" y="9884"/>
                    <a:pt x="10820" y="9883"/>
                    <a:pt x="10788" y="9881"/>
                  </a:cubicBezTo>
                  <a:cubicBezTo>
                    <a:pt x="10145" y="9845"/>
                    <a:pt x="9597" y="9595"/>
                    <a:pt x="9037" y="9310"/>
                  </a:cubicBezTo>
                  <a:cubicBezTo>
                    <a:pt x="8061" y="8809"/>
                    <a:pt x="7073" y="8309"/>
                    <a:pt x="6096" y="7797"/>
                  </a:cubicBezTo>
                  <a:cubicBezTo>
                    <a:pt x="5918" y="7702"/>
                    <a:pt x="5799" y="7524"/>
                    <a:pt x="5644" y="7405"/>
                  </a:cubicBezTo>
                  <a:cubicBezTo>
                    <a:pt x="5394" y="7214"/>
                    <a:pt x="5132" y="7024"/>
                    <a:pt x="4870" y="6821"/>
                  </a:cubicBezTo>
                  <a:cubicBezTo>
                    <a:pt x="4680" y="6690"/>
                    <a:pt x="4572" y="6523"/>
                    <a:pt x="4561" y="6285"/>
                  </a:cubicBezTo>
                  <a:cubicBezTo>
                    <a:pt x="4549" y="6095"/>
                    <a:pt x="4477" y="5892"/>
                    <a:pt x="4382" y="5714"/>
                  </a:cubicBezTo>
                  <a:cubicBezTo>
                    <a:pt x="4311" y="5535"/>
                    <a:pt x="4275" y="5369"/>
                    <a:pt x="4430" y="5214"/>
                  </a:cubicBezTo>
                  <a:cubicBezTo>
                    <a:pt x="4561" y="5083"/>
                    <a:pt x="4561" y="4916"/>
                    <a:pt x="4501" y="4761"/>
                  </a:cubicBezTo>
                  <a:cubicBezTo>
                    <a:pt x="4477" y="4642"/>
                    <a:pt x="4442" y="4499"/>
                    <a:pt x="4394" y="4380"/>
                  </a:cubicBezTo>
                  <a:cubicBezTo>
                    <a:pt x="4370" y="4249"/>
                    <a:pt x="4370" y="4130"/>
                    <a:pt x="4453" y="4011"/>
                  </a:cubicBezTo>
                  <a:cubicBezTo>
                    <a:pt x="4680" y="3725"/>
                    <a:pt x="4715" y="3368"/>
                    <a:pt x="4680" y="3023"/>
                  </a:cubicBezTo>
                  <a:cubicBezTo>
                    <a:pt x="4656" y="2475"/>
                    <a:pt x="4656" y="2463"/>
                    <a:pt x="5204" y="2332"/>
                  </a:cubicBezTo>
                  <a:cubicBezTo>
                    <a:pt x="5334" y="2285"/>
                    <a:pt x="5454" y="2261"/>
                    <a:pt x="5573" y="2201"/>
                  </a:cubicBezTo>
                  <a:cubicBezTo>
                    <a:pt x="5858" y="2059"/>
                    <a:pt x="5977" y="1856"/>
                    <a:pt x="5823" y="1582"/>
                  </a:cubicBezTo>
                  <a:cubicBezTo>
                    <a:pt x="5632" y="1213"/>
                    <a:pt x="5763" y="987"/>
                    <a:pt x="6037" y="749"/>
                  </a:cubicBezTo>
                  <a:cubicBezTo>
                    <a:pt x="6227" y="582"/>
                    <a:pt x="6406" y="427"/>
                    <a:pt x="6620" y="225"/>
                  </a:cubicBezTo>
                  <a:close/>
                  <a:moveTo>
                    <a:pt x="17700" y="1057"/>
                  </a:moveTo>
                  <a:cubicBezTo>
                    <a:pt x="17713" y="1057"/>
                    <a:pt x="17727" y="1057"/>
                    <a:pt x="17741" y="1058"/>
                  </a:cubicBezTo>
                  <a:cubicBezTo>
                    <a:pt x="17889" y="1076"/>
                    <a:pt x="18031" y="1087"/>
                    <a:pt x="18180" y="1087"/>
                  </a:cubicBezTo>
                  <a:cubicBezTo>
                    <a:pt x="18235" y="1087"/>
                    <a:pt x="18291" y="1085"/>
                    <a:pt x="18348" y="1082"/>
                  </a:cubicBezTo>
                  <a:cubicBezTo>
                    <a:pt x="18367" y="1080"/>
                    <a:pt x="18386" y="1079"/>
                    <a:pt x="18403" y="1079"/>
                  </a:cubicBezTo>
                  <a:cubicBezTo>
                    <a:pt x="18553" y="1079"/>
                    <a:pt x="18614" y="1171"/>
                    <a:pt x="18646" y="1320"/>
                  </a:cubicBezTo>
                  <a:cubicBezTo>
                    <a:pt x="18681" y="1475"/>
                    <a:pt x="18717" y="1642"/>
                    <a:pt x="18741" y="1809"/>
                  </a:cubicBezTo>
                  <a:cubicBezTo>
                    <a:pt x="18800" y="2059"/>
                    <a:pt x="18860" y="2309"/>
                    <a:pt x="19086" y="2487"/>
                  </a:cubicBezTo>
                  <a:cubicBezTo>
                    <a:pt x="19146" y="2535"/>
                    <a:pt x="19146" y="2642"/>
                    <a:pt x="19181" y="2713"/>
                  </a:cubicBezTo>
                  <a:cubicBezTo>
                    <a:pt x="19296" y="2673"/>
                    <a:pt x="19386" y="2652"/>
                    <a:pt x="19460" y="2652"/>
                  </a:cubicBezTo>
                  <a:cubicBezTo>
                    <a:pt x="19624" y="2652"/>
                    <a:pt x="19706" y="2757"/>
                    <a:pt x="19789" y="2987"/>
                  </a:cubicBezTo>
                  <a:cubicBezTo>
                    <a:pt x="19848" y="3178"/>
                    <a:pt x="19955" y="3356"/>
                    <a:pt x="20051" y="3547"/>
                  </a:cubicBezTo>
                  <a:cubicBezTo>
                    <a:pt x="20098" y="3654"/>
                    <a:pt x="20170" y="3749"/>
                    <a:pt x="20229" y="3845"/>
                  </a:cubicBezTo>
                  <a:cubicBezTo>
                    <a:pt x="20432" y="4166"/>
                    <a:pt x="20503" y="4464"/>
                    <a:pt x="20193" y="4738"/>
                  </a:cubicBezTo>
                  <a:cubicBezTo>
                    <a:pt x="20146" y="4785"/>
                    <a:pt x="20134" y="4880"/>
                    <a:pt x="20098" y="4940"/>
                  </a:cubicBezTo>
                  <a:cubicBezTo>
                    <a:pt x="20217" y="4833"/>
                    <a:pt x="20336" y="4726"/>
                    <a:pt x="20467" y="4607"/>
                  </a:cubicBezTo>
                  <a:cubicBezTo>
                    <a:pt x="20503" y="4702"/>
                    <a:pt x="20527" y="4773"/>
                    <a:pt x="20527" y="4845"/>
                  </a:cubicBezTo>
                  <a:cubicBezTo>
                    <a:pt x="20563" y="5500"/>
                    <a:pt x="20563" y="6142"/>
                    <a:pt x="20217" y="6726"/>
                  </a:cubicBezTo>
                  <a:cubicBezTo>
                    <a:pt x="19967" y="7154"/>
                    <a:pt x="19610" y="7500"/>
                    <a:pt x="19229" y="7821"/>
                  </a:cubicBezTo>
                  <a:cubicBezTo>
                    <a:pt x="18312" y="8583"/>
                    <a:pt x="17288" y="9107"/>
                    <a:pt x="16229" y="9607"/>
                  </a:cubicBezTo>
                  <a:cubicBezTo>
                    <a:pt x="15419" y="10012"/>
                    <a:pt x="14562" y="10298"/>
                    <a:pt x="13669" y="10476"/>
                  </a:cubicBezTo>
                  <a:cubicBezTo>
                    <a:pt x="13601" y="10485"/>
                    <a:pt x="13533" y="10496"/>
                    <a:pt x="13467" y="10496"/>
                  </a:cubicBezTo>
                  <a:cubicBezTo>
                    <a:pt x="13361" y="10496"/>
                    <a:pt x="13262" y="10468"/>
                    <a:pt x="13181" y="10357"/>
                  </a:cubicBezTo>
                  <a:cubicBezTo>
                    <a:pt x="12931" y="10357"/>
                    <a:pt x="12752" y="10262"/>
                    <a:pt x="12669" y="9988"/>
                  </a:cubicBezTo>
                  <a:cubicBezTo>
                    <a:pt x="12454" y="9810"/>
                    <a:pt x="12407" y="9738"/>
                    <a:pt x="12490" y="9488"/>
                  </a:cubicBezTo>
                  <a:cubicBezTo>
                    <a:pt x="12597" y="9179"/>
                    <a:pt x="12704" y="8857"/>
                    <a:pt x="12847" y="8559"/>
                  </a:cubicBezTo>
                  <a:cubicBezTo>
                    <a:pt x="13478" y="7238"/>
                    <a:pt x="14181" y="5928"/>
                    <a:pt x="14979" y="4690"/>
                  </a:cubicBezTo>
                  <a:cubicBezTo>
                    <a:pt x="15741" y="3523"/>
                    <a:pt x="16574" y="2392"/>
                    <a:pt x="17372" y="1237"/>
                  </a:cubicBezTo>
                  <a:cubicBezTo>
                    <a:pt x="17459" y="1117"/>
                    <a:pt x="17556" y="1057"/>
                    <a:pt x="17700" y="1057"/>
                  </a:cubicBezTo>
                  <a:close/>
                  <a:moveTo>
                    <a:pt x="12109" y="9571"/>
                  </a:moveTo>
                  <a:cubicBezTo>
                    <a:pt x="12252" y="10012"/>
                    <a:pt x="12502" y="10369"/>
                    <a:pt x="12919" y="10583"/>
                  </a:cubicBezTo>
                  <a:cubicBezTo>
                    <a:pt x="12621" y="10822"/>
                    <a:pt x="12657" y="11119"/>
                    <a:pt x="12740" y="11453"/>
                  </a:cubicBezTo>
                  <a:cubicBezTo>
                    <a:pt x="12515" y="11442"/>
                    <a:pt x="12325" y="11415"/>
                    <a:pt x="12139" y="11415"/>
                  </a:cubicBezTo>
                  <a:cubicBezTo>
                    <a:pt x="12109" y="11415"/>
                    <a:pt x="12080" y="11415"/>
                    <a:pt x="12050" y="11417"/>
                  </a:cubicBezTo>
                  <a:cubicBezTo>
                    <a:pt x="11823" y="11453"/>
                    <a:pt x="11621" y="11524"/>
                    <a:pt x="11383" y="11584"/>
                  </a:cubicBezTo>
                  <a:cubicBezTo>
                    <a:pt x="11335" y="11334"/>
                    <a:pt x="11323" y="11095"/>
                    <a:pt x="11252" y="10857"/>
                  </a:cubicBezTo>
                  <a:cubicBezTo>
                    <a:pt x="11169" y="10631"/>
                    <a:pt x="11049" y="10429"/>
                    <a:pt x="10930" y="10155"/>
                  </a:cubicBezTo>
                  <a:cubicBezTo>
                    <a:pt x="11442" y="10155"/>
                    <a:pt x="11752" y="9845"/>
                    <a:pt x="12109" y="9571"/>
                  </a:cubicBezTo>
                  <a:close/>
                  <a:moveTo>
                    <a:pt x="2825" y="8600"/>
                  </a:moveTo>
                  <a:cubicBezTo>
                    <a:pt x="3282" y="8600"/>
                    <a:pt x="3743" y="8608"/>
                    <a:pt x="4203" y="8631"/>
                  </a:cubicBezTo>
                  <a:cubicBezTo>
                    <a:pt x="4906" y="8655"/>
                    <a:pt x="5596" y="8702"/>
                    <a:pt x="6275" y="8762"/>
                  </a:cubicBezTo>
                  <a:cubicBezTo>
                    <a:pt x="6799" y="8809"/>
                    <a:pt x="7311" y="8845"/>
                    <a:pt x="7835" y="8940"/>
                  </a:cubicBezTo>
                  <a:cubicBezTo>
                    <a:pt x="8061" y="8964"/>
                    <a:pt x="8275" y="9107"/>
                    <a:pt x="8490" y="9190"/>
                  </a:cubicBezTo>
                  <a:cubicBezTo>
                    <a:pt x="8811" y="9321"/>
                    <a:pt x="9121" y="9488"/>
                    <a:pt x="9442" y="9595"/>
                  </a:cubicBezTo>
                  <a:cubicBezTo>
                    <a:pt x="9918" y="9750"/>
                    <a:pt x="10299" y="10072"/>
                    <a:pt x="10680" y="10369"/>
                  </a:cubicBezTo>
                  <a:cubicBezTo>
                    <a:pt x="10919" y="10572"/>
                    <a:pt x="11026" y="10869"/>
                    <a:pt x="11038" y="11203"/>
                  </a:cubicBezTo>
                  <a:cubicBezTo>
                    <a:pt x="10990" y="11215"/>
                    <a:pt x="10954" y="11238"/>
                    <a:pt x="10907" y="11262"/>
                  </a:cubicBezTo>
                  <a:cubicBezTo>
                    <a:pt x="10335" y="11357"/>
                    <a:pt x="9776" y="11512"/>
                    <a:pt x="9192" y="11584"/>
                  </a:cubicBezTo>
                  <a:cubicBezTo>
                    <a:pt x="7859" y="11786"/>
                    <a:pt x="6501" y="11917"/>
                    <a:pt x="5144" y="11917"/>
                  </a:cubicBezTo>
                  <a:cubicBezTo>
                    <a:pt x="4470" y="11917"/>
                    <a:pt x="3779" y="11943"/>
                    <a:pt x="3101" y="11943"/>
                  </a:cubicBezTo>
                  <a:cubicBezTo>
                    <a:pt x="2988" y="11943"/>
                    <a:pt x="2875" y="11942"/>
                    <a:pt x="2763" y="11941"/>
                  </a:cubicBezTo>
                  <a:cubicBezTo>
                    <a:pt x="2036" y="11929"/>
                    <a:pt x="1286" y="11881"/>
                    <a:pt x="560" y="11834"/>
                  </a:cubicBezTo>
                  <a:cubicBezTo>
                    <a:pt x="501" y="11834"/>
                    <a:pt x="441" y="11810"/>
                    <a:pt x="310" y="11786"/>
                  </a:cubicBezTo>
                  <a:cubicBezTo>
                    <a:pt x="465" y="11584"/>
                    <a:pt x="572" y="11429"/>
                    <a:pt x="727" y="11310"/>
                  </a:cubicBezTo>
                  <a:cubicBezTo>
                    <a:pt x="1143" y="10976"/>
                    <a:pt x="1274" y="10572"/>
                    <a:pt x="1084" y="10072"/>
                  </a:cubicBezTo>
                  <a:cubicBezTo>
                    <a:pt x="1048" y="10012"/>
                    <a:pt x="1048" y="9952"/>
                    <a:pt x="1048" y="9905"/>
                  </a:cubicBezTo>
                  <a:cubicBezTo>
                    <a:pt x="1139" y="9786"/>
                    <a:pt x="1258" y="9773"/>
                    <a:pt x="1378" y="9773"/>
                  </a:cubicBezTo>
                  <a:cubicBezTo>
                    <a:pt x="1415" y="9773"/>
                    <a:pt x="1452" y="9774"/>
                    <a:pt x="1489" y="9774"/>
                  </a:cubicBezTo>
                  <a:cubicBezTo>
                    <a:pt x="2656" y="9821"/>
                    <a:pt x="3822" y="9833"/>
                    <a:pt x="4977" y="9917"/>
                  </a:cubicBezTo>
                  <a:cubicBezTo>
                    <a:pt x="6382" y="10036"/>
                    <a:pt x="7763" y="10226"/>
                    <a:pt x="9168" y="10393"/>
                  </a:cubicBezTo>
                  <a:cubicBezTo>
                    <a:pt x="9549" y="10441"/>
                    <a:pt x="9942" y="10500"/>
                    <a:pt x="10323" y="10560"/>
                  </a:cubicBezTo>
                  <a:lnTo>
                    <a:pt x="10323" y="10488"/>
                  </a:lnTo>
                  <a:cubicBezTo>
                    <a:pt x="7724" y="9914"/>
                    <a:pt x="5107" y="9651"/>
                    <a:pt x="2407" y="9651"/>
                  </a:cubicBezTo>
                  <a:cubicBezTo>
                    <a:pt x="2027" y="9651"/>
                    <a:pt x="1646" y="9656"/>
                    <a:pt x="1263" y="9667"/>
                  </a:cubicBezTo>
                  <a:cubicBezTo>
                    <a:pt x="1405" y="9345"/>
                    <a:pt x="1513" y="9048"/>
                    <a:pt x="1679" y="8786"/>
                  </a:cubicBezTo>
                  <a:cubicBezTo>
                    <a:pt x="1739" y="8690"/>
                    <a:pt x="1917" y="8607"/>
                    <a:pt x="2036" y="8607"/>
                  </a:cubicBezTo>
                  <a:cubicBezTo>
                    <a:pt x="2298" y="8603"/>
                    <a:pt x="2561" y="8600"/>
                    <a:pt x="2825" y="8600"/>
                  </a:cubicBezTo>
                  <a:close/>
                  <a:moveTo>
                    <a:pt x="11038" y="11345"/>
                  </a:moveTo>
                  <a:lnTo>
                    <a:pt x="11038" y="11345"/>
                  </a:lnTo>
                  <a:cubicBezTo>
                    <a:pt x="11157" y="11726"/>
                    <a:pt x="11085" y="11941"/>
                    <a:pt x="10788" y="12084"/>
                  </a:cubicBezTo>
                  <a:cubicBezTo>
                    <a:pt x="9252" y="12798"/>
                    <a:pt x="7656" y="13358"/>
                    <a:pt x="5977" y="13643"/>
                  </a:cubicBezTo>
                  <a:cubicBezTo>
                    <a:pt x="4895" y="13839"/>
                    <a:pt x="3812" y="13910"/>
                    <a:pt x="2721" y="13910"/>
                  </a:cubicBezTo>
                  <a:cubicBezTo>
                    <a:pt x="2553" y="13910"/>
                    <a:pt x="2384" y="13908"/>
                    <a:pt x="2215" y="13905"/>
                  </a:cubicBezTo>
                  <a:cubicBezTo>
                    <a:pt x="1882" y="13893"/>
                    <a:pt x="1560" y="13846"/>
                    <a:pt x="1203" y="13822"/>
                  </a:cubicBezTo>
                  <a:cubicBezTo>
                    <a:pt x="1215" y="13108"/>
                    <a:pt x="810" y="12572"/>
                    <a:pt x="501" y="11976"/>
                  </a:cubicBezTo>
                  <a:lnTo>
                    <a:pt x="501" y="11976"/>
                  </a:lnTo>
                  <a:cubicBezTo>
                    <a:pt x="1794" y="12080"/>
                    <a:pt x="3080" y="12148"/>
                    <a:pt x="4357" y="12148"/>
                  </a:cubicBezTo>
                  <a:cubicBezTo>
                    <a:pt x="6608" y="12148"/>
                    <a:pt x="8835" y="11938"/>
                    <a:pt x="11038" y="11345"/>
                  </a:cubicBezTo>
                  <a:close/>
                  <a:moveTo>
                    <a:pt x="10847" y="12179"/>
                  </a:moveTo>
                  <a:lnTo>
                    <a:pt x="10847" y="12179"/>
                  </a:lnTo>
                  <a:cubicBezTo>
                    <a:pt x="10835" y="12227"/>
                    <a:pt x="10847" y="12262"/>
                    <a:pt x="10835" y="12274"/>
                  </a:cubicBezTo>
                  <a:cubicBezTo>
                    <a:pt x="10430" y="12596"/>
                    <a:pt x="10037" y="12929"/>
                    <a:pt x="9645" y="13239"/>
                  </a:cubicBezTo>
                  <a:cubicBezTo>
                    <a:pt x="9418" y="13405"/>
                    <a:pt x="9168" y="13548"/>
                    <a:pt x="8942" y="13727"/>
                  </a:cubicBezTo>
                  <a:cubicBezTo>
                    <a:pt x="8097" y="14429"/>
                    <a:pt x="7061" y="14739"/>
                    <a:pt x="6025" y="15001"/>
                  </a:cubicBezTo>
                  <a:cubicBezTo>
                    <a:pt x="5297" y="15176"/>
                    <a:pt x="4576" y="15235"/>
                    <a:pt x="3852" y="15235"/>
                  </a:cubicBezTo>
                  <a:cubicBezTo>
                    <a:pt x="3593" y="15235"/>
                    <a:pt x="3333" y="15228"/>
                    <a:pt x="3072" y="15215"/>
                  </a:cubicBezTo>
                  <a:cubicBezTo>
                    <a:pt x="2822" y="15203"/>
                    <a:pt x="2560" y="15179"/>
                    <a:pt x="2298" y="15132"/>
                  </a:cubicBezTo>
                  <a:cubicBezTo>
                    <a:pt x="2215" y="15120"/>
                    <a:pt x="2108" y="15072"/>
                    <a:pt x="2048" y="15013"/>
                  </a:cubicBezTo>
                  <a:cubicBezTo>
                    <a:pt x="1822" y="14774"/>
                    <a:pt x="1620" y="14536"/>
                    <a:pt x="1405" y="14298"/>
                  </a:cubicBezTo>
                  <a:cubicBezTo>
                    <a:pt x="1334" y="14203"/>
                    <a:pt x="1263" y="14108"/>
                    <a:pt x="1203" y="14012"/>
                  </a:cubicBezTo>
                  <a:lnTo>
                    <a:pt x="1239" y="13929"/>
                  </a:lnTo>
                  <a:cubicBezTo>
                    <a:pt x="1947" y="14019"/>
                    <a:pt x="2647" y="14064"/>
                    <a:pt x="3340" y="14064"/>
                  </a:cubicBezTo>
                  <a:cubicBezTo>
                    <a:pt x="5946" y="14064"/>
                    <a:pt x="8449" y="13430"/>
                    <a:pt x="10847" y="12179"/>
                  </a:cubicBezTo>
                  <a:close/>
                  <a:moveTo>
                    <a:pt x="7085" y="14846"/>
                  </a:moveTo>
                  <a:cubicBezTo>
                    <a:pt x="7097" y="14894"/>
                    <a:pt x="7097" y="14917"/>
                    <a:pt x="7109" y="14953"/>
                  </a:cubicBezTo>
                  <a:cubicBezTo>
                    <a:pt x="6811" y="15144"/>
                    <a:pt x="6525" y="15358"/>
                    <a:pt x="6216" y="15501"/>
                  </a:cubicBezTo>
                  <a:cubicBezTo>
                    <a:pt x="5668" y="15798"/>
                    <a:pt x="5096" y="16072"/>
                    <a:pt x="4537" y="16346"/>
                  </a:cubicBezTo>
                  <a:cubicBezTo>
                    <a:pt x="4382" y="16421"/>
                    <a:pt x="4232" y="16459"/>
                    <a:pt x="4084" y="16459"/>
                  </a:cubicBezTo>
                  <a:cubicBezTo>
                    <a:pt x="3926" y="16459"/>
                    <a:pt x="3768" y="16415"/>
                    <a:pt x="3608" y="16322"/>
                  </a:cubicBezTo>
                  <a:cubicBezTo>
                    <a:pt x="3144" y="16084"/>
                    <a:pt x="2727" y="15786"/>
                    <a:pt x="2358" y="15441"/>
                  </a:cubicBezTo>
                  <a:cubicBezTo>
                    <a:pt x="2298" y="15394"/>
                    <a:pt x="2275" y="15322"/>
                    <a:pt x="2179" y="15191"/>
                  </a:cubicBezTo>
                  <a:lnTo>
                    <a:pt x="2179" y="15191"/>
                  </a:lnTo>
                  <a:cubicBezTo>
                    <a:pt x="2827" y="15322"/>
                    <a:pt x="3460" y="15388"/>
                    <a:pt x="4081" y="15388"/>
                  </a:cubicBezTo>
                  <a:cubicBezTo>
                    <a:pt x="5105" y="15388"/>
                    <a:pt x="6099" y="15209"/>
                    <a:pt x="7085" y="14846"/>
                  </a:cubicBezTo>
                  <a:close/>
                  <a:moveTo>
                    <a:pt x="20598" y="8905"/>
                  </a:moveTo>
                  <a:cubicBezTo>
                    <a:pt x="20622" y="8905"/>
                    <a:pt x="20658" y="8905"/>
                    <a:pt x="20717" y="8929"/>
                  </a:cubicBezTo>
                  <a:cubicBezTo>
                    <a:pt x="20741" y="9012"/>
                    <a:pt x="20789" y="9131"/>
                    <a:pt x="20801" y="9238"/>
                  </a:cubicBezTo>
                  <a:cubicBezTo>
                    <a:pt x="20848" y="9655"/>
                    <a:pt x="21075" y="9941"/>
                    <a:pt x="21444" y="10119"/>
                  </a:cubicBezTo>
                  <a:cubicBezTo>
                    <a:pt x="21622" y="10202"/>
                    <a:pt x="21706" y="10333"/>
                    <a:pt x="21813" y="10488"/>
                  </a:cubicBezTo>
                  <a:cubicBezTo>
                    <a:pt x="21944" y="10691"/>
                    <a:pt x="22098" y="10893"/>
                    <a:pt x="22277" y="11072"/>
                  </a:cubicBezTo>
                  <a:cubicBezTo>
                    <a:pt x="22384" y="11167"/>
                    <a:pt x="22444" y="11262"/>
                    <a:pt x="22408" y="11405"/>
                  </a:cubicBezTo>
                  <a:cubicBezTo>
                    <a:pt x="22384" y="11500"/>
                    <a:pt x="22360" y="11607"/>
                    <a:pt x="22349" y="11691"/>
                  </a:cubicBezTo>
                  <a:cubicBezTo>
                    <a:pt x="22289" y="12024"/>
                    <a:pt x="22384" y="12286"/>
                    <a:pt x="22634" y="12500"/>
                  </a:cubicBezTo>
                  <a:cubicBezTo>
                    <a:pt x="22694" y="12536"/>
                    <a:pt x="22741" y="12619"/>
                    <a:pt x="22801" y="12679"/>
                  </a:cubicBezTo>
                  <a:cubicBezTo>
                    <a:pt x="22728" y="12700"/>
                    <a:pt x="22604" y="12710"/>
                    <a:pt x="22437" y="12710"/>
                  </a:cubicBezTo>
                  <a:cubicBezTo>
                    <a:pt x="21649" y="12710"/>
                    <a:pt x="19897" y="12489"/>
                    <a:pt x="17991" y="12155"/>
                  </a:cubicBezTo>
                  <a:cubicBezTo>
                    <a:pt x="16407" y="11881"/>
                    <a:pt x="14859" y="11488"/>
                    <a:pt x="13312" y="11048"/>
                  </a:cubicBezTo>
                  <a:cubicBezTo>
                    <a:pt x="13300" y="11072"/>
                    <a:pt x="13300" y="11095"/>
                    <a:pt x="13288" y="11107"/>
                  </a:cubicBezTo>
                  <a:cubicBezTo>
                    <a:pt x="13466" y="11191"/>
                    <a:pt x="13645" y="11262"/>
                    <a:pt x="13824" y="11322"/>
                  </a:cubicBezTo>
                  <a:cubicBezTo>
                    <a:pt x="15812" y="11941"/>
                    <a:pt x="17836" y="12405"/>
                    <a:pt x="19920" y="12631"/>
                  </a:cubicBezTo>
                  <a:cubicBezTo>
                    <a:pt x="20801" y="12738"/>
                    <a:pt x="21682" y="12774"/>
                    <a:pt x="22563" y="12834"/>
                  </a:cubicBezTo>
                  <a:cubicBezTo>
                    <a:pt x="22908" y="12846"/>
                    <a:pt x="23003" y="12917"/>
                    <a:pt x="23015" y="13274"/>
                  </a:cubicBezTo>
                  <a:cubicBezTo>
                    <a:pt x="23039" y="13441"/>
                    <a:pt x="22980" y="13643"/>
                    <a:pt x="22932" y="13822"/>
                  </a:cubicBezTo>
                  <a:cubicBezTo>
                    <a:pt x="22884" y="14060"/>
                    <a:pt x="22777" y="14298"/>
                    <a:pt x="22765" y="14536"/>
                  </a:cubicBezTo>
                  <a:cubicBezTo>
                    <a:pt x="22753" y="14905"/>
                    <a:pt x="22718" y="15251"/>
                    <a:pt x="22479" y="15548"/>
                  </a:cubicBezTo>
                  <a:cubicBezTo>
                    <a:pt x="22349" y="15739"/>
                    <a:pt x="22396" y="15965"/>
                    <a:pt x="22456" y="16167"/>
                  </a:cubicBezTo>
                  <a:cubicBezTo>
                    <a:pt x="22479" y="16322"/>
                    <a:pt x="22539" y="16453"/>
                    <a:pt x="22599" y="16632"/>
                  </a:cubicBezTo>
                  <a:cubicBezTo>
                    <a:pt x="22408" y="16691"/>
                    <a:pt x="22265" y="16739"/>
                    <a:pt x="22122" y="16751"/>
                  </a:cubicBezTo>
                  <a:cubicBezTo>
                    <a:pt x="21706" y="16870"/>
                    <a:pt x="21313" y="17001"/>
                    <a:pt x="20967" y="17287"/>
                  </a:cubicBezTo>
                  <a:cubicBezTo>
                    <a:pt x="20852" y="17378"/>
                    <a:pt x="20728" y="17419"/>
                    <a:pt x="20599" y="17419"/>
                  </a:cubicBezTo>
                  <a:cubicBezTo>
                    <a:pt x="20474" y="17419"/>
                    <a:pt x="20346" y="17381"/>
                    <a:pt x="20217" y="17310"/>
                  </a:cubicBezTo>
                  <a:cubicBezTo>
                    <a:pt x="19360" y="16822"/>
                    <a:pt x="18479" y="16370"/>
                    <a:pt x="17646" y="15846"/>
                  </a:cubicBezTo>
                  <a:cubicBezTo>
                    <a:pt x="16276" y="15013"/>
                    <a:pt x="15038" y="14001"/>
                    <a:pt x="13871" y="12929"/>
                  </a:cubicBezTo>
                  <a:cubicBezTo>
                    <a:pt x="13705" y="12798"/>
                    <a:pt x="13586" y="12596"/>
                    <a:pt x="13478" y="12417"/>
                  </a:cubicBezTo>
                  <a:cubicBezTo>
                    <a:pt x="13347" y="12179"/>
                    <a:pt x="13240" y="11917"/>
                    <a:pt x="13181" y="11619"/>
                  </a:cubicBezTo>
                  <a:lnTo>
                    <a:pt x="13181" y="11619"/>
                  </a:lnTo>
                  <a:cubicBezTo>
                    <a:pt x="13466" y="11810"/>
                    <a:pt x="13752" y="12024"/>
                    <a:pt x="14050" y="12215"/>
                  </a:cubicBezTo>
                  <a:cubicBezTo>
                    <a:pt x="14943" y="12822"/>
                    <a:pt x="15895" y="13334"/>
                    <a:pt x="16884" y="13762"/>
                  </a:cubicBezTo>
                  <a:cubicBezTo>
                    <a:pt x="18598" y="14524"/>
                    <a:pt x="20313" y="15239"/>
                    <a:pt x="22039" y="15965"/>
                  </a:cubicBezTo>
                  <a:cubicBezTo>
                    <a:pt x="22047" y="15969"/>
                    <a:pt x="22057" y="15972"/>
                    <a:pt x="22070" y="15972"/>
                  </a:cubicBezTo>
                  <a:cubicBezTo>
                    <a:pt x="22095" y="15972"/>
                    <a:pt x="22126" y="15961"/>
                    <a:pt x="22158" y="15929"/>
                  </a:cubicBezTo>
                  <a:cubicBezTo>
                    <a:pt x="21813" y="15751"/>
                    <a:pt x="21467" y="15572"/>
                    <a:pt x="21110" y="15417"/>
                  </a:cubicBezTo>
                  <a:cubicBezTo>
                    <a:pt x="19801" y="14846"/>
                    <a:pt x="18491" y="14286"/>
                    <a:pt x="17181" y="13703"/>
                  </a:cubicBezTo>
                  <a:cubicBezTo>
                    <a:pt x="15812" y="13096"/>
                    <a:pt x="14490" y="12405"/>
                    <a:pt x="13252" y="11548"/>
                  </a:cubicBezTo>
                  <a:cubicBezTo>
                    <a:pt x="13193" y="11500"/>
                    <a:pt x="13121" y="11453"/>
                    <a:pt x="13062" y="11393"/>
                  </a:cubicBezTo>
                  <a:cubicBezTo>
                    <a:pt x="12859" y="11191"/>
                    <a:pt x="12871" y="10964"/>
                    <a:pt x="13121" y="10798"/>
                  </a:cubicBezTo>
                  <a:cubicBezTo>
                    <a:pt x="13345" y="10652"/>
                    <a:pt x="13592" y="10585"/>
                    <a:pt x="13844" y="10585"/>
                  </a:cubicBezTo>
                  <a:cubicBezTo>
                    <a:pt x="13901" y="10585"/>
                    <a:pt x="13957" y="10589"/>
                    <a:pt x="14014" y="10595"/>
                  </a:cubicBezTo>
                  <a:cubicBezTo>
                    <a:pt x="14819" y="10667"/>
                    <a:pt x="15617" y="10706"/>
                    <a:pt x="16413" y="10706"/>
                  </a:cubicBezTo>
                  <a:cubicBezTo>
                    <a:pt x="17078" y="10706"/>
                    <a:pt x="17741" y="10679"/>
                    <a:pt x="18408" y="10619"/>
                  </a:cubicBezTo>
                  <a:cubicBezTo>
                    <a:pt x="19181" y="10548"/>
                    <a:pt x="19967" y="10441"/>
                    <a:pt x="20717" y="10191"/>
                  </a:cubicBezTo>
                  <a:cubicBezTo>
                    <a:pt x="20789" y="10155"/>
                    <a:pt x="20848" y="10131"/>
                    <a:pt x="20908" y="10083"/>
                  </a:cubicBezTo>
                  <a:lnTo>
                    <a:pt x="20908" y="10083"/>
                  </a:lnTo>
                  <a:cubicBezTo>
                    <a:pt x="19848" y="10298"/>
                    <a:pt x="18789" y="10417"/>
                    <a:pt x="17717" y="10476"/>
                  </a:cubicBezTo>
                  <a:cubicBezTo>
                    <a:pt x="17293" y="10490"/>
                    <a:pt x="16873" y="10499"/>
                    <a:pt x="16452" y="10499"/>
                  </a:cubicBezTo>
                  <a:cubicBezTo>
                    <a:pt x="15809" y="10499"/>
                    <a:pt x="15164" y="10479"/>
                    <a:pt x="14502" y="10429"/>
                  </a:cubicBezTo>
                  <a:cubicBezTo>
                    <a:pt x="14586" y="10393"/>
                    <a:pt x="14669" y="10369"/>
                    <a:pt x="14740" y="10333"/>
                  </a:cubicBezTo>
                  <a:lnTo>
                    <a:pt x="16133" y="9762"/>
                  </a:lnTo>
                  <a:cubicBezTo>
                    <a:pt x="16253" y="9714"/>
                    <a:pt x="16372" y="9655"/>
                    <a:pt x="16491" y="9619"/>
                  </a:cubicBezTo>
                  <a:cubicBezTo>
                    <a:pt x="16824" y="9548"/>
                    <a:pt x="17181" y="9476"/>
                    <a:pt x="17526" y="9405"/>
                  </a:cubicBezTo>
                  <a:cubicBezTo>
                    <a:pt x="17629" y="9384"/>
                    <a:pt x="17732" y="9355"/>
                    <a:pt x="17835" y="9355"/>
                  </a:cubicBezTo>
                  <a:cubicBezTo>
                    <a:pt x="17851" y="9355"/>
                    <a:pt x="17867" y="9356"/>
                    <a:pt x="17884" y="9357"/>
                  </a:cubicBezTo>
                  <a:cubicBezTo>
                    <a:pt x="17988" y="9366"/>
                    <a:pt x="18092" y="9370"/>
                    <a:pt x="18196" y="9370"/>
                  </a:cubicBezTo>
                  <a:cubicBezTo>
                    <a:pt x="18927" y="9370"/>
                    <a:pt x="19624" y="9165"/>
                    <a:pt x="20313" y="8988"/>
                  </a:cubicBezTo>
                  <a:cubicBezTo>
                    <a:pt x="20420" y="8952"/>
                    <a:pt x="20503" y="8929"/>
                    <a:pt x="20598" y="8905"/>
                  </a:cubicBezTo>
                  <a:close/>
                  <a:moveTo>
                    <a:pt x="15193" y="15691"/>
                  </a:moveTo>
                  <a:cubicBezTo>
                    <a:pt x="16086" y="16501"/>
                    <a:pt x="17026" y="17203"/>
                    <a:pt x="18134" y="17799"/>
                  </a:cubicBezTo>
                  <a:cubicBezTo>
                    <a:pt x="18015" y="17822"/>
                    <a:pt x="17955" y="17834"/>
                    <a:pt x="17896" y="17834"/>
                  </a:cubicBezTo>
                  <a:cubicBezTo>
                    <a:pt x="17586" y="17858"/>
                    <a:pt x="17253" y="17858"/>
                    <a:pt x="16943" y="17870"/>
                  </a:cubicBezTo>
                  <a:cubicBezTo>
                    <a:pt x="16928" y="17871"/>
                    <a:pt x="16913" y="17871"/>
                    <a:pt x="16898" y="17871"/>
                  </a:cubicBezTo>
                  <a:cubicBezTo>
                    <a:pt x="16705" y="17871"/>
                    <a:pt x="16551" y="17799"/>
                    <a:pt x="16407" y="17644"/>
                  </a:cubicBezTo>
                  <a:cubicBezTo>
                    <a:pt x="15907" y="17084"/>
                    <a:pt x="15526" y="16441"/>
                    <a:pt x="15157" y="15786"/>
                  </a:cubicBezTo>
                  <a:cubicBezTo>
                    <a:pt x="15145" y="15775"/>
                    <a:pt x="15181" y="15739"/>
                    <a:pt x="15193" y="15691"/>
                  </a:cubicBezTo>
                  <a:close/>
                  <a:moveTo>
                    <a:pt x="13871" y="13179"/>
                  </a:moveTo>
                  <a:lnTo>
                    <a:pt x="13871" y="13179"/>
                  </a:lnTo>
                  <a:cubicBezTo>
                    <a:pt x="15717" y="14941"/>
                    <a:pt x="17777" y="16346"/>
                    <a:pt x="20182" y="17453"/>
                  </a:cubicBezTo>
                  <a:cubicBezTo>
                    <a:pt x="20063" y="17477"/>
                    <a:pt x="20003" y="17513"/>
                    <a:pt x="19955" y="17513"/>
                  </a:cubicBezTo>
                  <a:cubicBezTo>
                    <a:pt x="19717" y="17513"/>
                    <a:pt x="19527" y="17620"/>
                    <a:pt x="19348" y="17763"/>
                  </a:cubicBezTo>
                  <a:cubicBezTo>
                    <a:pt x="19187" y="17895"/>
                    <a:pt x="19035" y="17982"/>
                    <a:pt x="18869" y="17982"/>
                  </a:cubicBezTo>
                  <a:cubicBezTo>
                    <a:pt x="18766" y="17982"/>
                    <a:pt x="18657" y="17948"/>
                    <a:pt x="18539" y="17870"/>
                  </a:cubicBezTo>
                  <a:cubicBezTo>
                    <a:pt x="18110" y="17584"/>
                    <a:pt x="17634" y="17346"/>
                    <a:pt x="17217" y="17037"/>
                  </a:cubicBezTo>
                  <a:cubicBezTo>
                    <a:pt x="16491" y="16501"/>
                    <a:pt x="15788" y="15929"/>
                    <a:pt x="15074" y="15382"/>
                  </a:cubicBezTo>
                  <a:cubicBezTo>
                    <a:pt x="14967" y="15310"/>
                    <a:pt x="14883" y="15203"/>
                    <a:pt x="14824" y="15084"/>
                  </a:cubicBezTo>
                  <a:cubicBezTo>
                    <a:pt x="14502" y="14477"/>
                    <a:pt x="14205" y="13881"/>
                    <a:pt x="13895" y="13274"/>
                  </a:cubicBezTo>
                  <a:cubicBezTo>
                    <a:pt x="13883" y="13250"/>
                    <a:pt x="13883" y="13215"/>
                    <a:pt x="13871" y="13179"/>
                  </a:cubicBezTo>
                  <a:close/>
                  <a:moveTo>
                    <a:pt x="14348" y="14536"/>
                  </a:moveTo>
                  <a:lnTo>
                    <a:pt x="14348" y="14536"/>
                  </a:lnTo>
                  <a:cubicBezTo>
                    <a:pt x="14609" y="15024"/>
                    <a:pt x="14895" y="15536"/>
                    <a:pt x="15062" y="16084"/>
                  </a:cubicBezTo>
                  <a:cubicBezTo>
                    <a:pt x="15264" y="16799"/>
                    <a:pt x="15431" y="17525"/>
                    <a:pt x="15621" y="18251"/>
                  </a:cubicBezTo>
                  <a:cubicBezTo>
                    <a:pt x="15669" y="18418"/>
                    <a:pt x="15621" y="18537"/>
                    <a:pt x="15538" y="18692"/>
                  </a:cubicBezTo>
                  <a:cubicBezTo>
                    <a:pt x="15419" y="18894"/>
                    <a:pt x="15324" y="19120"/>
                    <a:pt x="15252" y="19346"/>
                  </a:cubicBezTo>
                  <a:cubicBezTo>
                    <a:pt x="15173" y="19585"/>
                    <a:pt x="15119" y="19673"/>
                    <a:pt x="14951" y="19673"/>
                  </a:cubicBezTo>
                  <a:cubicBezTo>
                    <a:pt x="14892" y="19673"/>
                    <a:pt x="14820" y="19662"/>
                    <a:pt x="14729" y="19644"/>
                  </a:cubicBezTo>
                  <a:cubicBezTo>
                    <a:pt x="14729" y="18787"/>
                    <a:pt x="14776" y="17930"/>
                    <a:pt x="14729" y="17084"/>
                  </a:cubicBezTo>
                  <a:cubicBezTo>
                    <a:pt x="14657" y="16227"/>
                    <a:pt x="14478" y="15382"/>
                    <a:pt x="14348" y="14536"/>
                  </a:cubicBezTo>
                  <a:close/>
                  <a:moveTo>
                    <a:pt x="9537" y="14143"/>
                  </a:moveTo>
                  <a:cubicBezTo>
                    <a:pt x="8823" y="15953"/>
                    <a:pt x="8121" y="17751"/>
                    <a:pt x="7930" y="19739"/>
                  </a:cubicBezTo>
                  <a:cubicBezTo>
                    <a:pt x="7859" y="19656"/>
                    <a:pt x="7775" y="19596"/>
                    <a:pt x="7751" y="19537"/>
                  </a:cubicBezTo>
                  <a:cubicBezTo>
                    <a:pt x="7454" y="19001"/>
                    <a:pt x="7335" y="18453"/>
                    <a:pt x="7513" y="17858"/>
                  </a:cubicBezTo>
                  <a:cubicBezTo>
                    <a:pt x="7704" y="17180"/>
                    <a:pt x="8037" y="16572"/>
                    <a:pt x="8371" y="15977"/>
                  </a:cubicBezTo>
                  <a:cubicBezTo>
                    <a:pt x="8704" y="15394"/>
                    <a:pt x="9073" y="14846"/>
                    <a:pt x="9430" y="14286"/>
                  </a:cubicBezTo>
                  <a:cubicBezTo>
                    <a:pt x="9466" y="14239"/>
                    <a:pt x="9502" y="14191"/>
                    <a:pt x="9537" y="14143"/>
                  </a:cubicBezTo>
                  <a:close/>
                  <a:moveTo>
                    <a:pt x="11978" y="11726"/>
                  </a:moveTo>
                  <a:cubicBezTo>
                    <a:pt x="10597" y="14465"/>
                    <a:pt x="9478" y="17275"/>
                    <a:pt x="9049" y="20275"/>
                  </a:cubicBezTo>
                  <a:cubicBezTo>
                    <a:pt x="8775" y="20204"/>
                    <a:pt x="8525" y="20132"/>
                    <a:pt x="8240" y="20073"/>
                  </a:cubicBezTo>
                  <a:cubicBezTo>
                    <a:pt x="8073" y="20037"/>
                    <a:pt x="8013" y="19954"/>
                    <a:pt x="8025" y="19799"/>
                  </a:cubicBezTo>
                  <a:cubicBezTo>
                    <a:pt x="8073" y="19501"/>
                    <a:pt x="8109" y="19204"/>
                    <a:pt x="8168" y="18930"/>
                  </a:cubicBezTo>
                  <a:cubicBezTo>
                    <a:pt x="8513" y="17394"/>
                    <a:pt x="9014" y="15906"/>
                    <a:pt x="9645" y="14465"/>
                  </a:cubicBezTo>
                  <a:cubicBezTo>
                    <a:pt x="9764" y="14203"/>
                    <a:pt x="9859" y="13953"/>
                    <a:pt x="9966" y="13703"/>
                  </a:cubicBezTo>
                  <a:cubicBezTo>
                    <a:pt x="10264" y="13024"/>
                    <a:pt x="10716" y="12453"/>
                    <a:pt x="11288" y="12000"/>
                  </a:cubicBezTo>
                  <a:cubicBezTo>
                    <a:pt x="11490" y="11857"/>
                    <a:pt x="11692" y="11726"/>
                    <a:pt x="11978" y="11726"/>
                  </a:cubicBezTo>
                  <a:close/>
                  <a:moveTo>
                    <a:pt x="12300" y="11703"/>
                  </a:moveTo>
                  <a:cubicBezTo>
                    <a:pt x="12347" y="11798"/>
                    <a:pt x="12454" y="11869"/>
                    <a:pt x="12454" y="11965"/>
                  </a:cubicBezTo>
                  <a:cubicBezTo>
                    <a:pt x="12502" y="12536"/>
                    <a:pt x="12573" y="13108"/>
                    <a:pt x="12526" y="13667"/>
                  </a:cubicBezTo>
                  <a:cubicBezTo>
                    <a:pt x="12300" y="16037"/>
                    <a:pt x="11811" y="18334"/>
                    <a:pt x="10919" y="20537"/>
                  </a:cubicBezTo>
                  <a:cubicBezTo>
                    <a:pt x="10740" y="20978"/>
                    <a:pt x="10549" y="21406"/>
                    <a:pt x="10371" y="21859"/>
                  </a:cubicBezTo>
                  <a:cubicBezTo>
                    <a:pt x="10538" y="21561"/>
                    <a:pt x="10728" y="21263"/>
                    <a:pt x="10871" y="20954"/>
                  </a:cubicBezTo>
                  <a:cubicBezTo>
                    <a:pt x="11681" y="19204"/>
                    <a:pt x="12181" y="17382"/>
                    <a:pt x="12466" y="15489"/>
                  </a:cubicBezTo>
                  <a:cubicBezTo>
                    <a:pt x="12538" y="14953"/>
                    <a:pt x="12621" y="14417"/>
                    <a:pt x="12657" y="13870"/>
                  </a:cubicBezTo>
                  <a:cubicBezTo>
                    <a:pt x="12716" y="13274"/>
                    <a:pt x="12693" y="12679"/>
                    <a:pt x="12562" y="12096"/>
                  </a:cubicBezTo>
                  <a:cubicBezTo>
                    <a:pt x="12526" y="11988"/>
                    <a:pt x="12514" y="11881"/>
                    <a:pt x="12502" y="11786"/>
                  </a:cubicBezTo>
                  <a:cubicBezTo>
                    <a:pt x="12545" y="11756"/>
                    <a:pt x="12581" y="11743"/>
                    <a:pt x="12613" y="11743"/>
                  </a:cubicBezTo>
                  <a:cubicBezTo>
                    <a:pt x="12669" y="11743"/>
                    <a:pt x="12710" y="11784"/>
                    <a:pt x="12740" y="11846"/>
                  </a:cubicBezTo>
                  <a:cubicBezTo>
                    <a:pt x="12764" y="11917"/>
                    <a:pt x="12776" y="12000"/>
                    <a:pt x="12800" y="12084"/>
                  </a:cubicBezTo>
                  <a:cubicBezTo>
                    <a:pt x="13038" y="13548"/>
                    <a:pt x="13145" y="15036"/>
                    <a:pt x="13062" y="16525"/>
                  </a:cubicBezTo>
                  <a:cubicBezTo>
                    <a:pt x="12966" y="17882"/>
                    <a:pt x="12764" y="19227"/>
                    <a:pt x="12407" y="20537"/>
                  </a:cubicBezTo>
                  <a:cubicBezTo>
                    <a:pt x="12395" y="20620"/>
                    <a:pt x="12359" y="20728"/>
                    <a:pt x="12347" y="20811"/>
                  </a:cubicBezTo>
                  <a:cubicBezTo>
                    <a:pt x="12347" y="20835"/>
                    <a:pt x="12359" y="20859"/>
                    <a:pt x="12371" y="20966"/>
                  </a:cubicBezTo>
                  <a:cubicBezTo>
                    <a:pt x="12931" y="19466"/>
                    <a:pt x="13181" y="17977"/>
                    <a:pt x="13252" y="16453"/>
                  </a:cubicBezTo>
                  <a:cubicBezTo>
                    <a:pt x="13335" y="14953"/>
                    <a:pt x="13228" y="13453"/>
                    <a:pt x="12835" y="11905"/>
                  </a:cubicBezTo>
                  <a:lnTo>
                    <a:pt x="12835" y="11905"/>
                  </a:lnTo>
                  <a:cubicBezTo>
                    <a:pt x="13109" y="12060"/>
                    <a:pt x="13240" y="12227"/>
                    <a:pt x="13347" y="12453"/>
                  </a:cubicBezTo>
                  <a:cubicBezTo>
                    <a:pt x="14300" y="14560"/>
                    <a:pt x="14681" y="16787"/>
                    <a:pt x="14621" y="19085"/>
                  </a:cubicBezTo>
                  <a:cubicBezTo>
                    <a:pt x="14609" y="19466"/>
                    <a:pt x="14633" y="19847"/>
                    <a:pt x="14478" y="20204"/>
                  </a:cubicBezTo>
                  <a:cubicBezTo>
                    <a:pt x="14383" y="20394"/>
                    <a:pt x="14300" y="20549"/>
                    <a:pt x="14062" y="20597"/>
                  </a:cubicBezTo>
                  <a:cubicBezTo>
                    <a:pt x="13764" y="20656"/>
                    <a:pt x="13586" y="20894"/>
                    <a:pt x="13407" y="21109"/>
                  </a:cubicBezTo>
                  <a:cubicBezTo>
                    <a:pt x="13180" y="21404"/>
                    <a:pt x="13084" y="21529"/>
                    <a:pt x="12929" y="21529"/>
                  </a:cubicBezTo>
                  <a:cubicBezTo>
                    <a:pt x="12815" y="21529"/>
                    <a:pt x="12670" y="21462"/>
                    <a:pt x="12419" y="21347"/>
                  </a:cubicBezTo>
                  <a:cubicBezTo>
                    <a:pt x="12359" y="21323"/>
                    <a:pt x="12323" y="21287"/>
                    <a:pt x="12264" y="21275"/>
                  </a:cubicBezTo>
                  <a:cubicBezTo>
                    <a:pt x="12145" y="21237"/>
                    <a:pt x="12043" y="21216"/>
                    <a:pt x="11955" y="21216"/>
                  </a:cubicBezTo>
                  <a:cubicBezTo>
                    <a:pt x="11742" y="21216"/>
                    <a:pt x="11610" y="21338"/>
                    <a:pt x="11526" y="21632"/>
                  </a:cubicBezTo>
                  <a:cubicBezTo>
                    <a:pt x="11442" y="21966"/>
                    <a:pt x="11252" y="22061"/>
                    <a:pt x="10930" y="22061"/>
                  </a:cubicBezTo>
                  <a:cubicBezTo>
                    <a:pt x="10915" y="22060"/>
                    <a:pt x="10898" y="22059"/>
                    <a:pt x="10882" y="22059"/>
                  </a:cubicBezTo>
                  <a:cubicBezTo>
                    <a:pt x="10751" y="22059"/>
                    <a:pt x="10605" y="22097"/>
                    <a:pt x="10478" y="22097"/>
                  </a:cubicBezTo>
                  <a:cubicBezTo>
                    <a:pt x="10418" y="22097"/>
                    <a:pt x="10359" y="22049"/>
                    <a:pt x="10299" y="22025"/>
                  </a:cubicBezTo>
                  <a:cubicBezTo>
                    <a:pt x="10252" y="22061"/>
                    <a:pt x="10204" y="22109"/>
                    <a:pt x="10097" y="22180"/>
                  </a:cubicBezTo>
                  <a:cubicBezTo>
                    <a:pt x="10073" y="21966"/>
                    <a:pt x="10037" y="21811"/>
                    <a:pt x="10026" y="21644"/>
                  </a:cubicBezTo>
                  <a:cubicBezTo>
                    <a:pt x="10014" y="21394"/>
                    <a:pt x="9918" y="21204"/>
                    <a:pt x="9716" y="21037"/>
                  </a:cubicBezTo>
                  <a:cubicBezTo>
                    <a:pt x="8954" y="20430"/>
                    <a:pt x="9109" y="20632"/>
                    <a:pt x="9287" y="19727"/>
                  </a:cubicBezTo>
                  <a:cubicBezTo>
                    <a:pt x="9561" y="18215"/>
                    <a:pt x="10037" y="16739"/>
                    <a:pt x="10609" y="15298"/>
                  </a:cubicBezTo>
                  <a:cubicBezTo>
                    <a:pt x="10966" y="14405"/>
                    <a:pt x="11323" y="13512"/>
                    <a:pt x="11692" y="12619"/>
                  </a:cubicBezTo>
                  <a:cubicBezTo>
                    <a:pt x="11800" y="12357"/>
                    <a:pt x="11931" y="12119"/>
                    <a:pt x="12062" y="11881"/>
                  </a:cubicBezTo>
                  <a:cubicBezTo>
                    <a:pt x="12109" y="11810"/>
                    <a:pt x="12228" y="11762"/>
                    <a:pt x="12300" y="11703"/>
                  </a:cubicBezTo>
                  <a:close/>
                  <a:moveTo>
                    <a:pt x="6565" y="1"/>
                  </a:moveTo>
                  <a:cubicBezTo>
                    <a:pt x="6464" y="1"/>
                    <a:pt x="6372" y="66"/>
                    <a:pt x="6263" y="201"/>
                  </a:cubicBezTo>
                  <a:cubicBezTo>
                    <a:pt x="6132" y="356"/>
                    <a:pt x="6013" y="511"/>
                    <a:pt x="5858" y="654"/>
                  </a:cubicBezTo>
                  <a:cubicBezTo>
                    <a:pt x="5442" y="1011"/>
                    <a:pt x="5418" y="1106"/>
                    <a:pt x="5596" y="1630"/>
                  </a:cubicBezTo>
                  <a:cubicBezTo>
                    <a:pt x="5692" y="1904"/>
                    <a:pt x="5656" y="1999"/>
                    <a:pt x="5382" y="2094"/>
                  </a:cubicBezTo>
                  <a:cubicBezTo>
                    <a:pt x="5204" y="2142"/>
                    <a:pt x="5025" y="2166"/>
                    <a:pt x="4858" y="2225"/>
                  </a:cubicBezTo>
                  <a:cubicBezTo>
                    <a:pt x="4549" y="2332"/>
                    <a:pt x="4442" y="2475"/>
                    <a:pt x="4442" y="2809"/>
                  </a:cubicBezTo>
                  <a:cubicBezTo>
                    <a:pt x="4442" y="2928"/>
                    <a:pt x="4465" y="3059"/>
                    <a:pt x="4465" y="3190"/>
                  </a:cubicBezTo>
                  <a:cubicBezTo>
                    <a:pt x="4465" y="3452"/>
                    <a:pt x="4442" y="3702"/>
                    <a:pt x="4251" y="3928"/>
                  </a:cubicBezTo>
                  <a:cubicBezTo>
                    <a:pt x="4180" y="4011"/>
                    <a:pt x="4180" y="4190"/>
                    <a:pt x="4180" y="4321"/>
                  </a:cubicBezTo>
                  <a:cubicBezTo>
                    <a:pt x="4180" y="4476"/>
                    <a:pt x="4239" y="4607"/>
                    <a:pt x="4287" y="4738"/>
                  </a:cubicBezTo>
                  <a:cubicBezTo>
                    <a:pt x="4311" y="4892"/>
                    <a:pt x="4322" y="5011"/>
                    <a:pt x="4227" y="5142"/>
                  </a:cubicBezTo>
                  <a:cubicBezTo>
                    <a:pt x="4049" y="5333"/>
                    <a:pt x="4061" y="5547"/>
                    <a:pt x="4180" y="5773"/>
                  </a:cubicBezTo>
                  <a:cubicBezTo>
                    <a:pt x="4263" y="5928"/>
                    <a:pt x="4358" y="6107"/>
                    <a:pt x="4358" y="6273"/>
                  </a:cubicBezTo>
                  <a:cubicBezTo>
                    <a:pt x="4358" y="6547"/>
                    <a:pt x="4418" y="6762"/>
                    <a:pt x="4620" y="6964"/>
                  </a:cubicBezTo>
                  <a:cubicBezTo>
                    <a:pt x="4620" y="6964"/>
                    <a:pt x="4608" y="6988"/>
                    <a:pt x="4608" y="7024"/>
                  </a:cubicBezTo>
                  <a:cubicBezTo>
                    <a:pt x="4596" y="7024"/>
                    <a:pt x="4561" y="7047"/>
                    <a:pt x="4549" y="7047"/>
                  </a:cubicBezTo>
                  <a:cubicBezTo>
                    <a:pt x="4489" y="7059"/>
                    <a:pt x="4430" y="7059"/>
                    <a:pt x="4370" y="7059"/>
                  </a:cubicBezTo>
                  <a:cubicBezTo>
                    <a:pt x="4295" y="7051"/>
                    <a:pt x="4221" y="7047"/>
                    <a:pt x="4148" y="7047"/>
                  </a:cubicBezTo>
                  <a:cubicBezTo>
                    <a:pt x="3683" y="7047"/>
                    <a:pt x="3245" y="7204"/>
                    <a:pt x="2834" y="7440"/>
                  </a:cubicBezTo>
                  <a:cubicBezTo>
                    <a:pt x="2203" y="7774"/>
                    <a:pt x="1644" y="8226"/>
                    <a:pt x="1370" y="8929"/>
                  </a:cubicBezTo>
                  <a:cubicBezTo>
                    <a:pt x="1227" y="9262"/>
                    <a:pt x="1084" y="9595"/>
                    <a:pt x="715" y="9798"/>
                  </a:cubicBezTo>
                  <a:cubicBezTo>
                    <a:pt x="774" y="9952"/>
                    <a:pt x="810" y="10060"/>
                    <a:pt x="834" y="10262"/>
                  </a:cubicBezTo>
                  <a:cubicBezTo>
                    <a:pt x="965" y="10595"/>
                    <a:pt x="929" y="10893"/>
                    <a:pt x="667" y="11143"/>
                  </a:cubicBezTo>
                  <a:cubicBezTo>
                    <a:pt x="501" y="11286"/>
                    <a:pt x="358" y="11453"/>
                    <a:pt x="203" y="11607"/>
                  </a:cubicBezTo>
                  <a:cubicBezTo>
                    <a:pt x="0" y="11810"/>
                    <a:pt x="12" y="11905"/>
                    <a:pt x="155" y="12155"/>
                  </a:cubicBezTo>
                  <a:cubicBezTo>
                    <a:pt x="393" y="12524"/>
                    <a:pt x="620" y="12905"/>
                    <a:pt x="810" y="13298"/>
                  </a:cubicBezTo>
                  <a:cubicBezTo>
                    <a:pt x="893" y="13441"/>
                    <a:pt x="917" y="13655"/>
                    <a:pt x="893" y="13822"/>
                  </a:cubicBezTo>
                  <a:cubicBezTo>
                    <a:pt x="846" y="14060"/>
                    <a:pt x="905" y="14251"/>
                    <a:pt x="1048" y="14417"/>
                  </a:cubicBezTo>
                  <a:cubicBezTo>
                    <a:pt x="1191" y="14560"/>
                    <a:pt x="1334" y="14691"/>
                    <a:pt x="1465" y="14846"/>
                  </a:cubicBezTo>
                  <a:cubicBezTo>
                    <a:pt x="1572" y="14953"/>
                    <a:pt x="1667" y="15084"/>
                    <a:pt x="1751" y="15203"/>
                  </a:cubicBezTo>
                  <a:cubicBezTo>
                    <a:pt x="1882" y="15382"/>
                    <a:pt x="1989" y="15584"/>
                    <a:pt x="2156" y="15739"/>
                  </a:cubicBezTo>
                  <a:cubicBezTo>
                    <a:pt x="2441" y="15989"/>
                    <a:pt x="2739" y="16203"/>
                    <a:pt x="3037" y="16418"/>
                  </a:cubicBezTo>
                  <a:cubicBezTo>
                    <a:pt x="3392" y="16689"/>
                    <a:pt x="3741" y="16820"/>
                    <a:pt x="4104" y="16820"/>
                  </a:cubicBezTo>
                  <a:cubicBezTo>
                    <a:pt x="4409" y="16820"/>
                    <a:pt x="4724" y="16728"/>
                    <a:pt x="5061" y="16548"/>
                  </a:cubicBezTo>
                  <a:cubicBezTo>
                    <a:pt x="6275" y="15858"/>
                    <a:pt x="7478" y="15155"/>
                    <a:pt x="8609" y="14334"/>
                  </a:cubicBezTo>
                  <a:cubicBezTo>
                    <a:pt x="8883" y="14143"/>
                    <a:pt x="9168" y="13965"/>
                    <a:pt x="9430" y="13786"/>
                  </a:cubicBezTo>
                  <a:lnTo>
                    <a:pt x="9478" y="13834"/>
                  </a:lnTo>
                  <a:cubicBezTo>
                    <a:pt x="9228" y="14227"/>
                    <a:pt x="8966" y="14608"/>
                    <a:pt x="8728" y="15001"/>
                  </a:cubicBezTo>
                  <a:cubicBezTo>
                    <a:pt x="8192" y="15858"/>
                    <a:pt x="7680" y="16727"/>
                    <a:pt x="7323" y="17680"/>
                  </a:cubicBezTo>
                  <a:cubicBezTo>
                    <a:pt x="7049" y="18394"/>
                    <a:pt x="7144" y="19061"/>
                    <a:pt x="7478" y="19716"/>
                  </a:cubicBezTo>
                  <a:cubicBezTo>
                    <a:pt x="7597" y="19954"/>
                    <a:pt x="7751" y="20156"/>
                    <a:pt x="7882" y="20370"/>
                  </a:cubicBezTo>
                  <a:cubicBezTo>
                    <a:pt x="8097" y="20394"/>
                    <a:pt x="8299" y="20430"/>
                    <a:pt x="8490" y="20466"/>
                  </a:cubicBezTo>
                  <a:cubicBezTo>
                    <a:pt x="8585" y="20489"/>
                    <a:pt x="8692" y="20513"/>
                    <a:pt x="8716" y="20573"/>
                  </a:cubicBezTo>
                  <a:cubicBezTo>
                    <a:pt x="8930" y="20930"/>
                    <a:pt x="9264" y="21144"/>
                    <a:pt x="9561" y="21394"/>
                  </a:cubicBezTo>
                  <a:cubicBezTo>
                    <a:pt x="9680" y="21501"/>
                    <a:pt x="9728" y="21621"/>
                    <a:pt x="9740" y="21763"/>
                  </a:cubicBezTo>
                  <a:cubicBezTo>
                    <a:pt x="9740" y="21930"/>
                    <a:pt x="9764" y="22097"/>
                    <a:pt x="9799" y="22252"/>
                  </a:cubicBezTo>
                  <a:cubicBezTo>
                    <a:pt x="9841" y="22447"/>
                    <a:pt x="9935" y="22518"/>
                    <a:pt x="10107" y="22518"/>
                  </a:cubicBezTo>
                  <a:cubicBezTo>
                    <a:pt x="10134" y="22518"/>
                    <a:pt x="10162" y="22517"/>
                    <a:pt x="10192" y="22514"/>
                  </a:cubicBezTo>
                  <a:cubicBezTo>
                    <a:pt x="10478" y="22466"/>
                    <a:pt x="10752" y="22418"/>
                    <a:pt x="11038" y="22394"/>
                  </a:cubicBezTo>
                  <a:cubicBezTo>
                    <a:pt x="11383" y="22359"/>
                    <a:pt x="11609" y="22228"/>
                    <a:pt x="11692" y="21859"/>
                  </a:cubicBezTo>
                  <a:cubicBezTo>
                    <a:pt x="11733" y="21664"/>
                    <a:pt x="11818" y="21580"/>
                    <a:pt x="11954" y="21580"/>
                  </a:cubicBezTo>
                  <a:cubicBezTo>
                    <a:pt x="12018" y="21580"/>
                    <a:pt x="12093" y="21598"/>
                    <a:pt x="12181" y="21632"/>
                  </a:cubicBezTo>
                  <a:cubicBezTo>
                    <a:pt x="12347" y="21704"/>
                    <a:pt x="12514" y="21799"/>
                    <a:pt x="12681" y="21859"/>
                  </a:cubicBezTo>
                  <a:cubicBezTo>
                    <a:pt x="12781" y="21897"/>
                    <a:pt x="12867" y="21917"/>
                    <a:pt x="12944" y="21917"/>
                  </a:cubicBezTo>
                  <a:cubicBezTo>
                    <a:pt x="13107" y="21917"/>
                    <a:pt x="13230" y="21830"/>
                    <a:pt x="13359" y="21644"/>
                  </a:cubicBezTo>
                  <a:cubicBezTo>
                    <a:pt x="13419" y="21573"/>
                    <a:pt x="13466" y="21478"/>
                    <a:pt x="13526" y="21406"/>
                  </a:cubicBezTo>
                  <a:cubicBezTo>
                    <a:pt x="13705" y="21216"/>
                    <a:pt x="13871" y="20990"/>
                    <a:pt x="14145" y="20942"/>
                  </a:cubicBezTo>
                  <a:cubicBezTo>
                    <a:pt x="14383" y="20906"/>
                    <a:pt x="14502" y="20763"/>
                    <a:pt x="14598" y="20573"/>
                  </a:cubicBezTo>
                  <a:cubicBezTo>
                    <a:pt x="14645" y="20454"/>
                    <a:pt x="14705" y="20347"/>
                    <a:pt x="14740" y="20251"/>
                  </a:cubicBezTo>
                  <a:cubicBezTo>
                    <a:pt x="14788" y="20108"/>
                    <a:pt x="14859" y="20025"/>
                    <a:pt x="15014" y="19989"/>
                  </a:cubicBezTo>
                  <a:cubicBezTo>
                    <a:pt x="15300" y="19930"/>
                    <a:pt x="15395" y="19739"/>
                    <a:pt x="15479" y="19477"/>
                  </a:cubicBezTo>
                  <a:cubicBezTo>
                    <a:pt x="15514" y="19299"/>
                    <a:pt x="15610" y="19085"/>
                    <a:pt x="15729" y="18942"/>
                  </a:cubicBezTo>
                  <a:cubicBezTo>
                    <a:pt x="15872" y="18763"/>
                    <a:pt x="15907" y="18596"/>
                    <a:pt x="15848" y="18382"/>
                  </a:cubicBezTo>
                  <a:cubicBezTo>
                    <a:pt x="15741" y="17965"/>
                    <a:pt x="15645" y="17549"/>
                    <a:pt x="15562" y="17132"/>
                  </a:cubicBezTo>
                  <a:lnTo>
                    <a:pt x="15562" y="17132"/>
                  </a:lnTo>
                  <a:cubicBezTo>
                    <a:pt x="15645" y="17180"/>
                    <a:pt x="15693" y="17251"/>
                    <a:pt x="15752" y="17334"/>
                  </a:cubicBezTo>
                  <a:cubicBezTo>
                    <a:pt x="15955" y="17572"/>
                    <a:pt x="16145" y="17787"/>
                    <a:pt x="16336" y="18013"/>
                  </a:cubicBezTo>
                  <a:cubicBezTo>
                    <a:pt x="16445" y="18133"/>
                    <a:pt x="16584" y="18193"/>
                    <a:pt x="16744" y="18193"/>
                  </a:cubicBezTo>
                  <a:cubicBezTo>
                    <a:pt x="16759" y="18193"/>
                    <a:pt x="16773" y="18193"/>
                    <a:pt x="16788" y="18192"/>
                  </a:cubicBezTo>
                  <a:cubicBezTo>
                    <a:pt x="17145" y="18180"/>
                    <a:pt x="17515" y="18168"/>
                    <a:pt x="17884" y="18168"/>
                  </a:cubicBezTo>
                  <a:cubicBezTo>
                    <a:pt x="18098" y="18168"/>
                    <a:pt x="18336" y="18168"/>
                    <a:pt x="18515" y="18251"/>
                  </a:cubicBezTo>
                  <a:cubicBezTo>
                    <a:pt x="18632" y="18307"/>
                    <a:pt x="18740" y="18334"/>
                    <a:pt x="18841" y="18334"/>
                  </a:cubicBezTo>
                  <a:cubicBezTo>
                    <a:pt x="18997" y="18334"/>
                    <a:pt x="19135" y="18271"/>
                    <a:pt x="19265" y="18156"/>
                  </a:cubicBezTo>
                  <a:cubicBezTo>
                    <a:pt x="19551" y="17894"/>
                    <a:pt x="19860" y="17834"/>
                    <a:pt x="20217" y="17811"/>
                  </a:cubicBezTo>
                  <a:cubicBezTo>
                    <a:pt x="20503" y="17775"/>
                    <a:pt x="20801" y="17739"/>
                    <a:pt x="21039" y="17596"/>
                  </a:cubicBezTo>
                  <a:cubicBezTo>
                    <a:pt x="21563" y="17287"/>
                    <a:pt x="22122" y="17108"/>
                    <a:pt x="22694" y="16929"/>
                  </a:cubicBezTo>
                  <a:cubicBezTo>
                    <a:pt x="22765" y="16906"/>
                    <a:pt x="22825" y="16858"/>
                    <a:pt x="22896" y="16822"/>
                  </a:cubicBezTo>
                  <a:cubicBezTo>
                    <a:pt x="22813" y="16584"/>
                    <a:pt x="22694" y="16370"/>
                    <a:pt x="22646" y="16144"/>
                  </a:cubicBezTo>
                  <a:cubicBezTo>
                    <a:pt x="22622" y="16013"/>
                    <a:pt x="22622" y="15798"/>
                    <a:pt x="22694" y="15715"/>
                  </a:cubicBezTo>
                  <a:cubicBezTo>
                    <a:pt x="22932" y="15429"/>
                    <a:pt x="22956" y="15132"/>
                    <a:pt x="22956" y="14798"/>
                  </a:cubicBezTo>
                  <a:cubicBezTo>
                    <a:pt x="22956" y="14536"/>
                    <a:pt x="22991" y="14262"/>
                    <a:pt x="23134" y="14012"/>
                  </a:cubicBezTo>
                  <a:cubicBezTo>
                    <a:pt x="23194" y="13905"/>
                    <a:pt x="23218" y="13786"/>
                    <a:pt x="23230" y="13667"/>
                  </a:cubicBezTo>
                  <a:cubicBezTo>
                    <a:pt x="23253" y="13191"/>
                    <a:pt x="23158" y="12750"/>
                    <a:pt x="22765" y="12417"/>
                  </a:cubicBezTo>
                  <a:cubicBezTo>
                    <a:pt x="22563" y="12238"/>
                    <a:pt x="22479" y="12036"/>
                    <a:pt x="22563" y="11786"/>
                  </a:cubicBezTo>
                  <a:cubicBezTo>
                    <a:pt x="22587" y="11667"/>
                    <a:pt x="22599" y="11548"/>
                    <a:pt x="22622" y="11429"/>
                  </a:cubicBezTo>
                  <a:cubicBezTo>
                    <a:pt x="22646" y="11274"/>
                    <a:pt x="22599" y="11143"/>
                    <a:pt x="22468" y="11048"/>
                  </a:cubicBezTo>
                  <a:cubicBezTo>
                    <a:pt x="22206" y="10869"/>
                    <a:pt x="22039" y="10619"/>
                    <a:pt x="21884" y="10333"/>
                  </a:cubicBezTo>
                  <a:cubicBezTo>
                    <a:pt x="21825" y="10238"/>
                    <a:pt x="21753" y="10131"/>
                    <a:pt x="21646" y="10083"/>
                  </a:cubicBezTo>
                  <a:cubicBezTo>
                    <a:pt x="21229" y="9905"/>
                    <a:pt x="20991" y="9595"/>
                    <a:pt x="20967" y="9131"/>
                  </a:cubicBezTo>
                  <a:cubicBezTo>
                    <a:pt x="20967" y="9107"/>
                    <a:pt x="20955" y="9083"/>
                    <a:pt x="20955" y="9059"/>
                  </a:cubicBezTo>
                  <a:cubicBezTo>
                    <a:pt x="20878" y="8819"/>
                    <a:pt x="20807" y="8721"/>
                    <a:pt x="20652" y="8721"/>
                  </a:cubicBezTo>
                  <a:cubicBezTo>
                    <a:pt x="20593" y="8721"/>
                    <a:pt x="20521" y="8735"/>
                    <a:pt x="20432" y="8762"/>
                  </a:cubicBezTo>
                  <a:cubicBezTo>
                    <a:pt x="20074" y="8845"/>
                    <a:pt x="19717" y="8964"/>
                    <a:pt x="19360" y="9059"/>
                  </a:cubicBezTo>
                  <a:cubicBezTo>
                    <a:pt x="19009" y="9149"/>
                    <a:pt x="18664" y="9200"/>
                    <a:pt x="18309" y="9200"/>
                  </a:cubicBezTo>
                  <a:cubicBezTo>
                    <a:pt x="18146" y="9200"/>
                    <a:pt x="17981" y="9189"/>
                    <a:pt x="17812" y="9167"/>
                  </a:cubicBezTo>
                  <a:cubicBezTo>
                    <a:pt x="17919" y="9059"/>
                    <a:pt x="18015" y="8988"/>
                    <a:pt x="18134" y="8905"/>
                  </a:cubicBezTo>
                  <a:cubicBezTo>
                    <a:pt x="18753" y="8536"/>
                    <a:pt x="19348" y="8131"/>
                    <a:pt x="19836" y="7619"/>
                  </a:cubicBezTo>
                  <a:cubicBezTo>
                    <a:pt x="20134" y="7321"/>
                    <a:pt x="20384" y="6988"/>
                    <a:pt x="20539" y="6583"/>
                  </a:cubicBezTo>
                  <a:cubicBezTo>
                    <a:pt x="20741" y="6047"/>
                    <a:pt x="20741" y="5500"/>
                    <a:pt x="20729" y="4940"/>
                  </a:cubicBezTo>
                  <a:cubicBezTo>
                    <a:pt x="20729" y="4499"/>
                    <a:pt x="20598" y="4118"/>
                    <a:pt x="20384" y="3749"/>
                  </a:cubicBezTo>
                  <a:cubicBezTo>
                    <a:pt x="20277" y="3571"/>
                    <a:pt x="20146" y="3404"/>
                    <a:pt x="20074" y="3225"/>
                  </a:cubicBezTo>
                  <a:cubicBezTo>
                    <a:pt x="20003" y="3035"/>
                    <a:pt x="19955" y="2821"/>
                    <a:pt x="19896" y="2594"/>
                  </a:cubicBezTo>
                  <a:cubicBezTo>
                    <a:pt x="19789" y="2571"/>
                    <a:pt x="19658" y="2523"/>
                    <a:pt x="19539" y="2499"/>
                  </a:cubicBezTo>
                  <a:cubicBezTo>
                    <a:pt x="19193" y="2416"/>
                    <a:pt x="19015" y="2201"/>
                    <a:pt x="18955" y="1856"/>
                  </a:cubicBezTo>
                  <a:cubicBezTo>
                    <a:pt x="18931" y="1666"/>
                    <a:pt x="18884" y="1451"/>
                    <a:pt x="18836" y="1261"/>
                  </a:cubicBezTo>
                  <a:cubicBezTo>
                    <a:pt x="18765" y="963"/>
                    <a:pt x="18705" y="928"/>
                    <a:pt x="18396" y="916"/>
                  </a:cubicBezTo>
                  <a:cubicBezTo>
                    <a:pt x="17991" y="904"/>
                    <a:pt x="17586" y="868"/>
                    <a:pt x="17181" y="844"/>
                  </a:cubicBezTo>
                  <a:cubicBezTo>
                    <a:pt x="16967" y="832"/>
                    <a:pt x="16764" y="737"/>
                    <a:pt x="16622" y="570"/>
                  </a:cubicBezTo>
                  <a:cubicBezTo>
                    <a:pt x="16485" y="433"/>
                    <a:pt x="16348" y="390"/>
                    <a:pt x="16169" y="390"/>
                  </a:cubicBezTo>
                  <a:cubicBezTo>
                    <a:pt x="16146" y="390"/>
                    <a:pt x="16122" y="390"/>
                    <a:pt x="16098" y="392"/>
                  </a:cubicBezTo>
                  <a:cubicBezTo>
                    <a:pt x="15710" y="430"/>
                    <a:pt x="15323" y="520"/>
                    <a:pt x="14924" y="520"/>
                  </a:cubicBezTo>
                  <a:cubicBezTo>
                    <a:pt x="14820" y="520"/>
                    <a:pt x="14715" y="514"/>
                    <a:pt x="14609" y="499"/>
                  </a:cubicBezTo>
                  <a:cubicBezTo>
                    <a:pt x="14595" y="495"/>
                    <a:pt x="14583" y="494"/>
                    <a:pt x="14570" y="494"/>
                  </a:cubicBezTo>
                  <a:cubicBezTo>
                    <a:pt x="14540" y="494"/>
                    <a:pt x="14512" y="502"/>
                    <a:pt x="14478" y="511"/>
                  </a:cubicBezTo>
                  <a:cubicBezTo>
                    <a:pt x="13895" y="630"/>
                    <a:pt x="13335" y="832"/>
                    <a:pt x="12812" y="1130"/>
                  </a:cubicBezTo>
                  <a:cubicBezTo>
                    <a:pt x="12466" y="1320"/>
                    <a:pt x="12240" y="1606"/>
                    <a:pt x="12181" y="1987"/>
                  </a:cubicBezTo>
                  <a:cubicBezTo>
                    <a:pt x="12121" y="2416"/>
                    <a:pt x="12050" y="2856"/>
                    <a:pt x="11978" y="3344"/>
                  </a:cubicBezTo>
                  <a:cubicBezTo>
                    <a:pt x="11931" y="3214"/>
                    <a:pt x="11907" y="3130"/>
                    <a:pt x="11883" y="3059"/>
                  </a:cubicBezTo>
                  <a:cubicBezTo>
                    <a:pt x="11800" y="2737"/>
                    <a:pt x="11728" y="2404"/>
                    <a:pt x="11621" y="2094"/>
                  </a:cubicBezTo>
                  <a:cubicBezTo>
                    <a:pt x="11490" y="1666"/>
                    <a:pt x="11252" y="1309"/>
                    <a:pt x="10907" y="1011"/>
                  </a:cubicBezTo>
                  <a:cubicBezTo>
                    <a:pt x="10490" y="618"/>
                    <a:pt x="9954" y="487"/>
                    <a:pt x="9442" y="320"/>
                  </a:cubicBezTo>
                  <a:cubicBezTo>
                    <a:pt x="9347" y="392"/>
                    <a:pt x="9240" y="475"/>
                    <a:pt x="9133" y="511"/>
                  </a:cubicBezTo>
                  <a:cubicBezTo>
                    <a:pt x="8954" y="570"/>
                    <a:pt x="8775" y="654"/>
                    <a:pt x="8597" y="666"/>
                  </a:cubicBezTo>
                  <a:cubicBezTo>
                    <a:pt x="8575" y="667"/>
                    <a:pt x="8553" y="667"/>
                    <a:pt x="8531" y="667"/>
                  </a:cubicBezTo>
                  <a:cubicBezTo>
                    <a:pt x="8292" y="667"/>
                    <a:pt x="8069" y="617"/>
                    <a:pt x="7839" y="617"/>
                  </a:cubicBezTo>
                  <a:cubicBezTo>
                    <a:pt x="7818" y="617"/>
                    <a:pt x="7796" y="617"/>
                    <a:pt x="7775" y="618"/>
                  </a:cubicBezTo>
                  <a:cubicBezTo>
                    <a:pt x="7751" y="619"/>
                    <a:pt x="7728" y="619"/>
                    <a:pt x="7704" y="619"/>
                  </a:cubicBezTo>
                  <a:cubicBezTo>
                    <a:pt x="7426" y="619"/>
                    <a:pt x="7188" y="549"/>
                    <a:pt x="7001" y="296"/>
                  </a:cubicBezTo>
                  <a:cubicBezTo>
                    <a:pt x="6978" y="237"/>
                    <a:pt x="6918" y="189"/>
                    <a:pt x="6858" y="142"/>
                  </a:cubicBezTo>
                  <a:cubicBezTo>
                    <a:pt x="6743" y="49"/>
                    <a:pt x="6651" y="1"/>
                    <a:pt x="65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0"/>
            <p:cNvSpPr/>
            <p:nvPr/>
          </p:nvSpPr>
          <p:spPr>
            <a:xfrm>
              <a:off x="1572399" y="1543630"/>
              <a:ext cx="243904" cy="377240"/>
            </a:xfrm>
            <a:custGeom>
              <a:avLst/>
              <a:gdLst/>
              <a:ahLst/>
              <a:cxnLst/>
              <a:rect l="l" t="t" r="r" b="b"/>
              <a:pathLst>
                <a:path w="4681" h="7240" extrusionOk="0">
                  <a:moveTo>
                    <a:pt x="1" y="1"/>
                  </a:moveTo>
                  <a:lnTo>
                    <a:pt x="1" y="1"/>
                  </a:lnTo>
                  <a:cubicBezTo>
                    <a:pt x="1823" y="2251"/>
                    <a:pt x="3370" y="4668"/>
                    <a:pt x="4680" y="7240"/>
                  </a:cubicBezTo>
                  <a:cubicBezTo>
                    <a:pt x="3537" y="4549"/>
                    <a:pt x="2001" y="2132"/>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0"/>
            <p:cNvSpPr/>
            <p:nvPr/>
          </p:nvSpPr>
          <p:spPr>
            <a:xfrm>
              <a:off x="1751064" y="1476625"/>
              <a:ext cx="137192" cy="416319"/>
            </a:xfrm>
            <a:custGeom>
              <a:avLst/>
              <a:gdLst/>
              <a:ahLst/>
              <a:cxnLst/>
              <a:rect l="l" t="t" r="r" b="b"/>
              <a:pathLst>
                <a:path w="2633" h="7990" extrusionOk="0">
                  <a:moveTo>
                    <a:pt x="13" y="1"/>
                  </a:moveTo>
                  <a:lnTo>
                    <a:pt x="13" y="1"/>
                  </a:lnTo>
                  <a:cubicBezTo>
                    <a:pt x="1" y="84"/>
                    <a:pt x="37" y="144"/>
                    <a:pt x="72" y="203"/>
                  </a:cubicBezTo>
                  <a:cubicBezTo>
                    <a:pt x="1382" y="2311"/>
                    <a:pt x="2216" y="4597"/>
                    <a:pt x="2454" y="7073"/>
                  </a:cubicBezTo>
                  <a:cubicBezTo>
                    <a:pt x="2477" y="7371"/>
                    <a:pt x="2525" y="7692"/>
                    <a:pt x="2573" y="7990"/>
                  </a:cubicBezTo>
                  <a:cubicBezTo>
                    <a:pt x="2632" y="7240"/>
                    <a:pt x="2561" y="6502"/>
                    <a:pt x="2430" y="5775"/>
                  </a:cubicBezTo>
                  <a:cubicBezTo>
                    <a:pt x="2096" y="3763"/>
                    <a:pt x="1358" y="1906"/>
                    <a:pt x="203" y="215"/>
                  </a:cubicBezTo>
                  <a:cubicBezTo>
                    <a:pt x="144" y="144"/>
                    <a:pt x="72" y="72"/>
                    <a:pt x="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0"/>
            <p:cNvSpPr/>
            <p:nvPr/>
          </p:nvSpPr>
          <p:spPr>
            <a:xfrm>
              <a:off x="1517847" y="1614960"/>
              <a:ext cx="229575" cy="285431"/>
            </a:xfrm>
            <a:custGeom>
              <a:avLst/>
              <a:gdLst/>
              <a:ahLst/>
              <a:cxnLst/>
              <a:rect l="l" t="t" r="r" b="b"/>
              <a:pathLst>
                <a:path w="4406" h="5478" extrusionOk="0">
                  <a:moveTo>
                    <a:pt x="0" y="1"/>
                  </a:moveTo>
                  <a:lnTo>
                    <a:pt x="0" y="1"/>
                  </a:lnTo>
                  <a:cubicBezTo>
                    <a:pt x="95" y="96"/>
                    <a:pt x="107" y="120"/>
                    <a:pt x="143" y="132"/>
                  </a:cubicBezTo>
                  <a:cubicBezTo>
                    <a:pt x="857" y="584"/>
                    <a:pt x="1429" y="1192"/>
                    <a:pt x="1905" y="1882"/>
                  </a:cubicBezTo>
                  <a:cubicBezTo>
                    <a:pt x="2560" y="2811"/>
                    <a:pt x="3179" y="3775"/>
                    <a:pt x="3810" y="4716"/>
                  </a:cubicBezTo>
                  <a:cubicBezTo>
                    <a:pt x="3977" y="4978"/>
                    <a:pt x="4155" y="5228"/>
                    <a:pt x="4322" y="5478"/>
                  </a:cubicBezTo>
                  <a:cubicBezTo>
                    <a:pt x="4334" y="5466"/>
                    <a:pt x="4370" y="5442"/>
                    <a:pt x="4406" y="5430"/>
                  </a:cubicBezTo>
                  <a:cubicBezTo>
                    <a:pt x="3536" y="4037"/>
                    <a:pt x="2739" y="2561"/>
                    <a:pt x="1655" y="1287"/>
                  </a:cubicBezTo>
                  <a:cubicBezTo>
                    <a:pt x="1250" y="822"/>
                    <a:pt x="810" y="406"/>
                    <a:pt x="274" y="108"/>
                  </a:cubicBezTo>
                  <a:cubicBezTo>
                    <a:pt x="215" y="60"/>
                    <a:pt x="143" y="49"/>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0"/>
            <p:cNvSpPr/>
            <p:nvPr/>
          </p:nvSpPr>
          <p:spPr>
            <a:xfrm>
              <a:off x="1947756" y="1564732"/>
              <a:ext cx="309608" cy="358639"/>
            </a:xfrm>
            <a:custGeom>
              <a:avLst/>
              <a:gdLst/>
              <a:ahLst/>
              <a:cxnLst/>
              <a:rect l="l" t="t" r="r" b="b"/>
              <a:pathLst>
                <a:path w="5942" h="6883" extrusionOk="0">
                  <a:moveTo>
                    <a:pt x="5941" y="1"/>
                  </a:moveTo>
                  <a:cubicBezTo>
                    <a:pt x="5846" y="120"/>
                    <a:pt x="5751" y="239"/>
                    <a:pt x="5656" y="370"/>
                  </a:cubicBezTo>
                  <a:cubicBezTo>
                    <a:pt x="5203" y="1048"/>
                    <a:pt x="4798" y="1739"/>
                    <a:pt x="4298" y="2382"/>
                  </a:cubicBezTo>
                  <a:cubicBezTo>
                    <a:pt x="3560" y="3370"/>
                    <a:pt x="2739" y="4287"/>
                    <a:pt x="1846" y="5156"/>
                  </a:cubicBezTo>
                  <a:cubicBezTo>
                    <a:pt x="1465" y="5525"/>
                    <a:pt x="1036" y="5882"/>
                    <a:pt x="655" y="6239"/>
                  </a:cubicBezTo>
                  <a:cubicBezTo>
                    <a:pt x="429" y="6442"/>
                    <a:pt x="226" y="6668"/>
                    <a:pt x="0" y="6882"/>
                  </a:cubicBezTo>
                  <a:cubicBezTo>
                    <a:pt x="131" y="6787"/>
                    <a:pt x="286" y="6728"/>
                    <a:pt x="417" y="6620"/>
                  </a:cubicBezTo>
                  <a:cubicBezTo>
                    <a:pt x="679" y="6418"/>
                    <a:pt x="941" y="6192"/>
                    <a:pt x="1179" y="5966"/>
                  </a:cubicBezTo>
                  <a:cubicBezTo>
                    <a:pt x="1834" y="5358"/>
                    <a:pt x="2489" y="4751"/>
                    <a:pt x="3096" y="4108"/>
                  </a:cubicBezTo>
                  <a:cubicBezTo>
                    <a:pt x="3786" y="3382"/>
                    <a:pt x="4406" y="2608"/>
                    <a:pt x="4941" y="1763"/>
                  </a:cubicBezTo>
                  <a:cubicBezTo>
                    <a:pt x="5299" y="1191"/>
                    <a:pt x="5608" y="596"/>
                    <a:pt x="59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0"/>
            <p:cNvSpPr/>
            <p:nvPr/>
          </p:nvSpPr>
          <p:spPr>
            <a:xfrm>
              <a:off x="1917953" y="1922060"/>
              <a:ext cx="30481" cy="23030"/>
            </a:xfrm>
            <a:custGeom>
              <a:avLst/>
              <a:gdLst/>
              <a:ahLst/>
              <a:cxnLst/>
              <a:rect l="l" t="t" r="r" b="b"/>
              <a:pathLst>
                <a:path w="585" h="442" extrusionOk="0">
                  <a:moveTo>
                    <a:pt x="584" y="1"/>
                  </a:moveTo>
                  <a:cubicBezTo>
                    <a:pt x="394" y="155"/>
                    <a:pt x="203" y="298"/>
                    <a:pt x="1" y="441"/>
                  </a:cubicBezTo>
                  <a:cubicBezTo>
                    <a:pt x="251" y="358"/>
                    <a:pt x="441" y="215"/>
                    <a:pt x="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0"/>
            <p:cNvSpPr/>
            <p:nvPr/>
          </p:nvSpPr>
          <p:spPr>
            <a:xfrm>
              <a:off x="1945255" y="1680142"/>
              <a:ext cx="361140" cy="284181"/>
            </a:xfrm>
            <a:custGeom>
              <a:avLst/>
              <a:gdLst/>
              <a:ahLst/>
              <a:cxnLst/>
              <a:rect l="l" t="t" r="r" b="b"/>
              <a:pathLst>
                <a:path w="6931" h="5454" extrusionOk="0">
                  <a:moveTo>
                    <a:pt x="6930" y="0"/>
                  </a:moveTo>
                  <a:lnTo>
                    <a:pt x="6930" y="0"/>
                  </a:lnTo>
                  <a:cubicBezTo>
                    <a:pt x="6823" y="95"/>
                    <a:pt x="6716" y="155"/>
                    <a:pt x="6644" y="250"/>
                  </a:cubicBezTo>
                  <a:cubicBezTo>
                    <a:pt x="6299" y="631"/>
                    <a:pt x="5966" y="1012"/>
                    <a:pt x="5597" y="1369"/>
                  </a:cubicBezTo>
                  <a:cubicBezTo>
                    <a:pt x="4573" y="2369"/>
                    <a:pt x="3430" y="3251"/>
                    <a:pt x="2239" y="4048"/>
                  </a:cubicBezTo>
                  <a:cubicBezTo>
                    <a:pt x="2060" y="4167"/>
                    <a:pt x="1858" y="4274"/>
                    <a:pt x="1679" y="4394"/>
                  </a:cubicBezTo>
                  <a:cubicBezTo>
                    <a:pt x="1132" y="4751"/>
                    <a:pt x="572" y="5096"/>
                    <a:pt x="1" y="5453"/>
                  </a:cubicBezTo>
                  <a:cubicBezTo>
                    <a:pt x="96" y="5406"/>
                    <a:pt x="215" y="5394"/>
                    <a:pt x="298" y="5346"/>
                  </a:cubicBezTo>
                  <a:cubicBezTo>
                    <a:pt x="1715" y="4608"/>
                    <a:pt x="3072" y="3774"/>
                    <a:pt x="4311" y="2762"/>
                  </a:cubicBezTo>
                  <a:cubicBezTo>
                    <a:pt x="5144" y="2072"/>
                    <a:pt x="5918" y="1334"/>
                    <a:pt x="6597" y="512"/>
                  </a:cubicBezTo>
                  <a:cubicBezTo>
                    <a:pt x="6716" y="345"/>
                    <a:pt x="6823" y="167"/>
                    <a:pt x="69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30"/>
          <p:cNvGrpSpPr/>
          <p:nvPr/>
        </p:nvGrpSpPr>
        <p:grpSpPr>
          <a:xfrm rot="-5400000">
            <a:off x="7357936" y="155736"/>
            <a:ext cx="723840" cy="700961"/>
            <a:chOff x="1257900" y="1424000"/>
            <a:chExt cx="1211650" cy="1173352"/>
          </a:xfrm>
        </p:grpSpPr>
        <p:sp>
          <p:nvSpPr>
            <p:cNvPr id="683" name="Google Shape;683;p30"/>
            <p:cNvSpPr/>
            <p:nvPr/>
          </p:nvSpPr>
          <p:spPr>
            <a:xfrm>
              <a:off x="1257900" y="1424000"/>
              <a:ext cx="1211650" cy="1173352"/>
            </a:xfrm>
            <a:custGeom>
              <a:avLst/>
              <a:gdLst/>
              <a:ahLst/>
              <a:cxnLst/>
              <a:rect l="l" t="t" r="r" b="b"/>
              <a:pathLst>
                <a:path w="23254" h="22519" extrusionOk="0">
                  <a:moveTo>
                    <a:pt x="14693" y="656"/>
                  </a:moveTo>
                  <a:cubicBezTo>
                    <a:pt x="14788" y="656"/>
                    <a:pt x="14899" y="677"/>
                    <a:pt x="15026" y="677"/>
                  </a:cubicBezTo>
                  <a:cubicBezTo>
                    <a:pt x="13526" y="3190"/>
                    <a:pt x="12681" y="5833"/>
                    <a:pt x="12323" y="8643"/>
                  </a:cubicBezTo>
                  <a:cubicBezTo>
                    <a:pt x="12288" y="8631"/>
                    <a:pt x="12276" y="8631"/>
                    <a:pt x="12240" y="8631"/>
                  </a:cubicBezTo>
                  <a:lnTo>
                    <a:pt x="12240" y="6785"/>
                  </a:lnTo>
                  <a:cubicBezTo>
                    <a:pt x="12240" y="5976"/>
                    <a:pt x="12204" y="5154"/>
                    <a:pt x="12216" y="4357"/>
                  </a:cubicBezTo>
                  <a:cubicBezTo>
                    <a:pt x="12228" y="3535"/>
                    <a:pt x="12276" y="2702"/>
                    <a:pt x="12466" y="1880"/>
                  </a:cubicBezTo>
                  <a:cubicBezTo>
                    <a:pt x="12526" y="1630"/>
                    <a:pt x="12657" y="1463"/>
                    <a:pt x="12883" y="1332"/>
                  </a:cubicBezTo>
                  <a:cubicBezTo>
                    <a:pt x="13407" y="1023"/>
                    <a:pt x="13990" y="844"/>
                    <a:pt x="14562" y="677"/>
                  </a:cubicBezTo>
                  <a:cubicBezTo>
                    <a:pt x="14602" y="662"/>
                    <a:pt x="14645" y="656"/>
                    <a:pt x="14693" y="656"/>
                  </a:cubicBezTo>
                  <a:close/>
                  <a:moveTo>
                    <a:pt x="4244" y="7280"/>
                  </a:moveTo>
                  <a:cubicBezTo>
                    <a:pt x="4515" y="7280"/>
                    <a:pt x="4791" y="7319"/>
                    <a:pt x="5073" y="7381"/>
                  </a:cubicBezTo>
                  <a:cubicBezTo>
                    <a:pt x="5144" y="7393"/>
                    <a:pt x="5215" y="7440"/>
                    <a:pt x="5299" y="7476"/>
                  </a:cubicBezTo>
                  <a:cubicBezTo>
                    <a:pt x="5942" y="7857"/>
                    <a:pt x="6585" y="8226"/>
                    <a:pt x="7239" y="8595"/>
                  </a:cubicBezTo>
                  <a:cubicBezTo>
                    <a:pt x="7299" y="8631"/>
                    <a:pt x="7335" y="8667"/>
                    <a:pt x="7382" y="8726"/>
                  </a:cubicBezTo>
                  <a:cubicBezTo>
                    <a:pt x="6213" y="8557"/>
                    <a:pt x="5050" y="8477"/>
                    <a:pt x="3881" y="8477"/>
                  </a:cubicBezTo>
                  <a:cubicBezTo>
                    <a:pt x="3240" y="8477"/>
                    <a:pt x="2598" y="8501"/>
                    <a:pt x="1953" y="8548"/>
                  </a:cubicBezTo>
                  <a:lnTo>
                    <a:pt x="1917" y="8464"/>
                  </a:lnTo>
                  <a:cubicBezTo>
                    <a:pt x="2025" y="8357"/>
                    <a:pt x="2120" y="8214"/>
                    <a:pt x="2251" y="8119"/>
                  </a:cubicBezTo>
                  <a:cubicBezTo>
                    <a:pt x="2513" y="7940"/>
                    <a:pt x="2798" y="7762"/>
                    <a:pt x="3060" y="7595"/>
                  </a:cubicBezTo>
                  <a:cubicBezTo>
                    <a:pt x="3446" y="7367"/>
                    <a:pt x="3839" y="7280"/>
                    <a:pt x="4244" y="7280"/>
                  </a:cubicBezTo>
                  <a:close/>
                  <a:moveTo>
                    <a:pt x="16105" y="552"/>
                  </a:moveTo>
                  <a:cubicBezTo>
                    <a:pt x="16270" y="552"/>
                    <a:pt x="16414" y="599"/>
                    <a:pt x="16550" y="725"/>
                  </a:cubicBezTo>
                  <a:cubicBezTo>
                    <a:pt x="16645" y="832"/>
                    <a:pt x="16812" y="868"/>
                    <a:pt x="16943" y="928"/>
                  </a:cubicBezTo>
                  <a:cubicBezTo>
                    <a:pt x="17062" y="987"/>
                    <a:pt x="17205" y="1023"/>
                    <a:pt x="17396" y="1082"/>
                  </a:cubicBezTo>
                  <a:cubicBezTo>
                    <a:pt x="15324" y="3630"/>
                    <a:pt x="13597" y="6333"/>
                    <a:pt x="12347" y="9345"/>
                  </a:cubicBezTo>
                  <a:cubicBezTo>
                    <a:pt x="12347" y="9250"/>
                    <a:pt x="12335" y="9143"/>
                    <a:pt x="12359" y="9059"/>
                  </a:cubicBezTo>
                  <a:cubicBezTo>
                    <a:pt x="12681" y="7024"/>
                    <a:pt x="13193" y="5023"/>
                    <a:pt x="13990" y="3118"/>
                  </a:cubicBezTo>
                  <a:cubicBezTo>
                    <a:pt x="14252" y="2452"/>
                    <a:pt x="14598" y="1797"/>
                    <a:pt x="14895" y="1142"/>
                  </a:cubicBezTo>
                  <a:cubicBezTo>
                    <a:pt x="15014" y="868"/>
                    <a:pt x="15193" y="713"/>
                    <a:pt x="15479" y="666"/>
                  </a:cubicBezTo>
                  <a:cubicBezTo>
                    <a:pt x="15657" y="630"/>
                    <a:pt x="15812" y="594"/>
                    <a:pt x="15991" y="558"/>
                  </a:cubicBezTo>
                  <a:cubicBezTo>
                    <a:pt x="16030" y="554"/>
                    <a:pt x="16068" y="552"/>
                    <a:pt x="16105" y="552"/>
                  </a:cubicBezTo>
                  <a:close/>
                  <a:moveTo>
                    <a:pt x="6620" y="225"/>
                  </a:moveTo>
                  <a:cubicBezTo>
                    <a:pt x="6870" y="368"/>
                    <a:pt x="7061" y="618"/>
                    <a:pt x="7239" y="856"/>
                  </a:cubicBezTo>
                  <a:cubicBezTo>
                    <a:pt x="8775" y="2880"/>
                    <a:pt x="9990" y="5083"/>
                    <a:pt x="10883" y="7464"/>
                  </a:cubicBezTo>
                  <a:cubicBezTo>
                    <a:pt x="11097" y="8012"/>
                    <a:pt x="11276" y="8583"/>
                    <a:pt x="11466" y="9143"/>
                  </a:cubicBezTo>
                  <a:cubicBezTo>
                    <a:pt x="11478" y="9202"/>
                    <a:pt x="11514" y="9250"/>
                    <a:pt x="11561" y="9298"/>
                  </a:cubicBezTo>
                  <a:cubicBezTo>
                    <a:pt x="11228" y="7750"/>
                    <a:pt x="10645" y="6273"/>
                    <a:pt x="9954" y="4857"/>
                  </a:cubicBezTo>
                  <a:cubicBezTo>
                    <a:pt x="9252" y="3440"/>
                    <a:pt x="8382" y="2118"/>
                    <a:pt x="7370" y="844"/>
                  </a:cubicBezTo>
                  <a:cubicBezTo>
                    <a:pt x="7579" y="787"/>
                    <a:pt x="7775" y="761"/>
                    <a:pt x="7958" y="761"/>
                  </a:cubicBezTo>
                  <a:cubicBezTo>
                    <a:pt x="8120" y="761"/>
                    <a:pt x="8273" y="781"/>
                    <a:pt x="8418" y="820"/>
                  </a:cubicBezTo>
                  <a:cubicBezTo>
                    <a:pt x="8518" y="851"/>
                    <a:pt x="8612" y="866"/>
                    <a:pt x="8702" y="866"/>
                  </a:cubicBezTo>
                  <a:cubicBezTo>
                    <a:pt x="8888" y="866"/>
                    <a:pt x="9055" y="802"/>
                    <a:pt x="9216" y="689"/>
                  </a:cubicBezTo>
                  <a:cubicBezTo>
                    <a:pt x="9322" y="621"/>
                    <a:pt x="9424" y="591"/>
                    <a:pt x="9533" y="591"/>
                  </a:cubicBezTo>
                  <a:cubicBezTo>
                    <a:pt x="9595" y="591"/>
                    <a:pt x="9659" y="601"/>
                    <a:pt x="9728" y="618"/>
                  </a:cubicBezTo>
                  <a:cubicBezTo>
                    <a:pt x="10514" y="808"/>
                    <a:pt x="11121" y="1261"/>
                    <a:pt x="11359" y="2047"/>
                  </a:cubicBezTo>
                  <a:cubicBezTo>
                    <a:pt x="11573" y="2725"/>
                    <a:pt x="11704" y="3428"/>
                    <a:pt x="11871" y="4130"/>
                  </a:cubicBezTo>
                  <a:cubicBezTo>
                    <a:pt x="11895" y="4214"/>
                    <a:pt x="11883" y="4345"/>
                    <a:pt x="11942" y="4392"/>
                  </a:cubicBezTo>
                  <a:cubicBezTo>
                    <a:pt x="12145" y="4618"/>
                    <a:pt x="12073" y="4868"/>
                    <a:pt x="12073" y="5142"/>
                  </a:cubicBezTo>
                  <a:cubicBezTo>
                    <a:pt x="12062" y="5916"/>
                    <a:pt x="12062" y="6690"/>
                    <a:pt x="12073" y="7464"/>
                  </a:cubicBezTo>
                  <a:cubicBezTo>
                    <a:pt x="12097" y="7869"/>
                    <a:pt x="12145" y="8274"/>
                    <a:pt x="12157" y="8667"/>
                  </a:cubicBezTo>
                  <a:cubicBezTo>
                    <a:pt x="12157" y="8786"/>
                    <a:pt x="12073" y="8893"/>
                    <a:pt x="12038" y="9000"/>
                  </a:cubicBezTo>
                  <a:cubicBezTo>
                    <a:pt x="11925" y="9565"/>
                    <a:pt x="11479" y="9884"/>
                    <a:pt x="10883" y="9884"/>
                  </a:cubicBezTo>
                  <a:cubicBezTo>
                    <a:pt x="10852" y="9884"/>
                    <a:pt x="10820" y="9883"/>
                    <a:pt x="10788" y="9881"/>
                  </a:cubicBezTo>
                  <a:cubicBezTo>
                    <a:pt x="10145" y="9845"/>
                    <a:pt x="9597" y="9595"/>
                    <a:pt x="9037" y="9310"/>
                  </a:cubicBezTo>
                  <a:cubicBezTo>
                    <a:pt x="8061" y="8809"/>
                    <a:pt x="7073" y="8309"/>
                    <a:pt x="6096" y="7797"/>
                  </a:cubicBezTo>
                  <a:cubicBezTo>
                    <a:pt x="5918" y="7702"/>
                    <a:pt x="5799" y="7524"/>
                    <a:pt x="5644" y="7405"/>
                  </a:cubicBezTo>
                  <a:cubicBezTo>
                    <a:pt x="5394" y="7214"/>
                    <a:pt x="5132" y="7024"/>
                    <a:pt x="4870" y="6821"/>
                  </a:cubicBezTo>
                  <a:cubicBezTo>
                    <a:pt x="4680" y="6690"/>
                    <a:pt x="4572" y="6523"/>
                    <a:pt x="4561" y="6285"/>
                  </a:cubicBezTo>
                  <a:cubicBezTo>
                    <a:pt x="4549" y="6095"/>
                    <a:pt x="4477" y="5892"/>
                    <a:pt x="4382" y="5714"/>
                  </a:cubicBezTo>
                  <a:cubicBezTo>
                    <a:pt x="4311" y="5535"/>
                    <a:pt x="4275" y="5369"/>
                    <a:pt x="4430" y="5214"/>
                  </a:cubicBezTo>
                  <a:cubicBezTo>
                    <a:pt x="4561" y="5083"/>
                    <a:pt x="4561" y="4916"/>
                    <a:pt x="4501" y="4761"/>
                  </a:cubicBezTo>
                  <a:cubicBezTo>
                    <a:pt x="4477" y="4642"/>
                    <a:pt x="4442" y="4499"/>
                    <a:pt x="4394" y="4380"/>
                  </a:cubicBezTo>
                  <a:cubicBezTo>
                    <a:pt x="4370" y="4249"/>
                    <a:pt x="4370" y="4130"/>
                    <a:pt x="4453" y="4011"/>
                  </a:cubicBezTo>
                  <a:cubicBezTo>
                    <a:pt x="4680" y="3725"/>
                    <a:pt x="4715" y="3368"/>
                    <a:pt x="4680" y="3023"/>
                  </a:cubicBezTo>
                  <a:cubicBezTo>
                    <a:pt x="4656" y="2475"/>
                    <a:pt x="4656" y="2463"/>
                    <a:pt x="5204" y="2332"/>
                  </a:cubicBezTo>
                  <a:cubicBezTo>
                    <a:pt x="5334" y="2285"/>
                    <a:pt x="5454" y="2261"/>
                    <a:pt x="5573" y="2201"/>
                  </a:cubicBezTo>
                  <a:cubicBezTo>
                    <a:pt x="5858" y="2059"/>
                    <a:pt x="5977" y="1856"/>
                    <a:pt x="5823" y="1582"/>
                  </a:cubicBezTo>
                  <a:cubicBezTo>
                    <a:pt x="5632" y="1213"/>
                    <a:pt x="5763" y="987"/>
                    <a:pt x="6037" y="749"/>
                  </a:cubicBezTo>
                  <a:cubicBezTo>
                    <a:pt x="6227" y="582"/>
                    <a:pt x="6406" y="427"/>
                    <a:pt x="6620" y="225"/>
                  </a:cubicBezTo>
                  <a:close/>
                  <a:moveTo>
                    <a:pt x="17700" y="1057"/>
                  </a:moveTo>
                  <a:cubicBezTo>
                    <a:pt x="17713" y="1057"/>
                    <a:pt x="17727" y="1057"/>
                    <a:pt x="17741" y="1058"/>
                  </a:cubicBezTo>
                  <a:cubicBezTo>
                    <a:pt x="17889" y="1076"/>
                    <a:pt x="18031" y="1087"/>
                    <a:pt x="18180" y="1087"/>
                  </a:cubicBezTo>
                  <a:cubicBezTo>
                    <a:pt x="18235" y="1087"/>
                    <a:pt x="18291" y="1085"/>
                    <a:pt x="18348" y="1082"/>
                  </a:cubicBezTo>
                  <a:cubicBezTo>
                    <a:pt x="18367" y="1080"/>
                    <a:pt x="18386" y="1079"/>
                    <a:pt x="18403" y="1079"/>
                  </a:cubicBezTo>
                  <a:cubicBezTo>
                    <a:pt x="18553" y="1079"/>
                    <a:pt x="18614" y="1171"/>
                    <a:pt x="18646" y="1320"/>
                  </a:cubicBezTo>
                  <a:cubicBezTo>
                    <a:pt x="18681" y="1475"/>
                    <a:pt x="18717" y="1642"/>
                    <a:pt x="18741" y="1809"/>
                  </a:cubicBezTo>
                  <a:cubicBezTo>
                    <a:pt x="18800" y="2059"/>
                    <a:pt x="18860" y="2309"/>
                    <a:pt x="19086" y="2487"/>
                  </a:cubicBezTo>
                  <a:cubicBezTo>
                    <a:pt x="19146" y="2535"/>
                    <a:pt x="19146" y="2642"/>
                    <a:pt x="19181" y="2713"/>
                  </a:cubicBezTo>
                  <a:cubicBezTo>
                    <a:pt x="19296" y="2673"/>
                    <a:pt x="19386" y="2652"/>
                    <a:pt x="19460" y="2652"/>
                  </a:cubicBezTo>
                  <a:cubicBezTo>
                    <a:pt x="19624" y="2652"/>
                    <a:pt x="19706" y="2757"/>
                    <a:pt x="19789" y="2987"/>
                  </a:cubicBezTo>
                  <a:cubicBezTo>
                    <a:pt x="19848" y="3178"/>
                    <a:pt x="19955" y="3356"/>
                    <a:pt x="20051" y="3547"/>
                  </a:cubicBezTo>
                  <a:cubicBezTo>
                    <a:pt x="20098" y="3654"/>
                    <a:pt x="20170" y="3749"/>
                    <a:pt x="20229" y="3845"/>
                  </a:cubicBezTo>
                  <a:cubicBezTo>
                    <a:pt x="20432" y="4166"/>
                    <a:pt x="20503" y="4464"/>
                    <a:pt x="20193" y="4738"/>
                  </a:cubicBezTo>
                  <a:cubicBezTo>
                    <a:pt x="20146" y="4785"/>
                    <a:pt x="20134" y="4880"/>
                    <a:pt x="20098" y="4940"/>
                  </a:cubicBezTo>
                  <a:cubicBezTo>
                    <a:pt x="20217" y="4833"/>
                    <a:pt x="20336" y="4726"/>
                    <a:pt x="20467" y="4607"/>
                  </a:cubicBezTo>
                  <a:cubicBezTo>
                    <a:pt x="20503" y="4702"/>
                    <a:pt x="20527" y="4773"/>
                    <a:pt x="20527" y="4845"/>
                  </a:cubicBezTo>
                  <a:cubicBezTo>
                    <a:pt x="20563" y="5500"/>
                    <a:pt x="20563" y="6142"/>
                    <a:pt x="20217" y="6726"/>
                  </a:cubicBezTo>
                  <a:cubicBezTo>
                    <a:pt x="19967" y="7154"/>
                    <a:pt x="19610" y="7500"/>
                    <a:pt x="19229" y="7821"/>
                  </a:cubicBezTo>
                  <a:cubicBezTo>
                    <a:pt x="18312" y="8583"/>
                    <a:pt x="17288" y="9107"/>
                    <a:pt x="16229" y="9607"/>
                  </a:cubicBezTo>
                  <a:cubicBezTo>
                    <a:pt x="15419" y="10012"/>
                    <a:pt x="14562" y="10298"/>
                    <a:pt x="13669" y="10476"/>
                  </a:cubicBezTo>
                  <a:cubicBezTo>
                    <a:pt x="13601" y="10485"/>
                    <a:pt x="13533" y="10496"/>
                    <a:pt x="13467" y="10496"/>
                  </a:cubicBezTo>
                  <a:cubicBezTo>
                    <a:pt x="13361" y="10496"/>
                    <a:pt x="13262" y="10468"/>
                    <a:pt x="13181" y="10357"/>
                  </a:cubicBezTo>
                  <a:cubicBezTo>
                    <a:pt x="12931" y="10357"/>
                    <a:pt x="12752" y="10262"/>
                    <a:pt x="12669" y="9988"/>
                  </a:cubicBezTo>
                  <a:cubicBezTo>
                    <a:pt x="12454" y="9810"/>
                    <a:pt x="12407" y="9738"/>
                    <a:pt x="12490" y="9488"/>
                  </a:cubicBezTo>
                  <a:cubicBezTo>
                    <a:pt x="12597" y="9179"/>
                    <a:pt x="12704" y="8857"/>
                    <a:pt x="12847" y="8559"/>
                  </a:cubicBezTo>
                  <a:cubicBezTo>
                    <a:pt x="13478" y="7238"/>
                    <a:pt x="14181" y="5928"/>
                    <a:pt x="14979" y="4690"/>
                  </a:cubicBezTo>
                  <a:cubicBezTo>
                    <a:pt x="15741" y="3523"/>
                    <a:pt x="16574" y="2392"/>
                    <a:pt x="17372" y="1237"/>
                  </a:cubicBezTo>
                  <a:cubicBezTo>
                    <a:pt x="17459" y="1117"/>
                    <a:pt x="17556" y="1057"/>
                    <a:pt x="17700" y="1057"/>
                  </a:cubicBezTo>
                  <a:close/>
                  <a:moveTo>
                    <a:pt x="12109" y="9571"/>
                  </a:moveTo>
                  <a:cubicBezTo>
                    <a:pt x="12252" y="10012"/>
                    <a:pt x="12502" y="10369"/>
                    <a:pt x="12919" y="10583"/>
                  </a:cubicBezTo>
                  <a:cubicBezTo>
                    <a:pt x="12621" y="10822"/>
                    <a:pt x="12657" y="11119"/>
                    <a:pt x="12740" y="11453"/>
                  </a:cubicBezTo>
                  <a:cubicBezTo>
                    <a:pt x="12515" y="11442"/>
                    <a:pt x="12325" y="11415"/>
                    <a:pt x="12139" y="11415"/>
                  </a:cubicBezTo>
                  <a:cubicBezTo>
                    <a:pt x="12109" y="11415"/>
                    <a:pt x="12080" y="11415"/>
                    <a:pt x="12050" y="11417"/>
                  </a:cubicBezTo>
                  <a:cubicBezTo>
                    <a:pt x="11823" y="11453"/>
                    <a:pt x="11621" y="11524"/>
                    <a:pt x="11383" y="11584"/>
                  </a:cubicBezTo>
                  <a:cubicBezTo>
                    <a:pt x="11335" y="11334"/>
                    <a:pt x="11323" y="11095"/>
                    <a:pt x="11252" y="10857"/>
                  </a:cubicBezTo>
                  <a:cubicBezTo>
                    <a:pt x="11169" y="10631"/>
                    <a:pt x="11049" y="10429"/>
                    <a:pt x="10930" y="10155"/>
                  </a:cubicBezTo>
                  <a:cubicBezTo>
                    <a:pt x="11442" y="10155"/>
                    <a:pt x="11752" y="9845"/>
                    <a:pt x="12109" y="9571"/>
                  </a:cubicBezTo>
                  <a:close/>
                  <a:moveTo>
                    <a:pt x="2825" y="8600"/>
                  </a:moveTo>
                  <a:cubicBezTo>
                    <a:pt x="3282" y="8600"/>
                    <a:pt x="3743" y="8608"/>
                    <a:pt x="4203" y="8631"/>
                  </a:cubicBezTo>
                  <a:cubicBezTo>
                    <a:pt x="4906" y="8655"/>
                    <a:pt x="5596" y="8702"/>
                    <a:pt x="6275" y="8762"/>
                  </a:cubicBezTo>
                  <a:cubicBezTo>
                    <a:pt x="6799" y="8809"/>
                    <a:pt x="7311" y="8845"/>
                    <a:pt x="7835" y="8940"/>
                  </a:cubicBezTo>
                  <a:cubicBezTo>
                    <a:pt x="8061" y="8964"/>
                    <a:pt x="8275" y="9107"/>
                    <a:pt x="8490" y="9190"/>
                  </a:cubicBezTo>
                  <a:cubicBezTo>
                    <a:pt x="8811" y="9321"/>
                    <a:pt x="9121" y="9488"/>
                    <a:pt x="9442" y="9595"/>
                  </a:cubicBezTo>
                  <a:cubicBezTo>
                    <a:pt x="9918" y="9750"/>
                    <a:pt x="10299" y="10072"/>
                    <a:pt x="10680" y="10369"/>
                  </a:cubicBezTo>
                  <a:cubicBezTo>
                    <a:pt x="10919" y="10572"/>
                    <a:pt x="11026" y="10869"/>
                    <a:pt x="11038" y="11203"/>
                  </a:cubicBezTo>
                  <a:cubicBezTo>
                    <a:pt x="10990" y="11215"/>
                    <a:pt x="10954" y="11238"/>
                    <a:pt x="10907" y="11262"/>
                  </a:cubicBezTo>
                  <a:cubicBezTo>
                    <a:pt x="10335" y="11357"/>
                    <a:pt x="9776" y="11512"/>
                    <a:pt x="9192" y="11584"/>
                  </a:cubicBezTo>
                  <a:cubicBezTo>
                    <a:pt x="7859" y="11786"/>
                    <a:pt x="6501" y="11917"/>
                    <a:pt x="5144" y="11917"/>
                  </a:cubicBezTo>
                  <a:cubicBezTo>
                    <a:pt x="4470" y="11917"/>
                    <a:pt x="3779" y="11943"/>
                    <a:pt x="3101" y="11943"/>
                  </a:cubicBezTo>
                  <a:cubicBezTo>
                    <a:pt x="2988" y="11943"/>
                    <a:pt x="2875" y="11942"/>
                    <a:pt x="2763" y="11941"/>
                  </a:cubicBezTo>
                  <a:cubicBezTo>
                    <a:pt x="2036" y="11929"/>
                    <a:pt x="1286" y="11881"/>
                    <a:pt x="560" y="11834"/>
                  </a:cubicBezTo>
                  <a:cubicBezTo>
                    <a:pt x="501" y="11834"/>
                    <a:pt x="441" y="11810"/>
                    <a:pt x="310" y="11786"/>
                  </a:cubicBezTo>
                  <a:cubicBezTo>
                    <a:pt x="465" y="11584"/>
                    <a:pt x="572" y="11429"/>
                    <a:pt x="727" y="11310"/>
                  </a:cubicBezTo>
                  <a:cubicBezTo>
                    <a:pt x="1143" y="10976"/>
                    <a:pt x="1274" y="10572"/>
                    <a:pt x="1084" y="10072"/>
                  </a:cubicBezTo>
                  <a:cubicBezTo>
                    <a:pt x="1048" y="10012"/>
                    <a:pt x="1048" y="9952"/>
                    <a:pt x="1048" y="9905"/>
                  </a:cubicBezTo>
                  <a:cubicBezTo>
                    <a:pt x="1139" y="9786"/>
                    <a:pt x="1258" y="9773"/>
                    <a:pt x="1378" y="9773"/>
                  </a:cubicBezTo>
                  <a:cubicBezTo>
                    <a:pt x="1415" y="9773"/>
                    <a:pt x="1452" y="9774"/>
                    <a:pt x="1489" y="9774"/>
                  </a:cubicBezTo>
                  <a:cubicBezTo>
                    <a:pt x="2656" y="9821"/>
                    <a:pt x="3822" y="9833"/>
                    <a:pt x="4977" y="9917"/>
                  </a:cubicBezTo>
                  <a:cubicBezTo>
                    <a:pt x="6382" y="10036"/>
                    <a:pt x="7763" y="10226"/>
                    <a:pt x="9168" y="10393"/>
                  </a:cubicBezTo>
                  <a:cubicBezTo>
                    <a:pt x="9549" y="10441"/>
                    <a:pt x="9942" y="10500"/>
                    <a:pt x="10323" y="10560"/>
                  </a:cubicBezTo>
                  <a:lnTo>
                    <a:pt x="10323" y="10488"/>
                  </a:lnTo>
                  <a:cubicBezTo>
                    <a:pt x="7724" y="9914"/>
                    <a:pt x="5107" y="9651"/>
                    <a:pt x="2407" y="9651"/>
                  </a:cubicBezTo>
                  <a:cubicBezTo>
                    <a:pt x="2027" y="9651"/>
                    <a:pt x="1646" y="9656"/>
                    <a:pt x="1263" y="9667"/>
                  </a:cubicBezTo>
                  <a:cubicBezTo>
                    <a:pt x="1405" y="9345"/>
                    <a:pt x="1513" y="9048"/>
                    <a:pt x="1679" y="8786"/>
                  </a:cubicBezTo>
                  <a:cubicBezTo>
                    <a:pt x="1739" y="8690"/>
                    <a:pt x="1917" y="8607"/>
                    <a:pt x="2036" y="8607"/>
                  </a:cubicBezTo>
                  <a:cubicBezTo>
                    <a:pt x="2298" y="8603"/>
                    <a:pt x="2561" y="8600"/>
                    <a:pt x="2825" y="8600"/>
                  </a:cubicBezTo>
                  <a:close/>
                  <a:moveTo>
                    <a:pt x="11038" y="11345"/>
                  </a:moveTo>
                  <a:lnTo>
                    <a:pt x="11038" y="11345"/>
                  </a:lnTo>
                  <a:cubicBezTo>
                    <a:pt x="11157" y="11726"/>
                    <a:pt x="11085" y="11941"/>
                    <a:pt x="10788" y="12084"/>
                  </a:cubicBezTo>
                  <a:cubicBezTo>
                    <a:pt x="9252" y="12798"/>
                    <a:pt x="7656" y="13358"/>
                    <a:pt x="5977" y="13643"/>
                  </a:cubicBezTo>
                  <a:cubicBezTo>
                    <a:pt x="4895" y="13839"/>
                    <a:pt x="3812" y="13910"/>
                    <a:pt x="2721" y="13910"/>
                  </a:cubicBezTo>
                  <a:cubicBezTo>
                    <a:pt x="2553" y="13910"/>
                    <a:pt x="2384" y="13908"/>
                    <a:pt x="2215" y="13905"/>
                  </a:cubicBezTo>
                  <a:cubicBezTo>
                    <a:pt x="1882" y="13893"/>
                    <a:pt x="1560" y="13846"/>
                    <a:pt x="1203" y="13822"/>
                  </a:cubicBezTo>
                  <a:cubicBezTo>
                    <a:pt x="1215" y="13108"/>
                    <a:pt x="810" y="12572"/>
                    <a:pt x="501" y="11976"/>
                  </a:cubicBezTo>
                  <a:lnTo>
                    <a:pt x="501" y="11976"/>
                  </a:lnTo>
                  <a:cubicBezTo>
                    <a:pt x="1794" y="12080"/>
                    <a:pt x="3080" y="12148"/>
                    <a:pt x="4357" y="12148"/>
                  </a:cubicBezTo>
                  <a:cubicBezTo>
                    <a:pt x="6608" y="12148"/>
                    <a:pt x="8835" y="11938"/>
                    <a:pt x="11038" y="11345"/>
                  </a:cubicBezTo>
                  <a:close/>
                  <a:moveTo>
                    <a:pt x="10847" y="12179"/>
                  </a:moveTo>
                  <a:lnTo>
                    <a:pt x="10847" y="12179"/>
                  </a:lnTo>
                  <a:cubicBezTo>
                    <a:pt x="10835" y="12227"/>
                    <a:pt x="10847" y="12262"/>
                    <a:pt x="10835" y="12274"/>
                  </a:cubicBezTo>
                  <a:cubicBezTo>
                    <a:pt x="10430" y="12596"/>
                    <a:pt x="10037" y="12929"/>
                    <a:pt x="9645" y="13239"/>
                  </a:cubicBezTo>
                  <a:cubicBezTo>
                    <a:pt x="9418" y="13405"/>
                    <a:pt x="9168" y="13548"/>
                    <a:pt x="8942" y="13727"/>
                  </a:cubicBezTo>
                  <a:cubicBezTo>
                    <a:pt x="8097" y="14429"/>
                    <a:pt x="7061" y="14739"/>
                    <a:pt x="6025" y="15001"/>
                  </a:cubicBezTo>
                  <a:cubicBezTo>
                    <a:pt x="5297" y="15176"/>
                    <a:pt x="4576" y="15235"/>
                    <a:pt x="3852" y="15235"/>
                  </a:cubicBezTo>
                  <a:cubicBezTo>
                    <a:pt x="3593" y="15235"/>
                    <a:pt x="3333" y="15228"/>
                    <a:pt x="3072" y="15215"/>
                  </a:cubicBezTo>
                  <a:cubicBezTo>
                    <a:pt x="2822" y="15203"/>
                    <a:pt x="2560" y="15179"/>
                    <a:pt x="2298" y="15132"/>
                  </a:cubicBezTo>
                  <a:cubicBezTo>
                    <a:pt x="2215" y="15120"/>
                    <a:pt x="2108" y="15072"/>
                    <a:pt x="2048" y="15013"/>
                  </a:cubicBezTo>
                  <a:cubicBezTo>
                    <a:pt x="1822" y="14774"/>
                    <a:pt x="1620" y="14536"/>
                    <a:pt x="1405" y="14298"/>
                  </a:cubicBezTo>
                  <a:cubicBezTo>
                    <a:pt x="1334" y="14203"/>
                    <a:pt x="1263" y="14108"/>
                    <a:pt x="1203" y="14012"/>
                  </a:cubicBezTo>
                  <a:lnTo>
                    <a:pt x="1239" y="13929"/>
                  </a:lnTo>
                  <a:cubicBezTo>
                    <a:pt x="1947" y="14019"/>
                    <a:pt x="2647" y="14064"/>
                    <a:pt x="3340" y="14064"/>
                  </a:cubicBezTo>
                  <a:cubicBezTo>
                    <a:pt x="5946" y="14064"/>
                    <a:pt x="8449" y="13430"/>
                    <a:pt x="10847" y="12179"/>
                  </a:cubicBezTo>
                  <a:close/>
                  <a:moveTo>
                    <a:pt x="7085" y="14846"/>
                  </a:moveTo>
                  <a:cubicBezTo>
                    <a:pt x="7097" y="14894"/>
                    <a:pt x="7097" y="14917"/>
                    <a:pt x="7109" y="14953"/>
                  </a:cubicBezTo>
                  <a:cubicBezTo>
                    <a:pt x="6811" y="15144"/>
                    <a:pt x="6525" y="15358"/>
                    <a:pt x="6216" y="15501"/>
                  </a:cubicBezTo>
                  <a:cubicBezTo>
                    <a:pt x="5668" y="15798"/>
                    <a:pt x="5096" y="16072"/>
                    <a:pt x="4537" y="16346"/>
                  </a:cubicBezTo>
                  <a:cubicBezTo>
                    <a:pt x="4382" y="16421"/>
                    <a:pt x="4232" y="16459"/>
                    <a:pt x="4084" y="16459"/>
                  </a:cubicBezTo>
                  <a:cubicBezTo>
                    <a:pt x="3926" y="16459"/>
                    <a:pt x="3768" y="16415"/>
                    <a:pt x="3608" y="16322"/>
                  </a:cubicBezTo>
                  <a:cubicBezTo>
                    <a:pt x="3144" y="16084"/>
                    <a:pt x="2727" y="15786"/>
                    <a:pt x="2358" y="15441"/>
                  </a:cubicBezTo>
                  <a:cubicBezTo>
                    <a:pt x="2298" y="15394"/>
                    <a:pt x="2275" y="15322"/>
                    <a:pt x="2179" y="15191"/>
                  </a:cubicBezTo>
                  <a:lnTo>
                    <a:pt x="2179" y="15191"/>
                  </a:lnTo>
                  <a:cubicBezTo>
                    <a:pt x="2827" y="15322"/>
                    <a:pt x="3460" y="15388"/>
                    <a:pt x="4081" y="15388"/>
                  </a:cubicBezTo>
                  <a:cubicBezTo>
                    <a:pt x="5105" y="15388"/>
                    <a:pt x="6099" y="15209"/>
                    <a:pt x="7085" y="14846"/>
                  </a:cubicBezTo>
                  <a:close/>
                  <a:moveTo>
                    <a:pt x="20598" y="8905"/>
                  </a:moveTo>
                  <a:cubicBezTo>
                    <a:pt x="20622" y="8905"/>
                    <a:pt x="20658" y="8905"/>
                    <a:pt x="20717" y="8929"/>
                  </a:cubicBezTo>
                  <a:cubicBezTo>
                    <a:pt x="20741" y="9012"/>
                    <a:pt x="20789" y="9131"/>
                    <a:pt x="20801" y="9238"/>
                  </a:cubicBezTo>
                  <a:cubicBezTo>
                    <a:pt x="20848" y="9655"/>
                    <a:pt x="21075" y="9941"/>
                    <a:pt x="21444" y="10119"/>
                  </a:cubicBezTo>
                  <a:cubicBezTo>
                    <a:pt x="21622" y="10202"/>
                    <a:pt x="21706" y="10333"/>
                    <a:pt x="21813" y="10488"/>
                  </a:cubicBezTo>
                  <a:cubicBezTo>
                    <a:pt x="21944" y="10691"/>
                    <a:pt x="22098" y="10893"/>
                    <a:pt x="22277" y="11072"/>
                  </a:cubicBezTo>
                  <a:cubicBezTo>
                    <a:pt x="22384" y="11167"/>
                    <a:pt x="22444" y="11262"/>
                    <a:pt x="22408" y="11405"/>
                  </a:cubicBezTo>
                  <a:cubicBezTo>
                    <a:pt x="22384" y="11500"/>
                    <a:pt x="22360" y="11607"/>
                    <a:pt x="22349" y="11691"/>
                  </a:cubicBezTo>
                  <a:cubicBezTo>
                    <a:pt x="22289" y="12024"/>
                    <a:pt x="22384" y="12286"/>
                    <a:pt x="22634" y="12500"/>
                  </a:cubicBezTo>
                  <a:cubicBezTo>
                    <a:pt x="22694" y="12536"/>
                    <a:pt x="22741" y="12619"/>
                    <a:pt x="22801" y="12679"/>
                  </a:cubicBezTo>
                  <a:cubicBezTo>
                    <a:pt x="22728" y="12700"/>
                    <a:pt x="22604" y="12710"/>
                    <a:pt x="22437" y="12710"/>
                  </a:cubicBezTo>
                  <a:cubicBezTo>
                    <a:pt x="21649" y="12710"/>
                    <a:pt x="19897" y="12489"/>
                    <a:pt x="17991" y="12155"/>
                  </a:cubicBezTo>
                  <a:cubicBezTo>
                    <a:pt x="16407" y="11881"/>
                    <a:pt x="14859" y="11488"/>
                    <a:pt x="13312" y="11048"/>
                  </a:cubicBezTo>
                  <a:cubicBezTo>
                    <a:pt x="13300" y="11072"/>
                    <a:pt x="13300" y="11095"/>
                    <a:pt x="13288" y="11107"/>
                  </a:cubicBezTo>
                  <a:cubicBezTo>
                    <a:pt x="13466" y="11191"/>
                    <a:pt x="13645" y="11262"/>
                    <a:pt x="13824" y="11322"/>
                  </a:cubicBezTo>
                  <a:cubicBezTo>
                    <a:pt x="15812" y="11941"/>
                    <a:pt x="17836" y="12405"/>
                    <a:pt x="19920" y="12631"/>
                  </a:cubicBezTo>
                  <a:cubicBezTo>
                    <a:pt x="20801" y="12738"/>
                    <a:pt x="21682" y="12774"/>
                    <a:pt x="22563" y="12834"/>
                  </a:cubicBezTo>
                  <a:cubicBezTo>
                    <a:pt x="22908" y="12846"/>
                    <a:pt x="23003" y="12917"/>
                    <a:pt x="23015" y="13274"/>
                  </a:cubicBezTo>
                  <a:cubicBezTo>
                    <a:pt x="23039" y="13441"/>
                    <a:pt x="22980" y="13643"/>
                    <a:pt x="22932" y="13822"/>
                  </a:cubicBezTo>
                  <a:cubicBezTo>
                    <a:pt x="22884" y="14060"/>
                    <a:pt x="22777" y="14298"/>
                    <a:pt x="22765" y="14536"/>
                  </a:cubicBezTo>
                  <a:cubicBezTo>
                    <a:pt x="22753" y="14905"/>
                    <a:pt x="22718" y="15251"/>
                    <a:pt x="22479" y="15548"/>
                  </a:cubicBezTo>
                  <a:cubicBezTo>
                    <a:pt x="22349" y="15739"/>
                    <a:pt x="22396" y="15965"/>
                    <a:pt x="22456" y="16167"/>
                  </a:cubicBezTo>
                  <a:cubicBezTo>
                    <a:pt x="22479" y="16322"/>
                    <a:pt x="22539" y="16453"/>
                    <a:pt x="22599" y="16632"/>
                  </a:cubicBezTo>
                  <a:cubicBezTo>
                    <a:pt x="22408" y="16691"/>
                    <a:pt x="22265" y="16739"/>
                    <a:pt x="22122" y="16751"/>
                  </a:cubicBezTo>
                  <a:cubicBezTo>
                    <a:pt x="21706" y="16870"/>
                    <a:pt x="21313" y="17001"/>
                    <a:pt x="20967" y="17287"/>
                  </a:cubicBezTo>
                  <a:cubicBezTo>
                    <a:pt x="20852" y="17378"/>
                    <a:pt x="20728" y="17419"/>
                    <a:pt x="20599" y="17419"/>
                  </a:cubicBezTo>
                  <a:cubicBezTo>
                    <a:pt x="20474" y="17419"/>
                    <a:pt x="20346" y="17381"/>
                    <a:pt x="20217" y="17310"/>
                  </a:cubicBezTo>
                  <a:cubicBezTo>
                    <a:pt x="19360" y="16822"/>
                    <a:pt x="18479" y="16370"/>
                    <a:pt x="17646" y="15846"/>
                  </a:cubicBezTo>
                  <a:cubicBezTo>
                    <a:pt x="16276" y="15013"/>
                    <a:pt x="15038" y="14001"/>
                    <a:pt x="13871" y="12929"/>
                  </a:cubicBezTo>
                  <a:cubicBezTo>
                    <a:pt x="13705" y="12798"/>
                    <a:pt x="13586" y="12596"/>
                    <a:pt x="13478" y="12417"/>
                  </a:cubicBezTo>
                  <a:cubicBezTo>
                    <a:pt x="13347" y="12179"/>
                    <a:pt x="13240" y="11917"/>
                    <a:pt x="13181" y="11619"/>
                  </a:cubicBezTo>
                  <a:lnTo>
                    <a:pt x="13181" y="11619"/>
                  </a:lnTo>
                  <a:cubicBezTo>
                    <a:pt x="13466" y="11810"/>
                    <a:pt x="13752" y="12024"/>
                    <a:pt x="14050" y="12215"/>
                  </a:cubicBezTo>
                  <a:cubicBezTo>
                    <a:pt x="14943" y="12822"/>
                    <a:pt x="15895" y="13334"/>
                    <a:pt x="16884" y="13762"/>
                  </a:cubicBezTo>
                  <a:cubicBezTo>
                    <a:pt x="18598" y="14524"/>
                    <a:pt x="20313" y="15239"/>
                    <a:pt x="22039" y="15965"/>
                  </a:cubicBezTo>
                  <a:cubicBezTo>
                    <a:pt x="22047" y="15969"/>
                    <a:pt x="22057" y="15972"/>
                    <a:pt x="22070" y="15972"/>
                  </a:cubicBezTo>
                  <a:cubicBezTo>
                    <a:pt x="22095" y="15972"/>
                    <a:pt x="22126" y="15961"/>
                    <a:pt x="22158" y="15929"/>
                  </a:cubicBezTo>
                  <a:cubicBezTo>
                    <a:pt x="21813" y="15751"/>
                    <a:pt x="21467" y="15572"/>
                    <a:pt x="21110" y="15417"/>
                  </a:cubicBezTo>
                  <a:cubicBezTo>
                    <a:pt x="19801" y="14846"/>
                    <a:pt x="18491" y="14286"/>
                    <a:pt x="17181" y="13703"/>
                  </a:cubicBezTo>
                  <a:cubicBezTo>
                    <a:pt x="15812" y="13096"/>
                    <a:pt x="14490" y="12405"/>
                    <a:pt x="13252" y="11548"/>
                  </a:cubicBezTo>
                  <a:cubicBezTo>
                    <a:pt x="13193" y="11500"/>
                    <a:pt x="13121" y="11453"/>
                    <a:pt x="13062" y="11393"/>
                  </a:cubicBezTo>
                  <a:cubicBezTo>
                    <a:pt x="12859" y="11191"/>
                    <a:pt x="12871" y="10964"/>
                    <a:pt x="13121" y="10798"/>
                  </a:cubicBezTo>
                  <a:cubicBezTo>
                    <a:pt x="13345" y="10652"/>
                    <a:pt x="13592" y="10585"/>
                    <a:pt x="13844" y="10585"/>
                  </a:cubicBezTo>
                  <a:cubicBezTo>
                    <a:pt x="13901" y="10585"/>
                    <a:pt x="13957" y="10589"/>
                    <a:pt x="14014" y="10595"/>
                  </a:cubicBezTo>
                  <a:cubicBezTo>
                    <a:pt x="14819" y="10667"/>
                    <a:pt x="15617" y="10706"/>
                    <a:pt x="16413" y="10706"/>
                  </a:cubicBezTo>
                  <a:cubicBezTo>
                    <a:pt x="17078" y="10706"/>
                    <a:pt x="17741" y="10679"/>
                    <a:pt x="18408" y="10619"/>
                  </a:cubicBezTo>
                  <a:cubicBezTo>
                    <a:pt x="19181" y="10548"/>
                    <a:pt x="19967" y="10441"/>
                    <a:pt x="20717" y="10191"/>
                  </a:cubicBezTo>
                  <a:cubicBezTo>
                    <a:pt x="20789" y="10155"/>
                    <a:pt x="20848" y="10131"/>
                    <a:pt x="20908" y="10083"/>
                  </a:cubicBezTo>
                  <a:lnTo>
                    <a:pt x="20908" y="10083"/>
                  </a:lnTo>
                  <a:cubicBezTo>
                    <a:pt x="19848" y="10298"/>
                    <a:pt x="18789" y="10417"/>
                    <a:pt x="17717" y="10476"/>
                  </a:cubicBezTo>
                  <a:cubicBezTo>
                    <a:pt x="17293" y="10490"/>
                    <a:pt x="16873" y="10499"/>
                    <a:pt x="16452" y="10499"/>
                  </a:cubicBezTo>
                  <a:cubicBezTo>
                    <a:pt x="15809" y="10499"/>
                    <a:pt x="15164" y="10479"/>
                    <a:pt x="14502" y="10429"/>
                  </a:cubicBezTo>
                  <a:cubicBezTo>
                    <a:pt x="14586" y="10393"/>
                    <a:pt x="14669" y="10369"/>
                    <a:pt x="14740" y="10333"/>
                  </a:cubicBezTo>
                  <a:lnTo>
                    <a:pt x="16133" y="9762"/>
                  </a:lnTo>
                  <a:cubicBezTo>
                    <a:pt x="16253" y="9714"/>
                    <a:pt x="16372" y="9655"/>
                    <a:pt x="16491" y="9619"/>
                  </a:cubicBezTo>
                  <a:cubicBezTo>
                    <a:pt x="16824" y="9548"/>
                    <a:pt x="17181" y="9476"/>
                    <a:pt x="17526" y="9405"/>
                  </a:cubicBezTo>
                  <a:cubicBezTo>
                    <a:pt x="17629" y="9384"/>
                    <a:pt x="17732" y="9355"/>
                    <a:pt x="17835" y="9355"/>
                  </a:cubicBezTo>
                  <a:cubicBezTo>
                    <a:pt x="17851" y="9355"/>
                    <a:pt x="17867" y="9356"/>
                    <a:pt x="17884" y="9357"/>
                  </a:cubicBezTo>
                  <a:cubicBezTo>
                    <a:pt x="17988" y="9366"/>
                    <a:pt x="18092" y="9370"/>
                    <a:pt x="18196" y="9370"/>
                  </a:cubicBezTo>
                  <a:cubicBezTo>
                    <a:pt x="18927" y="9370"/>
                    <a:pt x="19624" y="9165"/>
                    <a:pt x="20313" y="8988"/>
                  </a:cubicBezTo>
                  <a:cubicBezTo>
                    <a:pt x="20420" y="8952"/>
                    <a:pt x="20503" y="8929"/>
                    <a:pt x="20598" y="8905"/>
                  </a:cubicBezTo>
                  <a:close/>
                  <a:moveTo>
                    <a:pt x="15193" y="15691"/>
                  </a:moveTo>
                  <a:cubicBezTo>
                    <a:pt x="16086" y="16501"/>
                    <a:pt x="17026" y="17203"/>
                    <a:pt x="18134" y="17799"/>
                  </a:cubicBezTo>
                  <a:cubicBezTo>
                    <a:pt x="18015" y="17822"/>
                    <a:pt x="17955" y="17834"/>
                    <a:pt x="17896" y="17834"/>
                  </a:cubicBezTo>
                  <a:cubicBezTo>
                    <a:pt x="17586" y="17858"/>
                    <a:pt x="17253" y="17858"/>
                    <a:pt x="16943" y="17870"/>
                  </a:cubicBezTo>
                  <a:cubicBezTo>
                    <a:pt x="16928" y="17871"/>
                    <a:pt x="16913" y="17871"/>
                    <a:pt x="16898" y="17871"/>
                  </a:cubicBezTo>
                  <a:cubicBezTo>
                    <a:pt x="16705" y="17871"/>
                    <a:pt x="16551" y="17799"/>
                    <a:pt x="16407" y="17644"/>
                  </a:cubicBezTo>
                  <a:cubicBezTo>
                    <a:pt x="15907" y="17084"/>
                    <a:pt x="15526" y="16441"/>
                    <a:pt x="15157" y="15786"/>
                  </a:cubicBezTo>
                  <a:cubicBezTo>
                    <a:pt x="15145" y="15775"/>
                    <a:pt x="15181" y="15739"/>
                    <a:pt x="15193" y="15691"/>
                  </a:cubicBezTo>
                  <a:close/>
                  <a:moveTo>
                    <a:pt x="13871" y="13179"/>
                  </a:moveTo>
                  <a:lnTo>
                    <a:pt x="13871" y="13179"/>
                  </a:lnTo>
                  <a:cubicBezTo>
                    <a:pt x="15717" y="14941"/>
                    <a:pt x="17777" y="16346"/>
                    <a:pt x="20182" y="17453"/>
                  </a:cubicBezTo>
                  <a:cubicBezTo>
                    <a:pt x="20063" y="17477"/>
                    <a:pt x="20003" y="17513"/>
                    <a:pt x="19955" y="17513"/>
                  </a:cubicBezTo>
                  <a:cubicBezTo>
                    <a:pt x="19717" y="17513"/>
                    <a:pt x="19527" y="17620"/>
                    <a:pt x="19348" y="17763"/>
                  </a:cubicBezTo>
                  <a:cubicBezTo>
                    <a:pt x="19187" y="17895"/>
                    <a:pt x="19035" y="17982"/>
                    <a:pt x="18869" y="17982"/>
                  </a:cubicBezTo>
                  <a:cubicBezTo>
                    <a:pt x="18766" y="17982"/>
                    <a:pt x="18657" y="17948"/>
                    <a:pt x="18539" y="17870"/>
                  </a:cubicBezTo>
                  <a:cubicBezTo>
                    <a:pt x="18110" y="17584"/>
                    <a:pt x="17634" y="17346"/>
                    <a:pt x="17217" y="17037"/>
                  </a:cubicBezTo>
                  <a:cubicBezTo>
                    <a:pt x="16491" y="16501"/>
                    <a:pt x="15788" y="15929"/>
                    <a:pt x="15074" y="15382"/>
                  </a:cubicBezTo>
                  <a:cubicBezTo>
                    <a:pt x="14967" y="15310"/>
                    <a:pt x="14883" y="15203"/>
                    <a:pt x="14824" y="15084"/>
                  </a:cubicBezTo>
                  <a:cubicBezTo>
                    <a:pt x="14502" y="14477"/>
                    <a:pt x="14205" y="13881"/>
                    <a:pt x="13895" y="13274"/>
                  </a:cubicBezTo>
                  <a:cubicBezTo>
                    <a:pt x="13883" y="13250"/>
                    <a:pt x="13883" y="13215"/>
                    <a:pt x="13871" y="13179"/>
                  </a:cubicBezTo>
                  <a:close/>
                  <a:moveTo>
                    <a:pt x="14348" y="14536"/>
                  </a:moveTo>
                  <a:lnTo>
                    <a:pt x="14348" y="14536"/>
                  </a:lnTo>
                  <a:cubicBezTo>
                    <a:pt x="14609" y="15024"/>
                    <a:pt x="14895" y="15536"/>
                    <a:pt x="15062" y="16084"/>
                  </a:cubicBezTo>
                  <a:cubicBezTo>
                    <a:pt x="15264" y="16799"/>
                    <a:pt x="15431" y="17525"/>
                    <a:pt x="15621" y="18251"/>
                  </a:cubicBezTo>
                  <a:cubicBezTo>
                    <a:pt x="15669" y="18418"/>
                    <a:pt x="15621" y="18537"/>
                    <a:pt x="15538" y="18692"/>
                  </a:cubicBezTo>
                  <a:cubicBezTo>
                    <a:pt x="15419" y="18894"/>
                    <a:pt x="15324" y="19120"/>
                    <a:pt x="15252" y="19346"/>
                  </a:cubicBezTo>
                  <a:cubicBezTo>
                    <a:pt x="15173" y="19585"/>
                    <a:pt x="15119" y="19673"/>
                    <a:pt x="14951" y="19673"/>
                  </a:cubicBezTo>
                  <a:cubicBezTo>
                    <a:pt x="14892" y="19673"/>
                    <a:pt x="14820" y="19662"/>
                    <a:pt x="14729" y="19644"/>
                  </a:cubicBezTo>
                  <a:cubicBezTo>
                    <a:pt x="14729" y="18787"/>
                    <a:pt x="14776" y="17930"/>
                    <a:pt x="14729" y="17084"/>
                  </a:cubicBezTo>
                  <a:cubicBezTo>
                    <a:pt x="14657" y="16227"/>
                    <a:pt x="14478" y="15382"/>
                    <a:pt x="14348" y="14536"/>
                  </a:cubicBezTo>
                  <a:close/>
                  <a:moveTo>
                    <a:pt x="9537" y="14143"/>
                  </a:moveTo>
                  <a:cubicBezTo>
                    <a:pt x="8823" y="15953"/>
                    <a:pt x="8121" y="17751"/>
                    <a:pt x="7930" y="19739"/>
                  </a:cubicBezTo>
                  <a:cubicBezTo>
                    <a:pt x="7859" y="19656"/>
                    <a:pt x="7775" y="19596"/>
                    <a:pt x="7751" y="19537"/>
                  </a:cubicBezTo>
                  <a:cubicBezTo>
                    <a:pt x="7454" y="19001"/>
                    <a:pt x="7335" y="18453"/>
                    <a:pt x="7513" y="17858"/>
                  </a:cubicBezTo>
                  <a:cubicBezTo>
                    <a:pt x="7704" y="17180"/>
                    <a:pt x="8037" y="16572"/>
                    <a:pt x="8371" y="15977"/>
                  </a:cubicBezTo>
                  <a:cubicBezTo>
                    <a:pt x="8704" y="15394"/>
                    <a:pt x="9073" y="14846"/>
                    <a:pt x="9430" y="14286"/>
                  </a:cubicBezTo>
                  <a:cubicBezTo>
                    <a:pt x="9466" y="14239"/>
                    <a:pt x="9502" y="14191"/>
                    <a:pt x="9537" y="14143"/>
                  </a:cubicBezTo>
                  <a:close/>
                  <a:moveTo>
                    <a:pt x="11978" y="11726"/>
                  </a:moveTo>
                  <a:cubicBezTo>
                    <a:pt x="10597" y="14465"/>
                    <a:pt x="9478" y="17275"/>
                    <a:pt x="9049" y="20275"/>
                  </a:cubicBezTo>
                  <a:cubicBezTo>
                    <a:pt x="8775" y="20204"/>
                    <a:pt x="8525" y="20132"/>
                    <a:pt x="8240" y="20073"/>
                  </a:cubicBezTo>
                  <a:cubicBezTo>
                    <a:pt x="8073" y="20037"/>
                    <a:pt x="8013" y="19954"/>
                    <a:pt x="8025" y="19799"/>
                  </a:cubicBezTo>
                  <a:cubicBezTo>
                    <a:pt x="8073" y="19501"/>
                    <a:pt x="8109" y="19204"/>
                    <a:pt x="8168" y="18930"/>
                  </a:cubicBezTo>
                  <a:cubicBezTo>
                    <a:pt x="8513" y="17394"/>
                    <a:pt x="9014" y="15906"/>
                    <a:pt x="9645" y="14465"/>
                  </a:cubicBezTo>
                  <a:cubicBezTo>
                    <a:pt x="9764" y="14203"/>
                    <a:pt x="9859" y="13953"/>
                    <a:pt x="9966" y="13703"/>
                  </a:cubicBezTo>
                  <a:cubicBezTo>
                    <a:pt x="10264" y="13024"/>
                    <a:pt x="10716" y="12453"/>
                    <a:pt x="11288" y="12000"/>
                  </a:cubicBezTo>
                  <a:cubicBezTo>
                    <a:pt x="11490" y="11857"/>
                    <a:pt x="11692" y="11726"/>
                    <a:pt x="11978" y="11726"/>
                  </a:cubicBezTo>
                  <a:close/>
                  <a:moveTo>
                    <a:pt x="12300" y="11703"/>
                  </a:moveTo>
                  <a:cubicBezTo>
                    <a:pt x="12347" y="11798"/>
                    <a:pt x="12454" y="11869"/>
                    <a:pt x="12454" y="11965"/>
                  </a:cubicBezTo>
                  <a:cubicBezTo>
                    <a:pt x="12502" y="12536"/>
                    <a:pt x="12573" y="13108"/>
                    <a:pt x="12526" y="13667"/>
                  </a:cubicBezTo>
                  <a:cubicBezTo>
                    <a:pt x="12300" y="16037"/>
                    <a:pt x="11811" y="18334"/>
                    <a:pt x="10919" y="20537"/>
                  </a:cubicBezTo>
                  <a:cubicBezTo>
                    <a:pt x="10740" y="20978"/>
                    <a:pt x="10549" y="21406"/>
                    <a:pt x="10371" y="21859"/>
                  </a:cubicBezTo>
                  <a:cubicBezTo>
                    <a:pt x="10538" y="21561"/>
                    <a:pt x="10728" y="21263"/>
                    <a:pt x="10871" y="20954"/>
                  </a:cubicBezTo>
                  <a:cubicBezTo>
                    <a:pt x="11681" y="19204"/>
                    <a:pt x="12181" y="17382"/>
                    <a:pt x="12466" y="15489"/>
                  </a:cubicBezTo>
                  <a:cubicBezTo>
                    <a:pt x="12538" y="14953"/>
                    <a:pt x="12621" y="14417"/>
                    <a:pt x="12657" y="13870"/>
                  </a:cubicBezTo>
                  <a:cubicBezTo>
                    <a:pt x="12716" y="13274"/>
                    <a:pt x="12693" y="12679"/>
                    <a:pt x="12562" y="12096"/>
                  </a:cubicBezTo>
                  <a:cubicBezTo>
                    <a:pt x="12526" y="11988"/>
                    <a:pt x="12514" y="11881"/>
                    <a:pt x="12502" y="11786"/>
                  </a:cubicBezTo>
                  <a:cubicBezTo>
                    <a:pt x="12545" y="11756"/>
                    <a:pt x="12581" y="11743"/>
                    <a:pt x="12613" y="11743"/>
                  </a:cubicBezTo>
                  <a:cubicBezTo>
                    <a:pt x="12669" y="11743"/>
                    <a:pt x="12710" y="11784"/>
                    <a:pt x="12740" y="11846"/>
                  </a:cubicBezTo>
                  <a:cubicBezTo>
                    <a:pt x="12764" y="11917"/>
                    <a:pt x="12776" y="12000"/>
                    <a:pt x="12800" y="12084"/>
                  </a:cubicBezTo>
                  <a:cubicBezTo>
                    <a:pt x="13038" y="13548"/>
                    <a:pt x="13145" y="15036"/>
                    <a:pt x="13062" y="16525"/>
                  </a:cubicBezTo>
                  <a:cubicBezTo>
                    <a:pt x="12966" y="17882"/>
                    <a:pt x="12764" y="19227"/>
                    <a:pt x="12407" y="20537"/>
                  </a:cubicBezTo>
                  <a:cubicBezTo>
                    <a:pt x="12395" y="20620"/>
                    <a:pt x="12359" y="20728"/>
                    <a:pt x="12347" y="20811"/>
                  </a:cubicBezTo>
                  <a:cubicBezTo>
                    <a:pt x="12347" y="20835"/>
                    <a:pt x="12359" y="20859"/>
                    <a:pt x="12371" y="20966"/>
                  </a:cubicBezTo>
                  <a:cubicBezTo>
                    <a:pt x="12931" y="19466"/>
                    <a:pt x="13181" y="17977"/>
                    <a:pt x="13252" y="16453"/>
                  </a:cubicBezTo>
                  <a:cubicBezTo>
                    <a:pt x="13335" y="14953"/>
                    <a:pt x="13228" y="13453"/>
                    <a:pt x="12835" y="11905"/>
                  </a:cubicBezTo>
                  <a:lnTo>
                    <a:pt x="12835" y="11905"/>
                  </a:lnTo>
                  <a:cubicBezTo>
                    <a:pt x="13109" y="12060"/>
                    <a:pt x="13240" y="12227"/>
                    <a:pt x="13347" y="12453"/>
                  </a:cubicBezTo>
                  <a:cubicBezTo>
                    <a:pt x="14300" y="14560"/>
                    <a:pt x="14681" y="16787"/>
                    <a:pt x="14621" y="19085"/>
                  </a:cubicBezTo>
                  <a:cubicBezTo>
                    <a:pt x="14609" y="19466"/>
                    <a:pt x="14633" y="19847"/>
                    <a:pt x="14478" y="20204"/>
                  </a:cubicBezTo>
                  <a:cubicBezTo>
                    <a:pt x="14383" y="20394"/>
                    <a:pt x="14300" y="20549"/>
                    <a:pt x="14062" y="20597"/>
                  </a:cubicBezTo>
                  <a:cubicBezTo>
                    <a:pt x="13764" y="20656"/>
                    <a:pt x="13586" y="20894"/>
                    <a:pt x="13407" y="21109"/>
                  </a:cubicBezTo>
                  <a:cubicBezTo>
                    <a:pt x="13180" y="21404"/>
                    <a:pt x="13084" y="21529"/>
                    <a:pt x="12929" y="21529"/>
                  </a:cubicBezTo>
                  <a:cubicBezTo>
                    <a:pt x="12815" y="21529"/>
                    <a:pt x="12670" y="21462"/>
                    <a:pt x="12419" y="21347"/>
                  </a:cubicBezTo>
                  <a:cubicBezTo>
                    <a:pt x="12359" y="21323"/>
                    <a:pt x="12323" y="21287"/>
                    <a:pt x="12264" y="21275"/>
                  </a:cubicBezTo>
                  <a:cubicBezTo>
                    <a:pt x="12145" y="21237"/>
                    <a:pt x="12043" y="21216"/>
                    <a:pt x="11955" y="21216"/>
                  </a:cubicBezTo>
                  <a:cubicBezTo>
                    <a:pt x="11742" y="21216"/>
                    <a:pt x="11610" y="21338"/>
                    <a:pt x="11526" y="21632"/>
                  </a:cubicBezTo>
                  <a:cubicBezTo>
                    <a:pt x="11442" y="21966"/>
                    <a:pt x="11252" y="22061"/>
                    <a:pt x="10930" y="22061"/>
                  </a:cubicBezTo>
                  <a:cubicBezTo>
                    <a:pt x="10915" y="22060"/>
                    <a:pt x="10898" y="22059"/>
                    <a:pt x="10882" y="22059"/>
                  </a:cubicBezTo>
                  <a:cubicBezTo>
                    <a:pt x="10751" y="22059"/>
                    <a:pt x="10605" y="22097"/>
                    <a:pt x="10478" y="22097"/>
                  </a:cubicBezTo>
                  <a:cubicBezTo>
                    <a:pt x="10418" y="22097"/>
                    <a:pt x="10359" y="22049"/>
                    <a:pt x="10299" y="22025"/>
                  </a:cubicBezTo>
                  <a:cubicBezTo>
                    <a:pt x="10252" y="22061"/>
                    <a:pt x="10204" y="22109"/>
                    <a:pt x="10097" y="22180"/>
                  </a:cubicBezTo>
                  <a:cubicBezTo>
                    <a:pt x="10073" y="21966"/>
                    <a:pt x="10037" y="21811"/>
                    <a:pt x="10026" y="21644"/>
                  </a:cubicBezTo>
                  <a:cubicBezTo>
                    <a:pt x="10014" y="21394"/>
                    <a:pt x="9918" y="21204"/>
                    <a:pt x="9716" y="21037"/>
                  </a:cubicBezTo>
                  <a:cubicBezTo>
                    <a:pt x="8954" y="20430"/>
                    <a:pt x="9109" y="20632"/>
                    <a:pt x="9287" y="19727"/>
                  </a:cubicBezTo>
                  <a:cubicBezTo>
                    <a:pt x="9561" y="18215"/>
                    <a:pt x="10037" y="16739"/>
                    <a:pt x="10609" y="15298"/>
                  </a:cubicBezTo>
                  <a:cubicBezTo>
                    <a:pt x="10966" y="14405"/>
                    <a:pt x="11323" y="13512"/>
                    <a:pt x="11692" y="12619"/>
                  </a:cubicBezTo>
                  <a:cubicBezTo>
                    <a:pt x="11800" y="12357"/>
                    <a:pt x="11931" y="12119"/>
                    <a:pt x="12062" y="11881"/>
                  </a:cubicBezTo>
                  <a:cubicBezTo>
                    <a:pt x="12109" y="11810"/>
                    <a:pt x="12228" y="11762"/>
                    <a:pt x="12300" y="11703"/>
                  </a:cubicBezTo>
                  <a:close/>
                  <a:moveTo>
                    <a:pt x="6565" y="1"/>
                  </a:moveTo>
                  <a:cubicBezTo>
                    <a:pt x="6464" y="1"/>
                    <a:pt x="6372" y="66"/>
                    <a:pt x="6263" y="201"/>
                  </a:cubicBezTo>
                  <a:cubicBezTo>
                    <a:pt x="6132" y="356"/>
                    <a:pt x="6013" y="511"/>
                    <a:pt x="5858" y="654"/>
                  </a:cubicBezTo>
                  <a:cubicBezTo>
                    <a:pt x="5442" y="1011"/>
                    <a:pt x="5418" y="1106"/>
                    <a:pt x="5596" y="1630"/>
                  </a:cubicBezTo>
                  <a:cubicBezTo>
                    <a:pt x="5692" y="1904"/>
                    <a:pt x="5656" y="1999"/>
                    <a:pt x="5382" y="2094"/>
                  </a:cubicBezTo>
                  <a:cubicBezTo>
                    <a:pt x="5204" y="2142"/>
                    <a:pt x="5025" y="2166"/>
                    <a:pt x="4858" y="2225"/>
                  </a:cubicBezTo>
                  <a:cubicBezTo>
                    <a:pt x="4549" y="2332"/>
                    <a:pt x="4442" y="2475"/>
                    <a:pt x="4442" y="2809"/>
                  </a:cubicBezTo>
                  <a:cubicBezTo>
                    <a:pt x="4442" y="2928"/>
                    <a:pt x="4465" y="3059"/>
                    <a:pt x="4465" y="3190"/>
                  </a:cubicBezTo>
                  <a:cubicBezTo>
                    <a:pt x="4465" y="3452"/>
                    <a:pt x="4442" y="3702"/>
                    <a:pt x="4251" y="3928"/>
                  </a:cubicBezTo>
                  <a:cubicBezTo>
                    <a:pt x="4180" y="4011"/>
                    <a:pt x="4180" y="4190"/>
                    <a:pt x="4180" y="4321"/>
                  </a:cubicBezTo>
                  <a:cubicBezTo>
                    <a:pt x="4180" y="4476"/>
                    <a:pt x="4239" y="4607"/>
                    <a:pt x="4287" y="4738"/>
                  </a:cubicBezTo>
                  <a:cubicBezTo>
                    <a:pt x="4311" y="4892"/>
                    <a:pt x="4322" y="5011"/>
                    <a:pt x="4227" y="5142"/>
                  </a:cubicBezTo>
                  <a:cubicBezTo>
                    <a:pt x="4049" y="5333"/>
                    <a:pt x="4061" y="5547"/>
                    <a:pt x="4180" y="5773"/>
                  </a:cubicBezTo>
                  <a:cubicBezTo>
                    <a:pt x="4263" y="5928"/>
                    <a:pt x="4358" y="6107"/>
                    <a:pt x="4358" y="6273"/>
                  </a:cubicBezTo>
                  <a:cubicBezTo>
                    <a:pt x="4358" y="6547"/>
                    <a:pt x="4418" y="6762"/>
                    <a:pt x="4620" y="6964"/>
                  </a:cubicBezTo>
                  <a:cubicBezTo>
                    <a:pt x="4620" y="6964"/>
                    <a:pt x="4608" y="6988"/>
                    <a:pt x="4608" y="7024"/>
                  </a:cubicBezTo>
                  <a:cubicBezTo>
                    <a:pt x="4596" y="7024"/>
                    <a:pt x="4561" y="7047"/>
                    <a:pt x="4549" y="7047"/>
                  </a:cubicBezTo>
                  <a:cubicBezTo>
                    <a:pt x="4489" y="7059"/>
                    <a:pt x="4430" y="7059"/>
                    <a:pt x="4370" y="7059"/>
                  </a:cubicBezTo>
                  <a:cubicBezTo>
                    <a:pt x="4295" y="7051"/>
                    <a:pt x="4221" y="7047"/>
                    <a:pt x="4148" y="7047"/>
                  </a:cubicBezTo>
                  <a:cubicBezTo>
                    <a:pt x="3683" y="7047"/>
                    <a:pt x="3245" y="7204"/>
                    <a:pt x="2834" y="7440"/>
                  </a:cubicBezTo>
                  <a:cubicBezTo>
                    <a:pt x="2203" y="7774"/>
                    <a:pt x="1644" y="8226"/>
                    <a:pt x="1370" y="8929"/>
                  </a:cubicBezTo>
                  <a:cubicBezTo>
                    <a:pt x="1227" y="9262"/>
                    <a:pt x="1084" y="9595"/>
                    <a:pt x="715" y="9798"/>
                  </a:cubicBezTo>
                  <a:cubicBezTo>
                    <a:pt x="774" y="9952"/>
                    <a:pt x="810" y="10060"/>
                    <a:pt x="834" y="10262"/>
                  </a:cubicBezTo>
                  <a:cubicBezTo>
                    <a:pt x="965" y="10595"/>
                    <a:pt x="929" y="10893"/>
                    <a:pt x="667" y="11143"/>
                  </a:cubicBezTo>
                  <a:cubicBezTo>
                    <a:pt x="501" y="11286"/>
                    <a:pt x="358" y="11453"/>
                    <a:pt x="203" y="11607"/>
                  </a:cubicBezTo>
                  <a:cubicBezTo>
                    <a:pt x="0" y="11810"/>
                    <a:pt x="12" y="11905"/>
                    <a:pt x="155" y="12155"/>
                  </a:cubicBezTo>
                  <a:cubicBezTo>
                    <a:pt x="393" y="12524"/>
                    <a:pt x="620" y="12905"/>
                    <a:pt x="810" y="13298"/>
                  </a:cubicBezTo>
                  <a:cubicBezTo>
                    <a:pt x="893" y="13441"/>
                    <a:pt x="917" y="13655"/>
                    <a:pt x="893" y="13822"/>
                  </a:cubicBezTo>
                  <a:cubicBezTo>
                    <a:pt x="846" y="14060"/>
                    <a:pt x="905" y="14251"/>
                    <a:pt x="1048" y="14417"/>
                  </a:cubicBezTo>
                  <a:cubicBezTo>
                    <a:pt x="1191" y="14560"/>
                    <a:pt x="1334" y="14691"/>
                    <a:pt x="1465" y="14846"/>
                  </a:cubicBezTo>
                  <a:cubicBezTo>
                    <a:pt x="1572" y="14953"/>
                    <a:pt x="1667" y="15084"/>
                    <a:pt x="1751" y="15203"/>
                  </a:cubicBezTo>
                  <a:cubicBezTo>
                    <a:pt x="1882" y="15382"/>
                    <a:pt x="1989" y="15584"/>
                    <a:pt x="2156" y="15739"/>
                  </a:cubicBezTo>
                  <a:cubicBezTo>
                    <a:pt x="2441" y="15989"/>
                    <a:pt x="2739" y="16203"/>
                    <a:pt x="3037" y="16418"/>
                  </a:cubicBezTo>
                  <a:cubicBezTo>
                    <a:pt x="3392" y="16689"/>
                    <a:pt x="3741" y="16820"/>
                    <a:pt x="4104" y="16820"/>
                  </a:cubicBezTo>
                  <a:cubicBezTo>
                    <a:pt x="4409" y="16820"/>
                    <a:pt x="4724" y="16728"/>
                    <a:pt x="5061" y="16548"/>
                  </a:cubicBezTo>
                  <a:cubicBezTo>
                    <a:pt x="6275" y="15858"/>
                    <a:pt x="7478" y="15155"/>
                    <a:pt x="8609" y="14334"/>
                  </a:cubicBezTo>
                  <a:cubicBezTo>
                    <a:pt x="8883" y="14143"/>
                    <a:pt x="9168" y="13965"/>
                    <a:pt x="9430" y="13786"/>
                  </a:cubicBezTo>
                  <a:lnTo>
                    <a:pt x="9478" y="13834"/>
                  </a:lnTo>
                  <a:cubicBezTo>
                    <a:pt x="9228" y="14227"/>
                    <a:pt x="8966" y="14608"/>
                    <a:pt x="8728" y="15001"/>
                  </a:cubicBezTo>
                  <a:cubicBezTo>
                    <a:pt x="8192" y="15858"/>
                    <a:pt x="7680" y="16727"/>
                    <a:pt x="7323" y="17680"/>
                  </a:cubicBezTo>
                  <a:cubicBezTo>
                    <a:pt x="7049" y="18394"/>
                    <a:pt x="7144" y="19061"/>
                    <a:pt x="7478" y="19716"/>
                  </a:cubicBezTo>
                  <a:cubicBezTo>
                    <a:pt x="7597" y="19954"/>
                    <a:pt x="7751" y="20156"/>
                    <a:pt x="7882" y="20370"/>
                  </a:cubicBezTo>
                  <a:cubicBezTo>
                    <a:pt x="8097" y="20394"/>
                    <a:pt x="8299" y="20430"/>
                    <a:pt x="8490" y="20466"/>
                  </a:cubicBezTo>
                  <a:cubicBezTo>
                    <a:pt x="8585" y="20489"/>
                    <a:pt x="8692" y="20513"/>
                    <a:pt x="8716" y="20573"/>
                  </a:cubicBezTo>
                  <a:cubicBezTo>
                    <a:pt x="8930" y="20930"/>
                    <a:pt x="9264" y="21144"/>
                    <a:pt x="9561" y="21394"/>
                  </a:cubicBezTo>
                  <a:cubicBezTo>
                    <a:pt x="9680" y="21501"/>
                    <a:pt x="9728" y="21621"/>
                    <a:pt x="9740" y="21763"/>
                  </a:cubicBezTo>
                  <a:cubicBezTo>
                    <a:pt x="9740" y="21930"/>
                    <a:pt x="9764" y="22097"/>
                    <a:pt x="9799" y="22252"/>
                  </a:cubicBezTo>
                  <a:cubicBezTo>
                    <a:pt x="9841" y="22447"/>
                    <a:pt x="9935" y="22518"/>
                    <a:pt x="10107" y="22518"/>
                  </a:cubicBezTo>
                  <a:cubicBezTo>
                    <a:pt x="10134" y="22518"/>
                    <a:pt x="10162" y="22517"/>
                    <a:pt x="10192" y="22514"/>
                  </a:cubicBezTo>
                  <a:cubicBezTo>
                    <a:pt x="10478" y="22466"/>
                    <a:pt x="10752" y="22418"/>
                    <a:pt x="11038" y="22394"/>
                  </a:cubicBezTo>
                  <a:cubicBezTo>
                    <a:pt x="11383" y="22359"/>
                    <a:pt x="11609" y="22228"/>
                    <a:pt x="11692" y="21859"/>
                  </a:cubicBezTo>
                  <a:cubicBezTo>
                    <a:pt x="11733" y="21664"/>
                    <a:pt x="11818" y="21580"/>
                    <a:pt x="11954" y="21580"/>
                  </a:cubicBezTo>
                  <a:cubicBezTo>
                    <a:pt x="12018" y="21580"/>
                    <a:pt x="12093" y="21598"/>
                    <a:pt x="12181" y="21632"/>
                  </a:cubicBezTo>
                  <a:cubicBezTo>
                    <a:pt x="12347" y="21704"/>
                    <a:pt x="12514" y="21799"/>
                    <a:pt x="12681" y="21859"/>
                  </a:cubicBezTo>
                  <a:cubicBezTo>
                    <a:pt x="12781" y="21897"/>
                    <a:pt x="12867" y="21917"/>
                    <a:pt x="12944" y="21917"/>
                  </a:cubicBezTo>
                  <a:cubicBezTo>
                    <a:pt x="13107" y="21917"/>
                    <a:pt x="13230" y="21830"/>
                    <a:pt x="13359" y="21644"/>
                  </a:cubicBezTo>
                  <a:cubicBezTo>
                    <a:pt x="13419" y="21573"/>
                    <a:pt x="13466" y="21478"/>
                    <a:pt x="13526" y="21406"/>
                  </a:cubicBezTo>
                  <a:cubicBezTo>
                    <a:pt x="13705" y="21216"/>
                    <a:pt x="13871" y="20990"/>
                    <a:pt x="14145" y="20942"/>
                  </a:cubicBezTo>
                  <a:cubicBezTo>
                    <a:pt x="14383" y="20906"/>
                    <a:pt x="14502" y="20763"/>
                    <a:pt x="14598" y="20573"/>
                  </a:cubicBezTo>
                  <a:cubicBezTo>
                    <a:pt x="14645" y="20454"/>
                    <a:pt x="14705" y="20347"/>
                    <a:pt x="14740" y="20251"/>
                  </a:cubicBezTo>
                  <a:cubicBezTo>
                    <a:pt x="14788" y="20108"/>
                    <a:pt x="14859" y="20025"/>
                    <a:pt x="15014" y="19989"/>
                  </a:cubicBezTo>
                  <a:cubicBezTo>
                    <a:pt x="15300" y="19930"/>
                    <a:pt x="15395" y="19739"/>
                    <a:pt x="15479" y="19477"/>
                  </a:cubicBezTo>
                  <a:cubicBezTo>
                    <a:pt x="15514" y="19299"/>
                    <a:pt x="15610" y="19085"/>
                    <a:pt x="15729" y="18942"/>
                  </a:cubicBezTo>
                  <a:cubicBezTo>
                    <a:pt x="15872" y="18763"/>
                    <a:pt x="15907" y="18596"/>
                    <a:pt x="15848" y="18382"/>
                  </a:cubicBezTo>
                  <a:cubicBezTo>
                    <a:pt x="15741" y="17965"/>
                    <a:pt x="15645" y="17549"/>
                    <a:pt x="15562" y="17132"/>
                  </a:cubicBezTo>
                  <a:lnTo>
                    <a:pt x="15562" y="17132"/>
                  </a:lnTo>
                  <a:cubicBezTo>
                    <a:pt x="15645" y="17180"/>
                    <a:pt x="15693" y="17251"/>
                    <a:pt x="15752" y="17334"/>
                  </a:cubicBezTo>
                  <a:cubicBezTo>
                    <a:pt x="15955" y="17572"/>
                    <a:pt x="16145" y="17787"/>
                    <a:pt x="16336" y="18013"/>
                  </a:cubicBezTo>
                  <a:cubicBezTo>
                    <a:pt x="16445" y="18133"/>
                    <a:pt x="16584" y="18193"/>
                    <a:pt x="16744" y="18193"/>
                  </a:cubicBezTo>
                  <a:cubicBezTo>
                    <a:pt x="16759" y="18193"/>
                    <a:pt x="16773" y="18193"/>
                    <a:pt x="16788" y="18192"/>
                  </a:cubicBezTo>
                  <a:cubicBezTo>
                    <a:pt x="17145" y="18180"/>
                    <a:pt x="17515" y="18168"/>
                    <a:pt x="17884" y="18168"/>
                  </a:cubicBezTo>
                  <a:cubicBezTo>
                    <a:pt x="18098" y="18168"/>
                    <a:pt x="18336" y="18168"/>
                    <a:pt x="18515" y="18251"/>
                  </a:cubicBezTo>
                  <a:cubicBezTo>
                    <a:pt x="18632" y="18307"/>
                    <a:pt x="18740" y="18334"/>
                    <a:pt x="18841" y="18334"/>
                  </a:cubicBezTo>
                  <a:cubicBezTo>
                    <a:pt x="18997" y="18334"/>
                    <a:pt x="19135" y="18271"/>
                    <a:pt x="19265" y="18156"/>
                  </a:cubicBezTo>
                  <a:cubicBezTo>
                    <a:pt x="19551" y="17894"/>
                    <a:pt x="19860" y="17834"/>
                    <a:pt x="20217" y="17811"/>
                  </a:cubicBezTo>
                  <a:cubicBezTo>
                    <a:pt x="20503" y="17775"/>
                    <a:pt x="20801" y="17739"/>
                    <a:pt x="21039" y="17596"/>
                  </a:cubicBezTo>
                  <a:cubicBezTo>
                    <a:pt x="21563" y="17287"/>
                    <a:pt x="22122" y="17108"/>
                    <a:pt x="22694" y="16929"/>
                  </a:cubicBezTo>
                  <a:cubicBezTo>
                    <a:pt x="22765" y="16906"/>
                    <a:pt x="22825" y="16858"/>
                    <a:pt x="22896" y="16822"/>
                  </a:cubicBezTo>
                  <a:cubicBezTo>
                    <a:pt x="22813" y="16584"/>
                    <a:pt x="22694" y="16370"/>
                    <a:pt x="22646" y="16144"/>
                  </a:cubicBezTo>
                  <a:cubicBezTo>
                    <a:pt x="22622" y="16013"/>
                    <a:pt x="22622" y="15798"/>
                    <a:pt x="22694" y="15715"/>
                  </a:cubicBezTo>
                  <a:cubicBezTo>
                    <a:pt x="22932" y="15429"/>
                    <a:pt x="22956" y="15132"/>
                    <a:pt x="22956" y="14798"/>
                  </a:cubicBezTo>
                  <a:cubicBezTo>
                    <a:pt x="22956" y="14536"/>
                    <a:pt x="22991" y="14262"/>
                    <a:pt x="23134" y="14012"/>
                  </a:cubicBezTo>
                  <a:cubicBezTo>
                    <a:pt x="23194" y="13905"/>
                    <a:pt x="23218" y="13786"/>
                    <a:pt x="23230" y="13667"/>
                  </a:cubicBezTo>
                  <a:cubicBezTo>
                    <a:pt x="23253" y="13191"/>
                    <a:pt x="23158" y="12750"/>
                    <a:pt x="22765" y="12417"/>
                  </a:cubicBezTo>
                  <a:cubicBezTo>
                    <a:pt x="22563" y="12238"/>
                    <a:pt x="22479" y="12036"/>
                    <a:pt x="22563" y="11786"/>
                  </a:cubicBezTo>
                  <a:cubicBezTo>
                    <a:pt x="22587" y="11667"/>
                    <a:pt x="22599" y="11548"/>
                    <a:pt x="22622" y="11429"/>
                  </a:cubicBezTo>
                  <a:cubicBezTo>
                    <a:pt x="22646" y="11274"/>
                    <a:pt x="22599" y="11143"/>
                    <a:pt x="22468" y="11048"/>
                  </a:cubicBezTo>
                  <a:cubicBezTo>
                    <a:pt x="22206" y="10869"/>
                    <a:pt x="22039" y="10619"/>
                    <a:pt x="21884" y="10333"/>
                  </a:cubicBezTo>
                  <a:cubicBezTo>
                    <a:pt x="21825" y="10238"/>
                    <a:pt x="21753" y="10131"/>
                    <a:pt x="21646" y="10083"/>
                  </a:cubicBezTo>
                  <a:cubicBezTo>
                    <a:pt x="21229" y="9905"/>
                    <a:pt x="20991" y="9595"/>
                    <a:pt x="20967" y="9131"/>
                  </a:cubicBezTo>
                  <a:cubicBezTo>
                    <a:pt x="20967" y="9107"/>
                    <a:pt x="20955" y="9083"/>
                    <a:pt x="20955" y="9059"/>
                  </a:cubicBezTo>
                  <a:cubicBezTo>
                    <a:pt x="20878" y="8819"/>
                    <a:pt x="20807" y="8721"/>
                    <a:pt x="20652" y="8721"/>
                  </a:cubicBezTo>
                  <a:cubicBezTo>
                    <a:pt x="20593" y="8721"/>
                    <a:pt x="20521" y="8735"/>
                    <a:pt x="20432" y="8762"/>
                  </a:cubicBezTo>
                  <a:cubicBezTo>
                    <a:pt x="20074" y="8845"/>
                    <a:pt x="19717" y="8964"/>
                    <a:pt x="19360" y="9059"/>
                  </a:cubicBezTo>
                  <a:cubicBezTo>
                    <a:pt x="19009" y="9149"/>
                    <a:pt x="18664" y="9200"/>
                    <a:pt x="18309" y="9200"/>
                  </a:cubicBezTo>
                  <a:cubicBezTo>
                    <a:pt x="18146" y="9200"/>
                    <a:pt x="17981" y="9189"/>
                    <a:pt x="17812" y="9167"/>
                  </a:cubicBezTo>
                  <a:cubicBezTo>
                    <a:pt x="17919" y="9059"/>
                    <a:pt x="18015" y="8988"/>
                    <a:pt x="18134" y="8905"/>
                  </a:cubicBezTo>
                  <a:cubicBezTo>
                    <a:pt x="18753" y="8536"/>
                    <a:pt x="19348" y="8131"/>
                    <a:pt x="19836" y="7619"/>
                  </a:cubicBezTo>
                  <a:cubicBezTo>
                    <a:pt x="20134" y="7321"/>
                    <a:pt x="20384" y="6988"/>
                    <a:pt x="20539" y="6583"/>
                  </a:cubicBezTo>
                  <a:cubicBezTo>
                    <a:pt x="20741" y="6047"/>
                    <a:pt x="20741" y="5500"/>
                    <a:pt x="20729" y="4940"/>
                  </a:cubicBezTo>
                  <a:cubicBezTo>
                    <a:pt x="20729" y="4499"/>
                    <a:pt x="20598" y="4118"/>
                    <a:pt x="20384" y="3749"/>
                  </a:cubicBezTo>
                  <a:cubicBezTo>
                    <a:pt x="20277" y="3571"/>
                    <a:pt x="20146" y="3404"/>
                    <a:pt x="20074" y="3225"/>
                  </a:cubicBezTo>
                  <a:cubicBezTo>
                    <a:pt x="20003" y="3035"/>
                    <a:pt x="19955" y="2821"/>
                    <a:pt x="19896" y="2594"/>
                  </a:cubicBezTo>
                  <a:cubicBezTo>
                    <a:pt x="19789" y="2571"/>
                    <a:pt x="19658" y="2523"/>
                    <a:pt x="19539" y="2499"/>
                  </a:cubicBezTo>
                  <a:cubicBezTo>
                    <a:pt x="19193" y="2416"/>
                    <a:pt x="19015" y="2201"/>
                    <a:pt x="18955" y="1856"/>
                  </a:cubicBezTo>
                  <a:cubicBezTo>
                    <a:pt x="18931" y="1666"/>
                    <a:pt x="18884" y="1451"/>
                    <a:pt x="18836" y="1261"/>
                  </a:cubicBezTo>
                  <a:cubicBezTo>
                    <a:pt x="18765" y="963"/>
                    <a:pt x="18705" y="928"/>
                    <a:pt x="18396" y="916"/>
                  </a:cubicBezTo>
                  <a:cubicBezTo>
                    <a:pt x="17991" y="904"/>
                    <a:pt x="17586" y="868"/>
                    <a:pt x="17181" y="844"/>
                  </a:cubicBezTo>
                  <a:cubicBezTo>
                    <a:pt x="16967" y="832"/>
                    <a:pt x="16764" y="737"/>
                    <a:pt x="16622" y="570"/>
                  </a:cubicBezTo>
                  <a:cubicBezTo>
                    <a:pt x="16485" y="433"/>
                    <a:pt x="16348" y="390"/>
                    <a:pt x="16169" y="390"/>
                  </a:cubicBezTo>
                  <a:cubicBezTo>
                    <a:pt x="16146" y="390"/>
                    <a:pt x="16122" y="390"/>
                    <a:pt x="16098" y="392"/>
                  </a:cubicBezTo>
                  <a:cubicBezTo>
                    <a:pt x="15710" y="430"/>
                    <a:pt x="15323" y="520"/>
                    <a:pt x="14924" y="520"/>
                  </a:cubicBezTo>
                  <a:cubicBezTo>
                    <a:pt x="14820" y="520"/>
                    <a:pt x="14715" y="514"/>
                    <a:pt x="14609" y="499"/>
                  </a:cubicBezTo>
                  <a:cubicBezTo>
                    <a:pt x="14595" y="495"/>
                    <a:pt x="14583" y="494"/>
                    <a:pt x="14570" y="494"/>
                  </a:cubicBezTo>
                  <a:cubicBezTo>
                    <a:pt x="14540" y="494"/>
                    <a:pt x="14512" y="502"/>
                    <a:pt x="14478" y="511"/>
                  </a:cubicBezTo>
                  <a:cubicBezTo>
                    <a:pt x="13895" y="630"/>
                    <a:pt x="13335" y="832"/>
                    <a:pt x="12812" y="1130"/>
                  </a:cubicBezTo>
                  <a:cubicBezTo>
                    <a:pt x="12466" y="1320"/>
                    <a:pt x="12240" y="1606"/>
                    <a:pt x="12181" y="1987"/>
                  </a:cubicBezTo>
                  <a:cubicBezTo>
                    <a:pt x="12121" y="2416"/>
                    <a:pt x="12050" y="2856"/>
                    <a:pt x="11978" y="3344"/>
                  </a:cubicBezTo>
                  <a:cubicBezTo>
                    <a:pt x="11931" y="3214"/>
                    <a:pt x="11907" y="3130"/>
                    <a:pt x="11883" y="3059"/>
                  </a:cubicBezTo>
                  <a:cubicBezTo>
                    <a:pt x="11800" y="2737"/>
                    <a:pt x="11728" y="2404"/>
                    <a:pt x="11621" y="2094"/>
                  </a:cubicBezTo>
                  <a:cubicBezTo>
                    <a:pt x="11490" y="1666"/>
                    <a:pt x="11252" y="1309"/>
                    <a:pt x="10907" y="1011"/>
                  </a:cubicBezTo>
                  <a:cubicBezTo>
                    <a:pt x="10490" y="618"/>
                    <a:pt x="9954" y="487"/>
                    <a:pt x="9442" y="320"/>
                  </a:cubicBezTo>
                  <a:cubicBezTo>
                    <a:pt x="9347" y="392"/>
                    <a:pt x="9240" y="475"/>
                    <a:pt x="9133" y="511"/>
                  </a:cubicBezTo>
                  <a:cubicBezTo>
                    <a:pt x="8954" y="570"/>
                    <a:pt x="8775" y="654"/>
                    <a:pt x="8597" y="666"/>
                  </a:cubicBezTo>
                  <a:cubicBezTo>
                    <a:pt x="8575" y="667"/>
                    <a:pt x="8553" y="667"/>
                    <a:pt x="8531" y="667"/>
                  </a:cubicBezTo>
                  <a:cubicBezTo>
                    <a:pt x="8292" y="667"/>
                    <a:pt x="8069" y="617"/>
                    <a:pt x="7839" y="617"/>
                  </a:cubicBezTo>
                  <a:cubicBezTo>
                    <a:pt x="7818" y="617"/>
                    <a:pt x="7796" y="617"/>
                    <a:pt x="7775" y="618"/>
                  </a:cubicBezTo>
                  <a:cubicBezTo>
                    <a:pt x="7751" y="619"/>
                    <a:pt x="7728" y="619"/>
                    <a:pt x="7704" y="619"/>
                  </a:cubicBezTo>
                  <a:cubicBezTo>
                    <a:pt x="7426" y="619"/>
                    <a:pt x="7188" y="549"/>
                    <a:pt x="7001" y="296"/>
                  </a:cubicBezTo>
                  <a:cubicBezTo>
                    <a:pt x="6978" y="237"/>
                    <a:pt x="6918" y="189"/>
                    <a:pt x="6858" y="142"/>
                  </a:cubicBezTo>
                  <a:cubicBezTo>
                    <a:pt x="6743" y="49"/>
                    <a:pt x="6651" y="1"/>
                    <a:pt x="65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0"/>
            <p:cNvSpPr/>
            <p:nvPr/>
          </p:nvSpPr>
          <p:spPr>
            <a:xfrm>
              <a:off x="1572399" y="1543630"/>
              <a:ext cx="243904" cy="377240"/>
            </a:xfrm>
            <a:custGeom>
              <a:avLst/>
              <a:gdLst/>
              <a:ahLst/>
              <a:cxnLst/>
              <a:rect l="l" t="t" r="r" b="b"/>
              <a:pathLst>
                <a:path w="4681" h="7240" extrusionOk="0">
                  <a:moveTo>
                    <a:pt x="1" y="1"/>
                  </a:moveTo>
                  <a:lnTo>
                    <a:pt x="1" y="1"/>
                  </a:lnTo>
                  <a:cubicBezTo>
                    <a:pt x="1823" y="2251"/>
                    <a:pt x="3370" y="4668"/>
                    <a:pt x="4680" y="7240"/>
                  </a:cubicBezTo>
                  <a:cubicBezTo>
                    <a:pt x="3537" y="4549"/>
                    <a:pt x="2001" y="2132"/>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0"/>
            <p:cNvSpPr/>
            <p:nvPr/>
          </p:nvSpPr>
          <p:spPr>
            <a:xfrm>
              <a:off x="1751064" y="1476625"/>
              <a:ext cx="137192" cy="416319"/>
            </a:xfrm>
            <a:custGeom>
              <a:avLst/>
              <a:gdLst/>
              <a:ahLst/>
              <a:cxnLst/>
              <a:rect l="l" t="t" r="r" b="b"/>
              <a:pathLst>
                <a:path w="2633" h="7990" extrusionOk="0">
                  <a:moveTo>
                    <a:pt x="13" y="1"/>
                  </a:moveTo>
                  <a:lnTo>
                    <a:pt x="13" y="1"/>
                  </a:lnTo>
                  <a:cubicBezTo>
                    <a:pt x="1" y="84"/>
                    <a:pt x="37" y="144"/>
                    <a:pt x="72" y="203"/>
                  </a:cubicBezTo>
                  <a:cubicBezTo>
                    <a:pt x="1382" y="2311"/>
                    <a:pt x="2216" y="4597"/>
                    <a:pt x="2454" y="7073"/>
                  </a:cubicBezTo>
                  <a:cubicBezTo>
                    <a:pt x="2477" y="7371"/>
                    <a:pt x="2525" y="7692"/>
                    <a:pt x="2573" y="7990"/>
                  </a:cubicBezTo>
                  <a:cubicBezTo>
                    <a:pt x="2632" y="7240"/>
                    <a:pt x="2561" y="6502"/>
                    <a:pt x="2430" y="5775"/>
                  </a:cubicBezTo>
                  <a:cubicBezTo>
                    <a:pt x="2096" y="3763"/>
                    <a:pt x="1358" y="1906"/>
                    <a:pt x="203" y="215"/>
                  </a:cubicBezTo>
                  <a:cubicBezTo>
                    <a:pt x="144" y="144"/>
                    <a:pt x="72" y="72"/>
                    <a:pt x="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0"/>
            <p:cNvSpPr/>
            <p:nvPr/>
          </p:nvSpPr>
          <p:spPr>
            <a:xfrm>
              <a:off x="1517847" y="1614960"/>
              <a:ext cx="229575" cy="285431"/>
            </a:xfrm>
            <a:custGeom>
              <a:avLst/>
              <a:gdLst/>
              <a:ahLst/>
              <a:cxnLst/>
              <a:rect l="l" t="t" r="r" b="b"/>
              <a:pathLst>
                <a:path w="4406" h="5478" extrusionOk="0">
                  <a:moveTo>
                    <a:pt x="0" y="1"/>
                  </a:moveTo>
                  <a:lnTo>
                    <a:pt x="0" y="1"/>
                  </a:lnTo>
                  <a:cubicBezTo>
                    <a:pt x="95" y="96"/>
                    <a:pt x="107" y="120"/>
                    <a:pt x="143" y="132"/>
                  </a:cubicBezTo>
                  <a:cubicBezTo>
                    <a:pt x="857" y="584"/>
                    <a:pt x="1429" y="1192"/>
                    <a:pt x="1905" y="1882"/>
                  </a:cubicBezTo>
                  <a:cubicBezTo>
                    <a:pt x="2560" y="2811"/>
                    <a:pt x="3179" y="3775"/>
                    <a:pt x="3810" y="4716"/>
                  </a:cubicBezTo>
                  <a:cubicBezTo>
                    <a:pt x="3977" y="4978"/>
                    <a:pt x="4155" y="5228"/>
                    <a:pt x="4322" y="5478"/>
                  </a:cubicBezTo>
                  <a:cubicBezTo>
                    <a:pt x="4334" y="5466"/>
                    <a:pt x="4370" y="5442"/>
                    <a:pt x="4406" y="5430"/>
                  </a:cubicBezTo>
                  <a:cubicBezTo>
                    <a:pt x="3536" y="4037"/>
                    <a:pt x="2739" y="2561"/>
                    <a:pt x="1655" y="1287"/>
                  </a:cubicBezTo>
                  <a:cubicBezTo>
                    <a:pt x="1250" y="822"/>
                    <a:pt x="810" y="406"/>
                    <a:pt x="274" y="108"/>
                  </a:cubicBezTo>
                  <a:cubicBezTo>
                    <a:pt x="215" y="60"/>
                    <a:pt x="143" y="49"/>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0"/>
            <p:cNvSpPr/>
            <p:nvPr/>
          </p:nvSpPr>
          <p:spPr>
            <a:xfrm>
              <a:off x="1947756" y="1564732"/>
              <a:ext cx="309608" cy="358639"/>
            </a:xfrm>
            <a:custGeom>
              <a:avLst/>
              <a:gdLst/>
              <a:ahLst/>
              <a:cxnLst/>
              <a:rect l="l" t="t" r="r" b="b"/>
              <a:pathLst>
                <a:path w="5942" h="6883" extrusionOk="0">
                  <a:moveTo>
                    <a:pt x="5941" y="1"/>
                  </a:moveTo>
                  <a:cubicBezTo>
                    <a:pt x="5846" y="120"/>
                    <a:pt x="5751" y="239"/>
                    <a:pt x="5656" y="370"/>
                  </a:cubicBezTo>
                  <a:cubicBezTo>
                    <a:pt x="5203" y="1048"/>
                    <a:pt x="4798" y="1739"/>
                    <a:pt x="4298" y="2382"/>
                  </a:cubicBezTo>
                  <a:cubicBezTo>
                    <a:pt x="3560" y="3370"/>
                    <a:pt x="2739" y="4287"/>
                    <a:pt x="1846" y="5156"/>
                  </a:cubicBezTo>
                  <a:cubicBezTo>
                    <a:pt x="1465" y="5525"/>
                    <a:pt x="1036" y="5882"/>
                    <a:pt x="655" y="6239"/>
                  </a:cubicBezTo>
                  <a:cubicBezTo>
                    <a:pt x="429" y="6442"/>
                    <a:pt x="226" y="6668"/>
                    <a:pt x="0" y="6882"/>
                  </a:cubicBezTo>
                  <a:cubicBezTo>
                    <a:pt x="131" y="6787"/>
                    <a:pt x="286" y="6728"/>
                    <a:pt x="417" y="6620"/>
                  </a:cubicBezTo>
                  <a:cubicBezTo>
                    <a:pt x="679" y="6418"/>
                    <a:pt x="941" y="6192"/>
                    <a:pt x="1179" y="5966"/>
                  </a:cubicBezTo>
                  <a:cubicBezTo>
                    <a:pt x="1834" y="5358"/>
                    <a:pt x="2489" y="4751"/>
                    <a:pt x="3096" y="4108"/>
                  </a:cubicBezTo>
                  <a:cubicBezTo>
                    <a:pt x="3786" y="3382"/>
                    <a:pt x="4406" y="2608"/>
                    <a:pt x="4941" y="1763"/>
                  </a:cubicBezTo>
                  <a:cubicBezTo>
                    <a:pt x="5299" y="1191"/>
                    <a:pt x="5608" y="596"/>
                    <a:pt x="59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0"/>
            <p:cNvSpPr/>
            <p:nvPr/>
          </p:nvSpPr>
          <p:spPr>
            <a:xfrm>
              <a:off x="1917953" y="1922060"/>
              <a:ext cx="30481" cy="23030"/>
            </a:xfrm>
            <a:custGeom>
              <a:avLst/>
              <a:gdLst/>
              <a:ahLst/>
              <a:cxnLst/>
              <a:rect l="l" t="t" r="r" b="b"/>
              <a:pathLst>
                <a:path w="585" h="442" extrusionOk="0">
                  <a:moveTo>
                    <a:pt x="584" y="1"/>
                  </a:moveTo>
                  <a:cubicBezTo>
                    <a:pt x="394" y="155"/>
                    <a:pt x="203" y="298"/>
                    <a:pt x="1" y="441"/>
                  </a:cubicBezTo>
                  <a:cubicBezTo>
                    <a:pt x="251" y="358"/>
                    <a:pt x="441" y="215"/>
                    <a:pt x="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0"/>
            <p:cNvSpPr/>
            <p:nvPr/>
          </p:nvSpPr>
          <p:spPr>
            <a:xfrm>
              <a:off x="1945255" y="1680142"/>
              <a:ext cx="361140" cy="284181"/>
            </a:xfrm>
            <a:custGeom>
              <a:avLst/>
              <a:gdLst/>
              <a:ahLst/>
              <a:cxnLst/>
              <a:rect l="l" t="t" r="r" b="b"/>
              <a:pathLst>
                <a:path w="6931" h="5454" extrusionOk="0">
                  <a:moveTo>
                    <a:pt x="6930" y="0"/>
                  </a:moveTo>
                  <a:lnTo>
                    <a:pt x="6930" y="0"/>
                  </a:lnTo>
                  <a:cubicBezTo>
                    <a:pt x="6823" y="95"/>
                    <a:pt x="6716" y="155"/>
                    <a:pt x="6644" y="250"/>
                  </a:cubicBezTo>
                  <a:cubicBezTo>
                    <a:pt x="6299" y="631"/>
                    <a:pt x="5966" y="1012"/>
                    <a:pt x="5597" y="1369"/>
                  </a:cubicBezTo>
                  <a:cubicBezTo>
                    <a:pt x="4573" y="2369"/>
                    <a:pt x="3430" y="3251"/>
                    <a:pt x="2239" y="4048"/>
                  </a:cubicBezTo>
                  <a:cubicBezTo>
                    <a:pt x="2060" y="4167"/>
                    <a:pt x="1858" y="4274"/>
                    <a:pt x="1679" y="4394"/>
                  </a:cubicBezTo>
                  <a:cubicBezTo>
                    <a:pt x="1132" y="4751"/>
                    <a:pt x="572" y="5096"/>
                    <a:pt x="1" y="5453"/>
                  </a:cubicBezTo>
                  <a:cubicBezTo>
                    <a:pt x="96" y="5406"/>
                    <a:pt x="215" y="5394"/>
                    <a:pt x="298" y="5346"/>
                  </a:cubicBezTo>
                  <a:cubicBezTo>
                    <a:pt x="1715" y="4608"/>
                    <a:pt x="3072" y="3774"/>
                    <a:pt x="4311" y="2762"/>
                  </a:cubicBezTo>
                  <a:cubicBezTo>
                    <a:pt x="5144" y="2072"/>
                    <a:pt x="5918" y="1334"/>
                    <a:pt x="6597" y="512"/>
                  </a:cubicBezTo>
                  <a:cubicBezTo>
                    <a:pt x="6716" y="345"/>
                    <a:pt x="6823" y="167"/>
                    <a:pt x="69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0" name="Google Shape;690;p30"/>
          <p:cNvSpPr/>
          <p:nvPr/>
        </p:nvSpPr>
        <p:spPr>
          <a:xfrm rot="-4500182">
            <a:off x="2706618" y="4062869"/>
            <a:ext cx="1390944" cy="1427392"/>
          </a:xfrm>
          <a:custGeom>
            <a:avLst/>
            <a:gdLst/>
            <a:ahLst/>
            <a:cxnLst/>
            <a:rect l="l" t="t" r="r" b="b"/>
            <a:pathLst>
              <a:path w="36597" h="37556" extrusionOk="0">
                <a:moveTo>
                  <a:pt x="13620" y="0"/>
                </a:moveTo>
                <a:cubicBezTo>
                  <a:pt x="13392" y="0"/>
                  <a:pt x="13167" y="9"/>
                  <a:pt x="12949" y="28"/>
                </a:cubicBezTo>
                <a:cubicBezTo>
                  <a:pt x="12493" y="119"/>
                  <a:pt x="11976" y="180"/>
                  <a:pt x="11459" y="301"/>
                </a:cubicBezTo>
                <a:cubicBezTo>
                  <a:pt x="9848" y="727"/>
                  <a:pt x="8329" y="1639"/>
                  <a:pt x="7052" y="2763"/>
                </a:cubicBezTo>
                <a:cubicBezTo>
                  <a:pt x="3526" y="5955"/>
                  <a:pt x="1641" y="10484"/>
                  <a:pt x="912" y="15104"/>
                </a:cubicBezTo>
                <a:cubicBezTo>
                  <a:pt x="182" y="19967"/>
                  <a:pt x="0" y="24527"/>
                  <a:pt x="2645" y="28843"/>
                </a:cubicBezTo>
                <a:cubicBezTo>
                  <a:pt x="4894" y="32429"/>
                  <a:pt x="8389" y="35287"/>
                  <a:pt x="12402" y="36654"/>
                </a:cubicBezTo>
                <a:cubicBezTo>
                  <a:pt x="14211" y="37263"/>
                  <a:pt x="16130" y="37555"/>
                  <a:pt x="18062" y="37555"/>
                </a:cubicBezTo>
                <a:cubicBezTo>
                  <a:pt x="23755" y="37555"/>
                  <a:pt x="29560" y="35016"/>
                  <a:pt x="33010" y="30545"/>
                </a:cubicBezTo>
                <a:cubicBezTo>
                  <a:pt x="35472" y="27384"/>
                  <a:pt x="36597" y="23068"/>
                  <a:pt x="35320" y="19207"/>
                </a:cubicBezTo>
                <a:cubicBezTo>
                  <a:pt x="34074" y="15256"/>
                  <a:pt x="30852" y="13341"/>
                  <a:pt x="27022" y="12611"/>
                </a:cubicBezTo>
                <a:cubicBezTo>
                  <a:pt x="24803" y="12186"/>
                  <a:pt x="22037" y="12034"/>
                  <a:pt x="20365" y="10362"/>
                </a:cubicBezTo>
                <a:cubicBezTo>
                  <a:pt x="19484" y="9481"/>
                  <a:pt x="19180" y="8387"/>
                  <a:pt x="19210" y="7171"/>
                </a:cubicBezTo>
                <a:cubicBezTo>
                  <a:pt x="19271" y="5408"/>
                  <a:pt x="19301" y="3219"/>
                  <a:pt x="18146" y="1821"/>
                </a:cubicBezTo>
                <a:cubicBezTo>
                  <a:pt x="17130" y="510"/>
                  <a:pt x="15289" y="0"/>
                  <a:pt x="13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0"/>
          <p:cNvSpPr/>
          <p:nvPr/>
        </p:nvSpPr>
        <p:spPr>
          <a:xfrm rot="-196780">
            <a:off x="1371653" y="2564678"/>
            <a:ext cx="1309414" cy="2785737"/>
          </a:xfrm>
          <a:custGeom>
            <a:avLst/>
            <a:gdLst/>
            <a:ahLst/>
            <a:cxnLst/>
            <a:rect l="l" t="t" r="r" b="b"/>
            <a:pathLst>
              <a:path w="31945" h="67962" extrusionOk="0">
                <a:moveTo>
                  <a:pt x="20003" y="2882"/>
                </a:moveTo>
                <a:cubicBezTo>
                  <a:pt x="20038" y="2953"/>
                  <a:pt x="20062" y="3049"/>
                  <a:pt x="20086" y="3120"/>
                </a:cubicBezTo>
                <a:cubicBezTo>
                  <a:pt x="20253" y="4251"/>
                  <a:pt x="20419" y="5394"/>
                  <a:pt x="20419" y="6561"/>
                </a:cubicBezTo>
                <a:cubicBezTo>
                  <a:pt x="20419" y="7609"/>
                  <a:pt x="20122" y="8585"/>
                  <a:pt x="19562" y="9478"/>
                </a:cubicBezTo>
                <a:cubicBezTo>
                  <a:pt x="18610" y="10978"/>
                  <a:pt x="17657" y="12478"/>
                  <a:pt x="16705" y="13967"/>
                </a:cubicBezTo>
                <a:cubicBezTo>
                  <a:pt x="16621" y="14086"/>
                  <a:pt x="16538" y="14205"/>
                  <a:pt x="16467" y="14324"/>
                </a:cubicBezTo>
                <a:cubicBezTo>
                  <a:pt x="16455" y="14312"/>
                  <a:pt x="16431" y="14312"/>
                  <a:pt x="16419" y="14288"/>
                </a:cubicBezTo>
                <a:lnTo>
                  <a:pt x="17169" y="12800"/>
                </a:lnTo>
                <a:cubicBezTo>
                  <a:pt x="18133" y="10823"/>
                  <a:pt x="18931" y="8787"/>
                  <a:pt x="19467" y="6644"/>
                </a:cubicBezTo>
                <a:cubicBezTo>
                  <a:pt x="19765" y="5454"/>
                  <a:pt x="19967" y="4263"/>
                  <a:pt x="19967" y="3049"/>
                </a:cubicBezTo>
                <a:cubicBezTo>
                  <a:pt x="19967" y="3001"/>
                  <a:pt x="19967" y="2941"/>
                  <a:pt x="20003" y="2882"/>
                </a:cubicBezTo>
                <a:close/>
                <a:moveTo>
                  <a:pt x="16967" y="2811"/>
                </a:moveTo>
                <a:cubicBezTo>
                  <a:pt x="16979" y="2822"/>
                  <a:pt x="17002" y="2822"/>
                  <a:pt x="17014" y="2834"/>
                </a:cubicBezTo>
                <a:cubicBezTo>
                  <a:pt x="16895" y="3072"/>
                  <a:pt x="16764" y="3299"/>
                  <a:pt x="16621" y="3501"/>
                </a:cubicBezTo>
                <a:cubicBezTo>
                  <a:pt x="15907" y="4870"/>
                  <a:pt x="15407" y="6347"/>
                  <a:pt x="15050" y="7847"/>
                </a:cubicBezTo>
                <a:cubicBezTo>
                  <a:pt x="14752" y="9085"/>
                  <a:pt x="14538" y="10323"/>
                  <a:pt x="14454" y="11585"/>
                </a:cubicBezTo>
                <a:cubicBezTo>
                  <a:pt x="14383" y="12693"/>
                  <a:pt x="14383" y="13800"/>
                  <a:pt x="14335" y="14907"/>
                </a:cubicBezTo>
                <a:cubicBezTo>
                  <a:pt x="14335" y="14955"/>
                  <a:pt x="14335" y="14991"/>
                  <a:pt x="14288" y="15038"/>
                </a:cubicBezTo>
                <a:cubicBezTo>
                  <a:pt x="14264" y="14931"/>
                  <a:pt x="14216" y="14836"/>
                  <a:pt x="14204" y="14729"/>
                </a:cubicBezTo>
                <a:cubicBezTo>
                  <a:pt x="14085" y="13800"/>
                  <a:pt x="13990" y="12871"/>
                  <a:pt x="13859" y="11943"/>
                </a:cubicBezTo>
                <a:cubicBezTo>
                  <a:pt x="13597" y="10050"/>
                  <a:pt x="13859" y="8252"/>
                  <a:pt x="14633" y="6513"/>
                </a:cubicBezTo>
                <a:cubicBezTo>
                  <a:pt x="15216" y="5227"/>
                  <a:pt x="15978" y="4073"/>
                  <a:pt x="16824" y="2965"/>
                </a:cubicBezTo>
                <a:cubicBezTo>
                  <a:pt x="16871" y="2906"/>
                  <a:pt x="16931" y="2870"/>
                  <a:pt x="16967" y="2811"/>
                </a:cubicBezTo>
                <a:close/>
                <a:moveTo>
                  <a:pt x="25830" y="16217"/>
                </a:moveTo>
                <a:lnTo>
                  <a:pt x="25830" y="16217"/>
                </a:lnTo>
                <a:cubicBezTo>
                  <a:pt x="25830" y="16227"/>
                  <a:pt x="25831" y="16236"/>
                  <a:pt x="25831" y="16246"/>
                </a:cubicBezTo>
                <a:lnTo>
                  <a:pt x="25831" y="16246"/>
                </a:lnTo>
                <a:cubicBezTo>
                  <a:pt x="25831" y="16236"/>
                  <a:pt x="25830" y="16227"/>
                  <a:pt x="25830" y="16217"/>
                </a:cubicBezTo>
                <a:close/>
                <a:moveTo>
                  <a:pt x="18872" y="667"/>
                </a:moveTo>
                <a:lnTo>
                  <a:pt x="18907" y="691"/>
                </a:lnTo>
                <a:cubicBezTo>
                  <a:pt x="18693" y="1048"/>
                  <a:pt x="18479" y="1417"/>
                  <a:pt x="18253" y="1775"/>
                </a:cubicBezTo>
                <a:cubicBezTo>
                  <a:pt x="17586" y="2965"/>
                  <a:pt x="17050" y="4204"/>
                  <a:pt x="16586" y="5489"/>
                </a:cubicBezTo>
                <a:cubicBezTo>
                  <a:pt x="16121" y="6740"/>
                  <a:pt x="15764" y="8014"/>
                  <a:pt x="15466" y="9311"/>
                </a:cubicBezTo>
                <a:cubicBezTo>
                  <a:pt x="15157" y="10692"/>
                  <a:pt x="14907" y="12074"/>
                  <a:pt x="14752" y="13490"/>
                </a:cubicBezTo>
                <a:cubicBezTo>
                  <a:pt x="14669" y="14395"/>
                  <a:pt x="14609" y="15324"/>
                  <a:pt x="14526" y="16229"/>
                </a:cubicBezTo>
                <a:cubicBezTo>
                  <a:pt x="14526" y="16336"/>
                  <a:pt x="14514" y="16419"/>
                  <a:pt x="14454" y="16526"/>
                </a:cubicBezTo>
                <a:cubicBezTo>
                  <a:pt x="14443" y="16348"/>
                  <a:pt x="14407" y="16181"/>
                  <a:pt x="14407" y="16026"/>
                </a:cubicBezTo>
                <a:cubicBezTo>
                  <a:pt x="14407" y="14836"/>
                  <a:pt x="14395" y="13645"/>
                  <a:pt x="14454" y="12455"/>
                </a:cubicBezTo>
                <a:cubicBezTo>
                  <a:pt x="14573" y="10442"/>
                  <a:pt x="14883" y="8478"/>
                  <a:pt x="15478" y="6537"/>
                </a:cubicBezTo>
                <a:cubicBezTo>
                  <a:pt x="15883" y="5251"/>
                  <a:pt x="16407" y="4013"/>
                  <a:pt x="17086" y="2834"/>
                </a:cubicBezTo>
                <a:cubicBezTo>
                  <a:pt x="17550" y="2049"/>
                  <a:pt x="18157" y="1358"/>
                  <a:pt x="18800" y="703"/>
                </a:cubicBezTo>
                <a:cubicBezTo>
                  <a:pt x="18836" y="691"/>
                  <a:pt x="18848" y="679"/>
                  <a:pt x="18872" y="667"/>
                </a:cubicBezTo>
                <a:close/>
                <a:moveTo>
                  <a:pt x="19526" y="751"/>
                </a:moveTo>
                <a:cubicBezTo>
                  <a:pt x="19574" y="882"/>
                  <a:pt x="19610" y="1025"/>
                  <a:pt x="19646" y="1156"/>
                </a:cubicBezTo>
                <a:cubicBezTo>
                  <a:pt x="19967" y="2239"/>
                  <a:pt x="19931" y="3346"/>
                  <a:pt x="19800" y="4454"/>
                </a:cubicBezTo>
                <a:cubicBezTo>
                  <a:pt x="19550" y="6585"/>
                  <a:pt x="18895" y="8597"/>
                  <a:pt x="18086" y="10561"/>
                </a:cubicBezTo>
                <a:cubicBezTo>
                  <a:pt x="17240" y="12609"/>
                  <a:pt x="16228" y="14598"/>
                  <a:pt x="15097" y="16515"/>
                </a:cubicBezTo>
                <a:lnTo>
                  <a:pt x="15002" y="16646"/>
                </a:lnTo>
                <a:cubicBezTo>
                  <a:pt x="14990" y="16646"/>
                  <a:pt x="14978" y="16634"/>
                  <a:pt x="14966" y="16634"/>
                </a:cubicBezTo>
                <a:lnTo>
                  <a:pt x="15097" y="16276"/>
                </a:lnTo>
                <a:cubicBezTo>
                  <a:pt x="16228" y="13490"/>
                  <a:pt x="17252" y="10681"/>
                  <a:pt x="18122" y="7787"/>
                </a:cubicBezTo>
                <a:cubicBezTo>
                  <a:pt x="18622" y="6085"/>
                  <a:pt x="19074" y="4358"/>
                  <a:pt x="19324" y="2584"/>
                </a:cubicBezTo>
                <a:cubicBezTo>
                  <a:pt x="19407" y="2037"/>
                  <a:pt x="19431" y="1477"/>
                  <a:pt x="19467" y="929"/>
                </a:cubicBezTo>
                <a:cubicBezTo>
                  <a:pt x="19467" y="870"/>
                  <a:pt x="19491" y="810"/>
                  <a:pt x="19491" y="751"/>
                </a:cubicBezTo>
                <a:close/>
                <a:moveTo>
                  <a:pt x="19193" y="441"/>
                </a:moveTo>
                <a:cubicBezTo>
                  <a:pt x="19205" y="453"/>
                  <a:pt x="19217" y="453"/>
                  <a:pt x="19229" y="465"/>
                </a:cubicBezTo>
                <a:cubicBezTo>
                  <a:pt x="17562" y="5859"/>
                  <a:pt x="15836" y="11240"/>
                  <a:pt x="14609" y="16765"/>
                </a:cubicBezTo>
                <a:cubicBezTo>
                  <a:pt x="14609" y="16646"/>
                  <a:pt x="14585" y="16526"/>
                  <a:pt x="14609" y="16407"/>
                </a:cubicBezTo>
                <a:cubicBezTo>
                  <a:pt x="14740" y="15026"/>
                  <a:pt x="14835" y="13645"/>
                  <a:pt x="15026" y="12252"/>
                </a:cubicBezTo>
                <a:cubicBezTo>
                  <a:pt x="15216" y="10681"/>
                  <a:pt x="15574" y="9133"/>
                  <a:pt x="16002" y="7597"/>
                </a:cubicBezTo>
                <a:cubicBezTo>
                  <a:pt x="16586" y="5561"/>
                  <a:pt x="17324" y="3596"/>
                  <a:pt x="18372" y="1739"/>
                </a:cubicBezTo>
                <a:cubicBezTo>
                  <a:pt x="18598" y="1346"/>
                  <a:pt x="18836" y="977"/>
                  <a:pt x="19074" y="584"/>
                </a:cubicBezTo>
                <a:cubicBezTo>
                  <a:pt x="19110" y="525"/>
                  <a:pt x="19145" y="489"/>
                  <a:pt x="19193" y="441"/>
                </a:cubicBezTo>
                <a:close/>
                <a:moveTo>
                  <a:pt x="19336" y="405"/>
                </a:moveTo>
                <a:cubicBezTo>
                  <a:pt x="19348" y="429"/>
                  <a:pt x="19384" y="429"/>
                  <a:pt x="19396" y="429"/>
                </a:cubicBezTo>
                <a:cubicBezTo>
                  <a:pt x="19396" y="489"/>
                  <a:pt x="19407" y="560"/>
                  <a:pt x="19407" y="620"/>
                </a:cubicBezTo>
                <a:cubicBezTo>
                  <a:pt x="19396" y="1798"/>
                  <a:pt x="19217" y="2965"/>
                  <a:pt x="18979" y="4132"/>
                </a:cubicBezTo>
                <a:cubicBezTo>
                  <a:pt x="18300" y="7406"/>
                  <a:pt x="17217" y="10550"/>
                  <a:pt x="16050" y="13669"/>
                </a:cubicBezTo>
                <a:cubicBezTo>
                  <a:pt x="15657" y="14717"/>
                  <a:pt x="15240" y="15741"/>
                  <a:pt x="14835" y="16765"/>
                </a:cubicBezTo>
                <a:cubicBezTo>
                  <a:pt x="14812" y="16812"/>
                  <a:pt x="14800" y="16860"/>
                  <a:pt x="14764" y="16896"/>
                </a:cubicBezTo>
                <a:cubicBezTo>
                  <a:pt x="14752" y="16896"/>
                  <a:pt x="14740" y="16884"/>
                  <a:pt x="14728" y="16884"/>
                </a:cubicBezTo>
                <a:cubicBezTo>
                  <a:pt x="14728" y="16836"/>
                  <a:pt x="14704" y="16800"/>
                  <a:pt x="14740" y="16753"/>
                </a:cubicBezTo>
                <a:cubicBezTo>
                  <a:pt x="15085" y="15312"/>
                  <a:pt x="15395" y="13848"/>
                  <a:pt x="15776" y="12419"/>
                </a:cubicBezTo>
                <a:cubicBezTo>
                  <a:pt x="16395" y="10157"/>
                  <a:pt x="17050" y="7894"/>
                  <a:pt x="17717" y="5644"/>
                </a:cubicBezTo>
                <a:cubicBezTo>
                  <a:pt x="18193" y="4037"/>
                  <a:pt x="18717" y="2453"/>
                  <a:pt x="19205" y="846"/>
                </a:cubicBezTo>
                <a:cubicBezTo>
                  <a:pt x="19253" y="691"/>
                  <a:pt x="19288" y="560"/>
                  <a:pt x="19336" y="405"/>
                </a:cubicBezTo>
                <a:close/>
                <a:moveTo>
                  <a:pt x="3394" y="12431"/>
                </a:moveTo>
                <a:cubicBezTo>
                  <a:pt x="3679" y="12586"/>
                  <a:pt x="3953" y="12717"/>
                  <a:pt x="4215" y="12859"/>
                </a:cubicBezTo>
                <a:cubicBezTo>
                  <a:pt x="5596" y="13609"/>
                  <a:pt x="6894" y="14491"/>
                  <a:pt x="7977" y="15634"/>
                </a:cubicBezTo>
                <a:cubicBezTo>
                  <a:pt x="8942" y="16657"/>
                  <a:pt x="9656" y="17848"/>
                  <a:pt x="10097" y="19205"/>
                </a:cubicBezTo>
                <a:lnTo>
                  <a:pt x="10990" y="21837"/>
                </a:lnTo>
                <a:cubicBezTo>
                  <a:pt x="11049" y="21991"/>
                  <a:pt x="11085" y="22146"/>
                  <a:pt x="11133" y="22313"/>
                </a:cubicBezTo>
                <a:cubicBezTo>
                  <a:pt x="11121" y="22313"/>
                  <a:pt x="11109" y="22325"/>
                  <a:pt x="11085" y="22325"/>
                </a:cubicBezTo>
                <a:cubicBezTo>
                  <a:pt x="10906" y="21991"/>
                  <a:pt x="10752" y="21634"/>
                  <a:pt x="10573" y="21289"/>
                </a:cubicBezTo>
                <a:cubicBezTo>
                  <a:pt x="9287" y="18741"/>
                  <a:pt x="7727" y="16396"/>
                  <a:pt x="5668" y="14383"/>
                </a:cubicBezTo>
                <a:cubicBezTo>
                  <a:pt x="5001" y="13729"/>
                  <a:pt x="4310" y="13133"/>
                  <a:pt x="3524" y="12609"/>
                </a:cubicBezTo>
                <a:cubicBezTo>
                  <a:pt x="3477" y="12574"/>
                  <a:pt x="3429" y="12526"/>
                  <a:pt x="3370" y="12478"/>
                </a:cubicBezTo>
                <a:cubicBezTo>
                  <a:pt x="3382" y="12466"/>
                  <a:pt x="3382" y="12455"/>
                  <a:pt x="3394" y="12431"/>
                </a:cubicBezTo>
                <a:close/>
                <a:moveTo>
                  <a:pt x="762" y="13848"/>
                </a:moveTo>
                <a:cubicBezTo>
                  <a:pt x="798" y="13943"/>
                  <a:pt x="834" y="14026"/>
                  <a:pt x="881" y="14098"/>
                </a:cubicBezTo>
                <a:cubicBezTo>
                  <a:pt x="1643" y="15574"/>
                  <a:pt x="2655" y="16872"/>
                  <a:pt x="3786" y="18074"/>
                </a:cubicBezTo>
                <a:cubicBezTo>
                  <a:pt x="5299" y="19694"/>
                  <a:pt x="6989" y="21110"/>
                  <a:pt x="8751" y="22432"/>
                </a:cubicBezTo>
                <a:cubicBezTo>
                  <a:pt x="8811" y="22480"/>
                  <a:pt x="8858" y="22527"/>
                  <a:pt x="8906" y="22599"/>
                </a:cubicBezTo>
                <a:cubicBezTo>
                  <a:pt x="8799" y="22539"/>
                  <a:pt x="8692" y="22492"/>
                  <a:pt x="8585" y="22432"/>
                </a:cubicBezTo>
                <a:cubicBezTo>
                  <a:pt x="7061" y="21479"/>
                  <a:pt x="5525" y="20563"/>
                  <a:pt x="4013" y="19598"/>
                </a:cubicBezTo>
                <a:cubicBezTo>
                  <a:pt x="3370" y="19193"/>
                  <a:pt x="2786" y="18729"/>
                  <a:pt x="2370" y="18086"/>
                </a:cubicBezTo>
                <a:cubicBezTo>
                  <a:pt x="2000" y="17515"/>
                  <a:pt x="1703" y="16896"/>
                  <a:pt x="1465" y="16265"/>
                </a:cubicBezTo>
                <a:cubicBezTo>
                  <a:pt x="1215" y="15562"/>
                  <a:pt x="988" y="14848"/>
                  <a:pt x="750" y="14133"/>
                </a:cubicBezTo>
                <a:cubicBezTo>
                  <a:pt x="715" y="14062"/>
                  <a:pt x="715" y="13955"/>
                  <a:pt x="703" y="13860"/>
                </a:cubicBezTo>
                <a:cubicBezTo>
                  <a:pt x="738" y="13860"/>
                  <a:pt x="750" y="13848"/>
                  <a:pt x="762" y="13848"/>
                </a:cubicBezTo>
                <a:close/>
                <a:moveTo>
                  <a:pt x="774" y="11359"/>
                </a:moveTo>
                <a:lnTo>
                  <a:pt x="774" y="11359"/>
                </a:lnTo>
                <a:cubicBezTo>
                  <a:pt x="846" y="11395"/>
                  <a:pt x="941" y="11407"/>
                  <a:pt x="1012" y="11443"/>
                </a:cubicBezTo>
                <a:cubicBezTo>
                  <a:pt x="2977" y="12085"/>
                  <a:pt x="4537" y="13324"/>
                  <a:pt x="5953" y="14764"/>
                </a:cubicBezTo>
                <a:cubicBezTo>
                  <a:pt x="7346" y="16169"/>
                  <a:pt x="8477" y="17765"/>
                  <a:pt x="9478" y="19444"/>
                </a:cubicBezTo>
                <a:cubicBezTo>
                  <a:pt x="10240" y="20729"/>
                  <a:pt x="10894" y="22051"/>
                  <a:pt x="11490" y="23408"/>
                </a:cubicBezTo>
                <a:cubicBezTo>
                  <a:pt x="11537" y="23492"/>
                  <a:pt x="11561" y="23599"/>
                  <a:pt x="11597" y="23706"/>
                </a:cubicBezTo>
                <a:cubicBezTo>
                  <a:pt x="11585" y="23706"/>
                  <a:pt x="11573" y="23718"/>
                  <a:pt x="11549" y="23718"/>
                </a:cubicBezTo>
                <a:cubicBezTo>
                  <a:pt x="8847" y="18836"/>
                  <a:pt x="5525" y="14491"/>
                  <a:pt x="774" y="11359"/>
                </a:cubicBezTo>
                <a:close/>
                <a:moveTo>
                  <a:pt x="405" y="11264"/>
                </a:moveTo>
                <a:cubicBezTo>
                  <a:pt x="703" y="11454"/>
                  <a:pt x="1012" y="11645"/>
                  <a:pt x="1322" y="11835"/>
                </a:cubicBezTo>
                <a:cubicBezTo>
                  <a:pt x="3632" y="13407"/>
                  <a:pt x="5572" y="15336"/>
                  <a:pt x="7323" y="17479"/>
                </a:cubicBezTo>
                <a:cubicBezTo>
                  <a:pt x="8573" y="19015"/>
                  <a:pt x="9692" y="20646"/>
                  <a:pt x="10704" y="22349"/>
                </a:cubicBezTo>
                <a:cubicBezTo>
                  <a:pt x="10990" y="22837"/>
                  <a:pt x="11264" y="23349"/>
                  <a:pt x="11549" y="23849"/>
                </a:cubicBezTo>
                <a:cubicBezTo>
                  <a:pt x="11585" y="23885"/>
                  <a:pt x="11585" y="23944"/>
                  <a:pt x="11585" y="23980"/>
                </a:cubicBezTo>
                <a:cubicBezTo>
                  <a:pt x="8085" y="19551"/>
                  <a:pt x="4203" y="15455"/>
                  <a:pt x="357" y="11312"/>
                </a:cubicBezTo>
                <a:cubicBezTo>
                  <a:pt x="369" y="11288"/>
                  <a:pt x="393" y="11276"/>
                  <a:pt x="405" y="11264"/>
                </a:cubicBezTo>
                <a:close/>
                <a:moveTo>
                  <a:pt x="226" y="11693"/>
                </a:moveTo>
                <a:cubicBezTo>
                  <a:pt x="250" y="11716"/>
                  <a:pt x="286" y="11740"/>
                  <a:pt x="310" y="11776"/>
                </a:cubicBezTo>
                <a:cubicBezTo>
                  <a:pt x="869" y="12943"/>
                  <a:pt x="1643" y="13955"/>
                  <a:pt x="2429" y="14967"/>
                </a:cubicBezTo>
                <a:cubicBezTo>
                  <a:pt x="4322" y="17360"/>
                  <a:pt x="6453" y="19539"/>
                  <a:pt x="8644" y="21646"/>
                </a:cubicBezTo>
                <a:cubicBezTo>
                  <a:pt x="9454" y="22420"/>
                  <a:pt x="10275" y="23158"/>
                  <a:pt x="11085" y="23908"/>
                </a:cubicBezTo>
                <a:cubicBezTo>
                  <a:pt x="11156" y="23956"/>
                  <a:pt x="11216" y="23968"/>
                  <a:pt x="11264" y="24004"/>
                </a:cubicBezTo>
                <a:cubicBezTo>
                  <a:pt x="11240" y="24016"/>
                  <a:pt x="11228" y="24039"/>
                  <a:pt x="11192" y="24075"/>
                </a:cubicBezTo>
                <a:cubicBezTo>
                  <a:pt x="11121" y="24039"/>
                  <a:pt x="11049" y="24004"/>
                  <a:pt x="10990" y="23956"/>
                </a:cubicBezTo>
                <a:cubicBezTo>
                  <a:pt x="9037" y="22646"/>
                  <a:pt x="7192" y="21229"/>
                  <a:pt x="5465" y="19658"/>
                </a:cubicBezTo>
                <a:cubicBezTo>
                  <a:pt x="4120" y="18408"/>
                  <a:pt x="2882" y="17074"/>
                  <a:pt x="1834" y="15562"/>
                </a:cubicBezTo>
                <a:cubicBezTo>
                  <a:pt x="1346" y="14848"/>
                  <a:pt x="893" y="14121"/>
                  <a:pt x="596" y="13300"/>
                </a:cubicBezTo>
                <a:cubicBezTo>
                  <a:pt x="417" y="12800"/>
                  <a:pt x="334" y="12300"/>
                  <a:pt x="215" y="11788"/>
                </a:cubicBezTo>
                <a:cubicBezTo>
                  <a:pt x="203" y="11764"/>
                  <a:pt x="215" y="11740"/>
                  <a:pt x="226" y="11693"/>
                </a:cubicBezTo>
                <a:close/>
                <a:moveTo>
                  <a:pt x="167" y="11300"/>
                </a:moveTo>
                <a:lnTo>
                  <a:pt x="167" y="11300"/>
                </a:lnTo>
                <a:cubicBezTo>
                  <a:pt x="881" y="11633"/>
                  <a:pt x="11311" y="23444"/>
                  <a:pt x="11514" y="24158"/>
                </a:cubicBezTo>
                <a:cubicBezTo>
                  <a:pt x="11466" y="24135"/>
                  <a:pt x="11418" y="24123"/>
                  <a:pt x="11395" y="24087"/>
                </a:cubicBezTo>
                <a:cubicBezTo>
                  <a:pt x="9620" y="22456"/>
                  <a:pt x="7858" y="20813"/>
                  <a:pt x="6191" y="19086"/>
                </a:cubicBezTo>
                <a:cubicBezTo>
                  <a:pt x="4679" y="17527"/>
                  <a:pt x="3215" y="15919"/>
                  <a:pt x="1905" y="14157"/>
                </a:cubicBezTo>
                <a:cubicBezTo>
                  <a:pt x="1286" y="13312"/>
                  <a:pt x="703" y="12455"/>
                  <a:pt x="262" y="11514"/>
                </a:cubicBezTo>
                <a:cubicBezTo>
                  <a:pt x="226" y="11466"/>
                  <a:pt x="215" y="11407"/>
                  <a:pt x="167" y="11300"/>
                </a:cubicBezTo>
                <a:close/>
                <a:moveTo>
                  <a:pt x="23643" y="24435"/>
                </a:moveTo>
                <a:cubicBezTo>
                  <a:pt x="22404" y="25671"/>
                  <a:pt x="21138" y="26899"/>
                  <a:pt x="19897" y="28134"/>
                </a:cubicBezTo>
                <a:lnTo>
                  <a:pt x="19897" y="28134"/>
                </a:lnTo>
                <a:cubicBezTo>
                  <a:pt x="19904" y="28130"/>
                  <a:pt x="19911" y="28126"/>
                  <a:pt x="19919" y="28123"/>
                </a:cubicBezTo>
                <a:cubicBezTo>
                  <a:pt x="21134" y="26921"/>
                  <a:pt x="22372" y="25706"/>
                  <a:pt x="23598" y="24480"/>
                </a:cubicBezTo>
                <a:cubicBezTo>
                  <a:pt x="23613" y="24465"/>
                  <a:pt x="23628" y="24450"/>
                  <a:pt x="23643" y="24435"/>
                </a:cubicBezTo>
                <a:close/>
                <a:moveTo>
                  <a:pt x="22884" y="17050"/>
                </a:moveTo>
                <a:lnTo>
                  <a:pt x="22884" y="17050"/>
                </a:lnTo>
                <a:cubicBezTo>
                  <a:pt x="19979" y="20289"/>
                  <a:pt x="18526" y="24218"/>
                  <a:pt x="17598" y="28433"/>
                </a:cubicBezTo>
                <a:cubicBezTo>
                  <a:pt x="17562" y="28361"/>
                  <a:pt x="17550" y="28314"/>
                  <a:pt x="17538" y="28266"/>
                </a:cubicBezTo>
                <a:cubicBezTo>
                  <a:pt x="17669" y="26921"/>
                  <a:pt x="17776" y="25551"/>
                  <a:pt x="17967" y="24194"/>
                </a:cubicBezTo>
                <a:cubicBezTo>
                  <a:pt x="18157" y="22884"/>
                  <a:pt x="18705" y="21694"/>
                  <a:pt x="19455" y="20587"/>
                </a:cubicBezTo>
                <a:cubicBezTo>
                  <a:pt x="20360" y="19253"/>
                  <a:pt x="21491" y="18146"/>
                  <a:pt x="22729" y="17122"/>
                </a:cubicBezTo>
                <a:cubicBezTo>
                  <a:pt x="22777" y="17098"/>
                  <a:pt x="22825" y="17062"/>
                  <a:pt x="22884" y="17050"/>
                </a:cubicBezTo>
                <a:close/>
                <a:moveTo>
                  <a:pt x="25158" y="15384"/>
                </a:moveTo>
                <a:cubicBezTo>
                  <a:pt x="25158" y="15395"/>
                  <a:pt x="25170" y="15395"/>
                  <a:pt x="25170" y="15407"/>
                </a:cubicBezTo>
                <a:cubicBezTo>
                  <a:pt x="25146" y="15455"/>
                  <a:pt x="25122" y="15479"/>
                  <a:pt x="25099" y="15503"/>
                </a:cubicBezTo>
                <a:cubicBezTo>
                  <a:pt x="23503" y="17110"/>
                  <a:pt x="22229" y="18943"/>
                  <a:pt x="21110" y="20908"/>
                </a:cubicBezTo>
                <a:cubicBezTo>
                  <a:pt x="19824" y="23170"/>
                  <a:pt x="18812" y="25551"/>
                  <a:pt x="18026" y="28016"/>
                </a:cubicBezTo>
                <a:cubicBezTo>
                  <a:pt x="17848" y="28588"/>
                  <a:pt x="17681" y="29159"/>
                  <a:pt x="17514" y="29731"/>
                </a:cubicBezTo>
                <a:cubicBezTo>
                  <a:pt x="17502" y="29802"/>
                  <a:pt x="17479" y="29873"/>
                  <a:pt x="17407" y="29933"/>
                </a:cubicBezTo>
                <a:cubicBezTo>
                  <a:pt x="17419" y="29861"/>
                  <a:pt x="17419" y="29790"/>
                  <a:pt x="17431" y="29719"/>
                </a:cubicBezTo>
                <a:cubicBezTo>
                  <a:pt x="17955" y="26718"/>
                  <a:pt x="18800" y="23837"/>
                  <a:pt x="20181" y="21122"/>
                </a:cubicBezTo>
                <a:cubicBezTo>
                  <a:pt x="21003" y="19515"/>
                  <a:pt x="22015" y="18050"/>
                  <a:pt x="23301" y="16765"/>
                </a:cubicBezTo>
                <a:cubicBezTo>
                  <a:pt x="23837" y="16241"/>
                  <a:pt x="24444" y="15848"/>
                  <a:pt x="25063" y="15431"/>
                </a:cubicBezTo>
                <a:cubicBezTo>
                  <a:pt x="25099" y="15395"/>
                  <a:pt x="25122" y="15395"/>
                  <a:pt x="25158" y="15384"/>
                </a:cubicBezTo>
                <a:close/>
                <a:moveTo>
                  <a:pt x="25515" y="15217"/>
                </a:moveTo>
                <a:lnTo>
                  <a:pt x="25515" y="15217"/>
                </a:lnTo>
                <a:cubicBezTo>
                  <a:pt x="22741" y="20170"/>
                  <a:pt x="19884" y="25051"/>
                  <a:pt x="17502" y="30171"/>
                </a:cubicBezTo>
                <a:cubicBezTo>
                  <a:pt x="17491" y="30171"/>
                  <a:pt x="17479" y="30159"/>
                  <a:pt x="17467" y="30159"/>
                </a:cubicBezTo>
                <a:cubicBezTo>
                  <a:pt x="17514" y="29933"/>
                  <a:pt x="17598" y="29695"/>
                  <a:pt x="17657" y="29480"/>
                </a:cubicBezTo>
                <a:cubicBezTo>
                  <a:pt x="18169" y="27647"/>
                  <a:pt x="18800" y="25861"/>
                  <a:pt x="19574" y="24123"/>
                </a:cubicBezTo>
                <a:cubicBezTo>
                  <a:pt x="20824" y="21277"/>
                  <a:pt x="22372" y="18622"/>
                  <a:pt x="24444" y="16288"/>
                </a:cubicBezTo>
                <a:cubicBezTo>
                  <a:pt x="24753" y="15943"/>
                  <a:pt x="25075" y="15622"/>
                  <a:pt x="25408" y="15288"/>
                </a:cubicBezTo>
                <a:cubicBezTo>
                  <a:pt x="25444" y="15264"/>
                  <a:pt x="25480" y="15253"/>
                  <a:pt x="25515" y="15217"/>
                </a:cubicBezTo>
                <a:close/>
                <a:moveTo>
                  <a:pt x="25831" y="16246"/>
                </a:moveTo>
                <a:cubicBezTo>
                  <a:pt x="25845" y="17511"/>
                  <a:pt x="25489" y="18711"/>
                  <a:pt x="25027" y="19872"/>
                </a:cubicBezTo>
                <a:cubicBezTo>
                  <a:pt x="24134" y="22122"/>
                  <a:pt x="22825" y="24146"/>
                  <a:pt x="21372" y="26063"/>
                </a:cubicBezTo>
                <a:cubicBezTo>
                  <a:pt x="20324" y="27468"/>
                  <a:pt x="19193" y="28802"/>
                  <a:pt x="17979" y="30088"/>
                </a:cubicBezTo>
                <a:cubicBezTo>
                  <a:pt x="17960" y="30106"/>
                  <a:pt x="17949" y="30139"/>
                  <a:pt x="17928" y="30175"/>
                </a:cubicBezTo>
                <a:lnTo>
                  <a:pt x="17928" y="30175"/>
                </a:lnTo>
                <a:cubicBezTo>
                  <a:pt x="18499" y="29578"/>
                  <a:pt x="19059" y="28982"/>
                  <a:pt x="19646" y="28385"/>
                </a:cubicBezTo>
                <a:cubicBezTo>
                  <a:pt x="19729" y="28301"/>
                  <a:pt x="19813" y="28218"/>
                  <a:pt x="19897" y="28134"/>
                </a:cubicBezTo>
                <a:lnTo>
                  <a:pt x="19897" y="28134"/>
                </a:lnTo>
                <a:cubicBezTo>
                  <a:pt x="19872" y="28150"/>
                  <a:pt x="19852" y="28173"/>
                  <a:pt x="19824" y="28183"/>
                </a:cubicBezTo>
                <a:cubicBezTo>
                  <a:pt x="19824" y="28171"/>
                  <a:pt x="19812" y="28171"/>
                  <a:pt x="19800" y="28147"/>
                </a:cubicBezTo>
                <a:cubicBezTo>
                  <a:pt x="20003" y="27885"/>
                  <a:pt x="20229" y="27611"/>
                  <a:pt x="20443" y="27373"/>
                </a:cubicBezTo>
                <a:cubicBezTo>
                  <a:pt x="21705" y="25825"/>
                  <a:pt x="22860" y="24206"/>
                  <a:pt x="23848" y="22468"/>
                </a:cubicBezTo>
                <a:cubicBezTo>
                  <a:pt x="24622" y="21098"/>
                  <a:pt x="25277" y="19682"/>
                  <a:pt x="25658" y="18146"/>
                </a:cubicBezTo>
                <a:cubicBezTo>
                  <a:pt x="25682" y="18039"/>
                  <a:pt x="25706" y="17955"/>
                  <a:pt x="25765" y="17848"/>
                </a:cubicBezTo>
                <a:cubicBezTo>
                  <a:pt x="25765" y="17896"/>
                  <a:pt x="25801" y="17955"/>
                  <a:pt x="25801" y="18015"/>
                </a:cubicBezTo>
                <a:cubicBezTo>
                  <a:pt x="25742" y="18789"/>
                  <a:pt x="25694" y="19574"/>
                  <a:pt x="25587" y="20348"/>
                </a:cubicBezTo>
                <a:cubicBezTo>
                  <a:pt x="25480" y="21241"/>
                  <a:pt x="25289" y="22111"/>
                  <a:pt x="24860" y="22896"/>
                </a:cubicBezTo>
                <a:cubicBezTo>
                  <a:pt x="24537" y="23473"/>
                  <a:pt x="24103" y="23972"/>
                  <a:pt x="23643" y="24435"/>
                </a:cubicBezTo>
                <a:lnTo>
                  <a:pt x="23643" y="24435"/>
                </a:lnTo>
                <a:cubicBezTo>
                  <a:pt x="23691" y="24387"/>
                  <a:pt x="23740" y="24338"/>
                  <a:pt x="23789" y="24289"/>
                </a:cubicBezTo>
                <a:cubicBezTo>
                  <a:pt x="24527" y="23539"/>
                  <a:pt x="25134" y="22682"/>
                  <a:pt x="25396" y="21610"/>
                </a:cubicBezTo>
                <a:cubicBezTo>
                  <a:pt x="25670" y="20420"/>
                  <a:pt x="25813" y="19217"/>
                  <a:pt x="25837" y="18003"/>
                </a:cubicBezTo>
                <a:cubicBezTo>
                  <a:pt x="25844" y="17415"/>
                  <a:pt x="25839" y="16831"/>
                  <a:pt x="25831" y="16246"/>
                </a:cubicBezTo>
                <a:close/>
                <a:moveTo>
                  <a:pt x="25658" y="15217"/>
                </a:moveTo>
                <a:cubicBezTo>
                  <a:pt x="25682" y="15229"/>
                  <a:pt x="25706" y="15229"/>
                  <a:pt x="25718" y="15253"/>
                </a:cubicBezTo>
                <a:cubicBezTo>
                  <a:pt x="25706" y="15312"/>
                  <a:pt x="25706" y="15384"/>
                  <a:pt x="25694" y="15431"/>
                </a:cubicBezTo>
                <a:cubicBezTo>
                  <a:pt x="25420" y="16562"/>
                  <a:pt x="25003" y="17634"/>
                  <a:pt x="24527" y="18682"/>
                </a:cubicBezTo>
                <a:cubicBezTo>
                  <a:pt x="23396" y="21218"/>
                  <a:pt x="22015" y="23611"/>
                  <a:pt x="20527" y="25932"/>
                </a:cubicBezTo>
                <a:cubicBezTo>
                  <a:pt x="19634" y="27349"/>
                  <a:pt x="18681" y="28718"/>
                  <a:pt x="17764" y="30112"/>
                </a:cubicBezTo>
                <a:lnTo>
                  <a:pt x="17621" y="30290"/>
                </a:lnTo>
                <a:cubicBezTo>
                  <a:pt x="17610" y="30290"/>
                  <a:pt x="17598" y="30278"/>
                  <a:pt x="17586" y="30278"/>
                </a:cubicBezTo>
                <a:cubicBezTo>
                  <a:pt x="17610" y="30219"/>
                  <a:pt x="17621" y="30147"/>
                  <a:pt x="17657" y="30088"/>
                </a:cubicBezTo>
                <a:cubicBezTo>
                  <a:pt x="18133" y="29076"/>
                  <a:pt x="18598" y="28052"/>
                  <a:pt x="19110" y="27064"/>
                </a:cubicBezTo>
                <a:cubicBezTo>
                  <a:pt x="20491" y="24444"/>
                  <a:pt x="21932" y="21837"/>
                  <a:pt x="23360" y="19241"/>
                </a:cubicBezTo>
                <a:cubicBezTo>
                  <a:pt x="24075" y="17943"/>
                  <a:pt x="24813" y="16657"/>
                  <a:pt x="25563" y="15384"/>
                </a:cubicBezTo>
                <a:cubicBezTo>
                  <a:pt x="25587" y="15324"/>
                  <a:pt x="25634" y="15276"/>
                  <a:pt x="25658" y="15217"/>
                </a:cubicBezTo>
                <a:close/>
                <a:moveTo>
                  <a:pt x="4489" y="30100"/>
                </a:moveTo>
                <a:cubicBezTo>
                  <a:pt x="4751" y="30231"/>
                  <a:pt x="5013" y="30350"/>
                  <a:pt x="5287" y="30469"/>
                </a:cubicBezTo>
                <a:cubicBezTo>
                  <a:pt x="6596" y="31124"/>
                  <a:pt x="7835" y="31897"/>
                  <a:pt x="8906" y="32898"/>
                </a:cubicBezTo>
                <a:cubicBezTo>
                  <a:pt x="10001" y="33921"/>
                  <a:pt x="10835" y="35148"/>
                  <a:pt x="11347" y="36565"/>
                </a:cubicBezTo>
                <a:cubicBezTo>
                  <a:pt x="11668" y="37470"/>
                  <a:pt x="12014" y="38363"/>
                  <a:pt x="12335" y="39267"/>
                </a:cubicBezTo>
                <a:cubicBezTo>
                  <a:pt x="12383" y="39422"/>
                  <a:pt x="12442" y="39553"/>
                  <a:pt x="12490" y="39696"/>
                </a:cubicBezTo>
                <a:cubicBezTo>
                  <a:pt x="12478" y="39696"/>
                  <a:pt x="12454" y="39720"/>
                  <a:pt x="12442" y="39720"/>
                </a:cubicBezTo>
                <a:cubicBezTo>
                  <a:pt x="12371" y="39613"/>
                  <a:pt x="12311" y="39506"/>
                  <a:pt x="12252" y="39386"/>
                </a:cubicBezTo>
                <a:cubicBezTo>
                  <a:pt x="11180" y="37279"/>
                  <a:pt x="9882" y="35279"/>
                  <a:pt x="8311" y="33493"/>
                </a:cubicBezTo>
                <a:cubicBezTo>
                  <a:pt x="7227" y="32255"/>
                  <a:pt x="6013" y="31147"/>
                  <a:pt x="4620" y="30266"/>
                </a:cubicBezTo>
                <a:cubicBezTo>
                  <a:pt x="4560" y="30231"/>
                  <a:pt x="4513" y="30195"/>
                  <a:pt x="4453" y="30147"/>
                </a:cubicBezTo>
                <a:cubicBezTo>
                  <a:pt x="4465" y="30135"/>
                  <a:pt x="4465" y="30112"/>
                  <a:pt x="4489" y="30100"/>
                </a:cubicBezTo>
                <a:close/>
                <a:moveTo>
                  <a:pt x="1881" y="31600"/>
                </a:moveTo>
                <a:cubicBezTo>
                  <a:pt x="2084" y="31957"/>
                  <a:pt x="2286" y="32314"/>
                  <a:pt x="2524" y="32636"/>
                </a:cubicBezTo>
                <a:cubicBezTo>
                  <a:pt x="3227" y="33767"/>
                  <a:pt x="4108" y="34755"/>
                  <a:pt x="5048" y="35707"/>
                </a:cubicBezTo>
                <a:cubicBezTo>
                  <a:pt x="6572" y="37243"/>
                  <a:pt x="8239" y="38589"/>
                  <a:pt x="9990" y="39815"/>
                </a:cubicBezTo>
                <a:cubicBezTo>
                  <a:pt x="10061" y="39875"/>
                  <a:pt x="10121" y="39934"/>
                  <a:pt x="10180" y="40029"/>
                </a:cubicBezTo>
                <a:cubicBezTo>
                  <a:pt x="10156" y="40029"/>
                  <a:pt x="10121" y="40029"/>
                  <a:pt x="10109" y="40017"/>
                </a:cubicBezTo>
                <a:cubicBezTo>
                  <a:pt x="8549" y="39125"/>
                  <a:pt x="6989" y="38243"/>
                  <a:pt x="5441" y="37315"/>
                </a:cubicBezTo>
                <a:cubicBezTo>
                  <a:pt x="4739" y="36922"/>
                  <a:pt x="4084" y="36446"/>
                  <a:pt x="3608" y="35755"/>
                </a:cubicBezTo>
                <a:cubicBezTo>
                  <a:pt x="3143" y="35088"/>
                  <a:pt x="2786" y="34374"/>
                  <a:pt x="2501" y="33612"/>
                </a:cubicBezTo>
                <a:cubicBezTo>
                  <a:pt x="2262" y="33017"/>
                  <a:pt x="2072" y="32409"/>
                  <a:pt x="1870" y="31802"/>
                </a:cubicBezTo>
                <a:cubicBezTo>
                  <a:pt x="1846" y="31743"/>
                  <a:pt x="1846" y="31659"/>
                  <a:pt x="1834" y="31600"/>
                </a:cubicBezTo>
                <a:close/>
                <a:moveTo>
                  <a:pt x="1786" y="29076"/>
                </a:moveTo>
                <a:cubicBezTo>
                  <a:pt x="1917" y="29123"/>
                  <a:pt x="2036" y="29147"/>
                  <a:pt x="2179" y="29195"/>
                </a:cubicBezTo>
                <a:cubicBezTo>
                  <a:pt x="3989" y="29754"/>
                  <a:pt x="5477" y="30850"/>
                  <a:pt x="6846" y="32112"/>
                </a:cubicBezTo>
                <a:cubicBezTo>
                  <a:pt x="8311" y="33469"/>
                  <a:pt x="9525" y="35017"/>
                  <a:pt x="10597" y="36660"/>
                </a:cubicBezTo>
                <a:cubicBezTo>
                  <a:pt x="11454" y="37958"/>
                  <a:pt x="12180" y="39315"/>
                  <a:pt x="12835" y="40708"/>
                </a:cubicBezTo>
                <a:cubicBezTo>
                  <a:pt x="12907" y="40863"/>
                  <a:pt x="12978" y="41030"/>
                  <a:pt x="13049" y="41184"/>
                </a:cubicBezTo>
                <a:cubicBezTo>
                  <a:pt x="13038" y="41208"/>
                  <a:pt x="13026" y="41208"/>
                  <a:pt x="13014" y="41220"/>
                </a:cubicBezTo>
                <a:cubicBezTo>
                  <a:pt x="12883" y="41006"/>
                  <a:pt x="12752" y="40815"/>
                  <a:pt x="12597" y="40613"/>
                </a:cubicBezTo>
                <a:cubicBezTo>
                  <a:pt x="10883" y="37731"/>
                  <a:pt x="8870" y="35100"/>
                  <a:pt x="6477" y="32767"/>
                </a:cubicBezTo>
                <a:cubicBezTo>
                  <a:pt x="5096" y="31409"/>
                  <a:pt x="3608" y="30207"/>
                  <a:pt x="1917" y="29219"/>
                </a:cubicBezTo>
                <a:cubicBezTo>
                  <a:pt x="1858" y="29195"/>
                  <a:pt x="1822" y="29147"/>
                  <a:pt x="1786" y="29076"/>
                </a:cubicBezTo>
                <a:close/>
                <a:moveTo>
                  <a:pt x="1429" y="29040"/>
                </a:moveTo>
                <a:lnTo>
                  <a:pt x="1429" y="29040"/>
                </a:lnTo>
                <a:cubicBezTo>
                  <a:pt x="1489" y="29076"/>
                  <a:pt x="1536" y="29076"/>
                  <a:pt x="1584" y="29099"/>
                </a:cubicBezTo>
                <a:cubicBezTo>
                  <a:pt x="3013" y="29921"/>
                  <a:pt x="4334" y="30909"/>
                  <a:pt x="5572" y="32005"/>
                </a:cubicBezTo>
                <a:cubicBezTo>
                  <a:pt x="8085" y="34255"/>
                  <a:pt x="10180" y="36862"/>
                  <a:pt x="11990" y="39696"/>
                </a:cubicBezTo>
                <a:cubicBezTo>
                  <a:pt x="12311" y="40208"/>
                  <a:pt x="12609" y="40708"/>
                  <a:pt x="12919" y="41232"/>
                </a:cubicBezTo>
                <a:lnTo>
                  <a:pt x="13014" y="41411"/>
                </a:lnTo>
                <a:cubicBezTo>
                  <a:pt x="9370" y="37077"/>
                  <a:pt x="5358" y="33112"/>
                  <a:pt x="1429" y="29040"/>
                </a:cubicBezTo>
                <a:close/>
                <a:moveTo>
                  <a:pt x="1286" y="29385"/>
                </a:moveTo>
                <a:cubicBezTo>
                  <a:pt x="1369" y="29564"/>
                  <a:pt x="1465" y="29719"/>
                  <a:pt x="1536" y="29873"/>
                </a:cubicBezTo>
                <a:cubicBezTo>
                  <a:pt x="2310" y="31159"/>
                  <a:pt x="3227" y="32302"/>
                  <a:pt x="4215" y="33421"/>
                </a:cubicBezTo>
                <a:cubicBezTo>
                  <a:pt x="6680" y="36207"/>
                  <a:pt x="9406" y="38708"/>
                  <a:pt x="12216" y="41125"/>
                </a:cubicBezTo>
                <a:cubicBezTo>
                  <a:pt x="12359" y="41232"/>
                  <a:pt x="12478" y="41351"/>
                  <a:pt x="12609" y="41458"/>
                </a:cubicBezTo>
                <a:cubicBezTo>
                  <a:pt x="12597" y="41470"/>
                  <a:pt x="12597" y="41482"/>
                  <a:pt x="12573" y="41506"/>
                </a:cubicBezTo>
                <a:cubicBezTo>
                  <a:pt x="12538" y="41470"/>
                  <a:pt x="12478" y="41458"/>
                  <a:pt x="12430" y="41422"/>
                </a:cubicBezTo>
                <a:cubicBezTo>
                  <a:pt x="10668" y="40327"/>
                  <a:pt x="8989" y="39136"/>
                  <a:pt x="7394" y="37815"/>
                </a:cubicBezTo>
                <a:cubicBezTo>
                  <a:pt x="5894" y="36565"/>
                  <a:pt x="4477" y="35219"/>
                  <a:pt x="3286" y="33660"/>
                </a:cubicBezTo>
                <a:cubicBezTo>
                  <a:pt x="2620" y="32767"/>
                  <a:pt x="2000" y="31826"/>
                  <a:pt x="1608" y="30766"/>
                </a:cubicBezTo>
                <a:cubicBezTo>
                  <a:pt x="1465" y="30350"/>
                  <a:pt x="1369" y="29909"/>
                  <a:pt x="1250" y="29480"/>
                </a:cubicBezTo>
                <a:cubicBezTo>
                  <a:pt x="1250" y="29457"/>
                  <a:pt x="1274" y="29445"/>
                  <a:pt x="1286" y="29385"/>
                </a:cubicBezTo>
                <a:close/>
                <a:moveTo>
                  <a:pt x="1298" y="29064"/>
                </a:moveTo>
                <a:cubicBezTo>
                  <a:pt x="5299" y="33136"/>
                  <a:pt x="9347" y="37160"/>
                  <a:pt x="13002" y="41565"/>
                </a:cubicBezTo>
                <a:lnTo>
                  <a:pt x="12954" y="41601"/>
                </a:lnTo>
                <a:cubicBezTo>
                  <a:pt x="12907" y="41577"/>
                  <a:pt x="12847" y="41541"/>
                  <a:pt x="12799" y="41506"/>
                </a:cubicBezTo>
                <a:cubicBezTo>
                  <a:pt x="10597" y="39613"/>
                  <a:pt x="8430" y="37672"/>
                  <a:pt x="6394" y="35612"/>
                </a:cubicBezTo>
                <a:cubicBezTo>
                  <a:pt x="5060" y="34255"/>
                  <a:pt x="3775" y="32874"/>
                  <a:pt x="2655" y="31338"/>
                </a:cubicBezTo>
                <a:cubicBezTo>
                  <a:pt x="2155" y="30671"/>
                  <a:pt x="1739" y="29933"/>
                  <a:pt x="1298" y="29242"/>
                </a:cubicBezTo>
                <a:cubicBezTo>
                  <a:pt x="1274" y="29207"/>
                  <a:pt x="1250" y="29147"/>
                  <a:pt x="1238" y="29099"/>
                </a:cubicBezTo>
                <a:cubicBezTo>
                  <a:pt x="1250" y="29088"/>
                  <a:pt x="1286" y="29076"/>
                  <a:pt x="1298" y="29064"/>
                </a:cubicBezTo>
                <a:close/>
                <a:moveTo>
                  <a:pt x="25980" y="32683"/>
                </a:moveTo>
                <a:cubicBezTo>
                  <a:pt x="26051" y="33064"/>
                  <a:pt x="26123" y="33445"/>
                  <a:pt x="26194" y="33826"/>
                </a:cubicBezTo>
                <a:cubicBezTo>
                  <a:pt x="26373" y="34755"/>
                  <a:pt x="26492" y="35707"/>
                  <a:pt x="26480" y="36660"/>
                </a:cubicBezTo>
                <a:cubicBezTo>
                  <a:pt x="26480" y="37458"/>
                  <a:pt x="26289" y="38172"/>
                  <a:pt x="25944" y="38863"/>
                </a:cubicBezTo>
                <a:cubicBezTo>
                  <a:pt x="25265" y="40256"/>
                  <a:pt x="24444" y="41565"/>
                  <a:pt x="23634" y="42887"/>
                </a:cubicBezTo>
                <a:cubicBezTo>
                  <a:pt x="23396" y="43268"/>
                  <a:pt x="23182" y="43649"/>
                  <a:pt x="22944" y="44030"/>
                </a:cubicBezTo>
                <a:cubicBezTo>
                  <a:pt x="22908" y="44101"/>
                  <a:pt x="22860" y="44161"/>
                  <a:pt x="22825" y="44220"/>
                </a:cubicBezTo>
                <a:cubicBezTo>
                  <a:pt x="22801" y="44208"/>
                  <a:pt x="22789" y="44208"/>
                  <a:pt x="22777" y="44197"/>
                </a:cubicBezTo>
                <a:cubicBezTo>
                  <a:pt x="22825" y="44089"/>
                  <a:pt x="22860" y="43982"/>
                  <a:pt x="22896" y="43875"/>
                </a:cubicBezTo>
                <a:cubicBezTo>
                  <a:pt x="23932" y="41708"/>
                  <a:pt x="24801" y="39470"/>
                  <a:pt x="25384" y="37136"/>
                </a:cubicBezTo>
                <a:cubicBezTo>
                  <a:pt x="25646" y="35981"/>
                  <a:pt x="25861" y="34814"/>
                  <a:pt x="25896" y="33624"/>
                </a:cubicBezTo>
                <a:cubicBezTo>
                  <a:pt x="25920" y="33421"/>
                  <a:pt x="25896" y="33195"/>
                  <a:pt x="25896" y="32969"/>
                </a:cubicBezTo>
                <a:cubicBezTo>
                  <a:pt x="25896" y="32886"/>
                  <a:pt x="25920" y="32778"/>
                  <a:pt x="25920" y="32683"/>
                </a:cubicBezTo>
                <a:close/>
                <a:moveTo>
                  <a:pt x="22908" y="32731"/>
                </a:moveTo>
                <a:cubicBezTo>
                  <a:pt x="22920" y="32755"/>
                  <a:pt x="22944" y="32755"/>
                  <a:pt x="22955" y="32767"/>
                </a:cubicBezTo>
                <a:cubicBezTo>
                  <a:pt x="22908" y="32874"/>
                  <a:pt x="22848" y="32969"/>
                  <a:pt x="22801" y="33076"/>
                </a:cubicBezTo>
                <a:cubicBezTo>
                  <a:pt x="22086" y="34445"/>
                  <a:pt x="21610" y="35886"/>
                  <a:pt x="21289" y="37398"/>
                </a:cubicBezTo>
                <a:cubicBezTo>
                  <a:pt x="20991" y="38732"/>
                  <a:pt x="20800" y="40101"/>
                  <a:pt x="20741" y="41470"/>
                </a:cubicBezTo>
                <a:cubicBezTo>
                  <a:pt x="20693" y="42423"/>
                  <a:pt x="20693" y="43375"/>
                  <a:pt x="20681" y="44328"/>
                </a:cubicBezTo>
                <a:lnTo>
                  <a:pt x="20681" y="44982"/>
                </a:lnTo>
                <a:cubicBezTo>
                  <a:pt x="20646" y="44923"/>
                  <a:pt x="20622" y="44899"/>
                  <a:pt x="20622" y="44863"/>
                </a:cubicBezTo>
                <a:cubicBezTo>
                  <a:pt x="20408" y="43530"/>
                  <a:pt x="20146" y="42196"/>
                  <a:pt x="20003" y="40863"/>
                </a:cubicBezTo>
                <a:cubicBezTo>
                  <a:pt x="19812" y="38946"/>
                  <a:pt x="20348" y="37160"/>
                  <a:pt x="21193" y="35457"/>
                </a:cubicBezTo>
                <a:cubicBezTo>
                  <a:pt x="21646" y="34564"/>
                  <a:pt x="22193" y="33719"/>
                  <a:pt x="22777" y="32898"/>
                </a:cubicBezTo>
                <a:cubicBezTo>
                  <a:pt x="22825" y="32838"/>
                  <a:pt x="22860" y="32790"/>
                  <a:pt x="22908" y="32731"/>
                </a:cubicBezTo>
                <a:close/>
                <a:moveTo>
                  <a:pt x="24765" y="30540"/>
                </a:moveTo>
                <a:cubicBezTo>
                  <a:pt x="24753" y="30588"/>
                  <a:pt x="24741" y="30635"/>
                  <a:pt x="24730" y="30659"/>
                </a:cubicBezTo>
                <a:cubicBezTo>
                  <a:pt x="23872" y="32076"/>
                  <a:pt x="23253" y="33576"/>
                  <a:pt x="22729" y="35148"/>
                </a:cubicBezTo>
                <a:cubicBezTo>
                  <a:pt x="22098" y="36993"/>
                  <a:pt x="21670" y="38886"/>
                  <a:pt x="21396" y="40815"/>
                </a:cubicBezTo>
                <a:cubicBezTo>
                  <a:pt x="21170" y="42256"/>
                  <a:pt x="21039" y="43720"/>
                  <a:pt x="20979" y="45173"/>
                </a:cubicBezTo>
                <a:cubicBezTo>
                  <a:pt x="20955" y="45590"/>
                  <a:pt x="20955" y="46030"/>
                  <a:pt x="20943" y="46447"/>
                </a:cubicBezTo>
                <a:cubicBezTo>
                  <a:pt x="20943" y="46471"/>
                  <a:pt x="20931" y="46506"/>
                  <a:pt x="20931" y="46530"/>
                </a:cubicBezTo>
                <a:lnTo>
                  <a:pt x="20884" y="46530"/>
                </a:lnTo>
                <a:cubicBezTo>
                  <a:pt x="20872" y="46411"/>
                  <a:pt x="20836" y="46292"/>
                  <a:pt x="20836" y="46185"/>
                </a:cubicBezTo>
                <a:cubicBezTo>
                  <a:pt x="20812" y="44875"/>
                  <a:pt x="20717" y="43554"/>
                  <a:pt x="20765" y="42244"/>
                </a:cubicBezTo>
                <a:cubicBezTo>
                  <a:pt x="20836" y="39648"/>
                  <a:pt x="21241" y="37124"/>
                  <a:pt x="22158" y="34683"/>
                </a:cubicBezTo>
                <a:cubicBezTo>
                  <a:pt x="22551" y="33683"/>
                  <a:pt x="22991" y="32719"/>
                  <a:pt x="23634" y="31838"/>
                </a:cubicBezTo>
                <a:cubicBezTo>
                  <a:pt x="23944" y="31397"/>
                  <a:pt x="24337" y="31004"/>
                  <a:pt x="24682" y="30588"/>
                </a:cubicBezTo>
                <a:cubicBezTo>
                  <a:pt x="24694" y="30564"/>
                  <a:pt x="24730" y="30540"/>
                  <a:pt x="24765" y="30540"/>
                </a:cubicBezTo>
                <a:close/>
                <a:moveTo>
                  <a:pt x="25408" y="30552"/>
                </a:moveTo>
                <a:cubicBezTo>
                  <a:pt x="25456" y="30707"/>
                  <a:pt x="25503" y="30850"/>
                  <a:pt x="25539" y="30993"/>
                </a:cubicBezTo>
                <a:cubicBezTo>
                  <a:pt x="25884" y="32016"/>
                  <a:pt x="25896" y="33064"/>
                  <a:pt x="25813" y="34124"/>
                </a:cubicBezTo>
                <a:cubicBezTo>
                  <a:pt x="25599" y="36839"/>
                  <a:pt x="24753" y="39398"/>
                  <a:pt x="23706" y="41899"/>
                </a:cubicBezTo>
                <a:cubicBezTo>
                  <a:pt x="23075" y="43482"/>
                  <a:pt x="22324" y="44994"/>
                  <a:pt x="21503" y="46483"/>
                </a:cubicBezTo>
                <a:cubicBezTo>
                  <a:pt x="21491" y="46530"/>
                  <a:pt x="21467" y="46578"/>
                  <a:pt x="21431" y="46625"/>
                </a:cubicBezTo>
                <a:cubicBezTo>
                  <a:pt x="21420" y="46625"/>
                  <a:pt x="21408" y="46602"/>
                  <a:pt x="21396" y="46602"/>
                </a:cubicBezTo>
                <a:cubicBezTo>
                  <a:pt x="21408" y="46542"/>
                  <a:pt x="21420" y="46471"/>
                  <a:pt x="21431" y="46375"/>
                </a:cubicBezTo>
                <a:cubicBezTo>
                  <a:pt x="22074" y="44506"/>
                  <a:pt x="22729" y="42625"/>
                  <a:pt x="23336" y="40744"/>
                </a:cubicBezTo>
                <a:cubicBezTo>
                  <a:pt x="23932" y="38898"/>
                  <a:pt x="24432" y="37005"/>
                  <a:pt x="24813" y="35100"/>
                </a:cubicBezTo>
                <a:cubicBezTo>
                  <a:pt x="25075" y="33826"/>
                  <a:pt x="25289" y="32528"/>
                  <a:pt x="25337" y="31207"/>
                </a:cubicBezTo>
                <a:cubicBezTo>
                  <a:pt x="25349" y="31004"/>
                  <a:pt x="25349" y="30814"/>
                  <a:pt x="25361" y="30623"/>
                </a:cubicBezTo>
                <a:cubicBezTo>
                  <a:pt x="25361" y="30612"/>
                  <a:pt x="25372" y="30588"/>
                  <a:pt x="25408" y="30552"/>
                </a:cubicBezTo>
                <a:close/>
                <a:moveTo>
                  <a:pt x="25075" y="30290"/>
                </a:moveTo>
                <a:cubicBezTo>
                  <a:pt x="25063" y="30338"/>
                  <a:pt x="25075" y="30385"/>
                  <a:pt x="25063" y="30433"/>
                </a:cubicBezTo>
                <a:cubicBezTo>
                  <a:pt x="24515" y="32469"/>
                  <a:pt x="23944" y="34505"/>
                  <a:pt x="23408" y="36541"/>
                </a:cubicBezTo>
                <a:cubicBezTo>
                  <a:pt x="22991" y="38089"/>
                  <a:pt x="22598" y="39660"/>
                  <a:pt x="22241" y="41220"/>
                </a:cubicBezTo>
                <a:cubicBezTo>
                  <a:pt x="21848" y="42935"/>
                  <a:pt x="21503" y="44625"/>
                  <a:pt x="21158" y="46340"/>
                </a:cubicBezTo>
                <a:cubicBezTo>
                  <a:pt x="21122" y="46483"/>
                  <a:pt x="21110" y="46637"/>
                  <a:pt x="21074" y="46780"/>
                </a:cubicBezTo>
                <a:lnTo>
                  <a:pt x="21039" y="46780"/>
                </a:lnTo>
                <a:cubicBezTo>
                  <a:pt x="21039" y="46423"/>
                  <a:pt x="21015" y="46066"/>
                  <a:pt x="21039" y="45709"/>
                </a:cubicBezTo>
                <a:cubicBezTo>
                  <a:pt x="21098" y="44720"/>
                  <a:pt x="21158" y="43708"/>
                  <a:pt x="21241" y="42708"/>
                </a:cubicBezTo>
                <a:cubicBezTo>
                  <a:pt x="21360" y="41327"/>
                  <a:pt x="21586" y="39958"/>
                  <a:pt x="21884" y="38589"/>
                </a:cubicBezTo>
                <a:cubicBezTo>
                  <a:pt x="22301" y="36648"/>
                  <a:pt x="22836" y="34755"/>
                  <a:pt x="23658" y="32957"/>
                </a:cubicBezTo>
                <a:cubicBezTo>
                  <a:pt x="24039" y="32076"/>
                  <a:pt x="24515" y="31231"/>
                  <a:pt x="24968" y="30385"/>
                </a:cubicBezTo>
                <a:cubicBezTo>
                  <a:pt x="24991" y="30350"/>
                  <a:pt x="25027" y="30326"/>
                  <a:pt x="25075" y="30290"/>
                </a:cubicBezTo>
                <a:close/>
                <a:moveTo>
                  <a:pt x="25265" y="30254"/>
                </a:moveTo>
                <a:cubicBezTo>
                  <a:pt x="25277" y="30326"/>
                  <a:pt x="25289" y="30385"/>
                  <a:pt x="25289" y="30457"/>
                </a:cubicBezTo>
                <a:cubicBezTo>
                  <a:pt x="25325" y="31647"/>
                  <a:pt x="25182" y="32826"/>
                  <a:pt x="24980" y="33993"/>
                </a:cubicBezTo>
                <a:cubicBezTo>
                  <a:pt x="24551" y="36517"/>
                  <a:pt x="23896" y="38970"/>
                  <a:pt x="23098" y="41387"/>
                </a:cubicBezTo>
                <a:cubicBezTo>
                  <a:pt x="22527" y="43149"/>
                  <a:pt x="21896" y="44923"/>
                  <a:pt x="21289" y="46697"/>
                </a:cubicBezTo>
                <a:cubicBezTo>
                  <a:pt x="21253" y="46768"/>
                  <a:pt x="21229" y="46828"/>
                  <a:pt x="21193" y="46887"/>
                </a:cubicBezTo>
                <a:cubicBezTo>
                  <a:pt x="21170" y="46887"/>
                  <a:pt x="21158" y="46875"/>
                  <a:pt x="21122" y="46875"/>
                </a:cubicBezTo>
                <a:cubicBezTo>
                  <a:pt x="22134" y="41232"/>
                  <a:pt x="23694" y="35743"/>
                  <a:pt x="25182" y="30254"/>
                </a:cubicBezTo>
                <a:close/>
                <a:moveTo>
                  <a:pt x="6465" y="46173"/>
                </a:moveTo>
                <a:cubicBezTo>
                  <a:pt x="6751" y="46221"/>
                  <a:pt x="7025" y="46268"/>
                  <a:pt x="7334" y="46304"/>
                </a:cubicBezTo>
                <a:cubicBezTo>
                  <a:pt x="8406" y="46483"/>
                  <a:pt x="9466" y="46756"/>
                  <a:pt x="10490" y="47137"/>
                </a:cubicBezTo>
                <a:cubicBezTo>
                  <a:pt x="12323" y="47840"/>
                  <a:pt x="13823" y="48935"/>
                  <a:pt x="14990" y="50531"/>
                </a:cubicBezTo>
                <a:cubicBezTo>
                  <a:pt x="15586" y="51364"/>
                  <a:pt x="16228" y="52186"/>
                  <a:pt x="16836" y="53007"/>
                </a:cubicBezTo>
                <a:cubicBezTo>
                  <a:pt x="16848" y="53031"/>
                  <a:pt x="16859" y="53055"/>
                  <a:pt x="16848" y="53114"/>
                </a:cubicBezTo>
                <a:cubicBezTo>
                  <a:pt x="16764" y="53019"/>
                  <a:pt x="16669" y="52948"/>
                  <a:pt x="16586" y="52852"/>
                </a:cubicBezTo>
                <a:cubicBezTo>
                  <a:pt x="14776" y="50983"/>
                  <a:pt x="12799" y="49328"/>
                  <a:pt x="10549" y="48018"/>
                </a:cubicBezTo>
                <a:cubicBezTo>
                  <a:pt x="9323" y="47292"/>
                  <a:pt x="8025" y="46697"/>
                  <a:pt x="6644" y="46304"/>
                </a:cubicBezTo>
                <a:cubicBezTo>
                  <a:pt x="6561" y="46292"/>
                  <a:pt x="6501" y="46268"/>
                  <a:pt x="6453" y="46233"/>
                </a:cubicBezTo>
                <a:cubicBezTo>
                  <a:pt x="6453" y="46209"/>
                  <a:pt x="6465" y="46185"/>
                  <a:pt x="6465" y="46173"/>
                </a:cubicBezTo>
                <a:close/>
                <a:moveTo>
                  <a:pt x="4263" y="48304"/>
                </a:moveTo>
                <a:lnTo>
                  <a:pt x="4263" y="48304"/>
                </a:lnTo>
                <a:cubicBezTo>
                  <a:pt x="4334" y="48364"/>
                  <a:pt x="4394" y="48411"/>
                  <a:pt x="4453" y="48471"/>
                </a:cubicBezTo>
                <a:cubicBezTo>
                  <a:pt x="5525" y="49566"/>
                  <a:pt x="6787" y="50412"/>
                  <a:pt x="8132" y="51174"/>
                </a:cubicBezTo>
                <a:cubicBezTo>
                  <a:pt x="10144" y="52305"/>
                  <a:pt x="12252" y="53186"/>
                  <a:pt x="14443" y="53900"/>
                </a:cubicBezTo>
                <a:lnTo>
                  <a:pt x="14752" y="54031"/>
                </a:lnTo>
                <a:cubicBezTo>
                  <a:pt x="14752" y="54043"/>
                  <a:pt x="14740" y="54055"/>
                  <a:pt x="14740" y="54079"/>
                </a:cubicBezTo>
                <a:cubicBezTo>
                  <a:pt x="14431" y="53995"/>
                  <a:pt x="14097" y="53936"/>
                  <a:pt x="13788" y="53864"/>
                </a:cubicBezTo>
                <a:cubicBezTo>
                  <a:pt x="12680" y="53614"/>
                  <a:pt x="11585" y="53376"/>
                  <a:pt x="10478" y="53102"/>
                </a:cubicBezTo>
                <a:cubicBezTo>
                  <a:pt x="9799" y="52948"/>
                  <a:pt x="9132" y="52733"/>
                  <a:pt x="8454" y="52531"/>
                </a:cubicBezTo>
                <a:cubicBezTo>
                  <a:pt x="7668" y="52269"/>
                  <a:pt x="7025" y="51769"/>
                  <a:pt x="6465" y="51186"/>
                </a:cubicBezTo>
                <a:cubicBezTo>
                  <a:pt x="5632" y="50340"/>
                  <a:pt x="4929" y="49376"/>
                  <a:pt x="4275" y="48388"/>
                </a:cubicBezTo>
                <a:cubicBezTo>
                  <a:pt x="4275" y="48388"/>
                  <a:pt x="4275" y="48376"/>
                  <a:pt x="4263" y="48304"/>
                </a:cubicBezTo>
                <a:close/>
                <a:moveTo>
                  <a:pt x="3977" y="45947"/>
                </a:moveTo>
                <a:cubicBezTo>
                  <a:pt x="4798" y="45982"/>
                  <a:pt x="5596" y="46066"/>
                  <a:pt x="6394" y="46292"/>
                </a:cubicBezTo>
                <a:cubicBezTo>
                  <a:pt x="7620" y="46649"/>
                  <a:pt x="8811" y="47137"/>
                  <a:pt x="9942" y="47768"/>
                </a:cubicBezTo>
                <a:cubicBezTo>
                  <a:pt x="12264" y="49030"/>
                  <a:pt x="14288" y="50674"/>
                  <a:pt x="16133" y="52531"/>
                </a:cubicBezTo>
                <a:cubicBezTo>
                  <a:pt x="16621" y="53007"/>
                  <a:pt x="17086" y="53507"/>
                  <a:pt x="17550" y="54019"/>
                </a:cubicBezTo>
                <a:cubicBezTo>
                  <a:pt x="17645" y="54091"/>
                  <a:pt x="17705" y="54198"/>
                  <a:pt x="17776" y="54281"/>
                </a:cubicBezTo>
                <a:lnTo>
                  <a:pt x="17741" y="54317"/>
                </a:lnTo>
                <a:lnTo>
                  <a:pt x="17383" y="54007"/>
                </a:lnTo>
                <a:cubicBezTo>
                  <a:pt x="14669" y="51471"/>
                  <a:pt x="11668" y="49328"/>
                  <a:pt x="8311" y="47721"/>
                </a:cubicBezTo>
                <a:cubicBezTo>
                  <a:pt x="6799" y="47006"/>
                  <a:pt x="5263" y="46411"/>
                  <a:pt x="3632" y="46042"/>
                </a:cubicBezTo>
                <a:cubicBezTo>
                  <a:pt x="3620" y="46042"/>
                  <a:pt x="3608" y="46030"/>
                  <a:pt x="3596" y="46006"/>
                </a:cubicBezTo>
                <a:lnTo>
                  <a:pt x="3596" y="45971"/>
                </a:lnTo>
                <a:cubicBezTo>
                  <a:pt x="3727" y="45971"/>
                  <a:pt x="3858" y="45971"/>
                  <a:pt x="3977" y="45947"/>
                </a:cubicBezTo>
                <a:close/>
                <a:moveTo>
                  <a:pt x="3191" y="46006"/>
                </a:moveTo>
                <a:cubicBezTo>
                  <a:pt x="3394" y="46066"/>
                  <a:pt x="3608" y="46102"/>
                  <a:pt x="3798" y="46149"/>
                </a:cubicBezTo>
                <a:cubicBezTo>
                  <a:pt x="6311" y="46780"/>
                  <a:pt x="8656" y="47876"/>
                  <a:pt x="10871" y="49197"/>
                </a:cubicBezTo>
                <a:cubicBezTo>
                  <a:pt x="12883" y="50388"/>
                  <a:pt x="14752" y="51769"/>
                  <a:pt x="16514" y="53317"/>
                </a:cubicBezTo>
                <a:cubicBezTo>
                  <a:pt x="16907" y="53674"/>
                  <a:pt x="17312" y="54043"/>
                  <a:pt x="17717" y="54400"/>
                </a:cubicBezTo>
                <a:cubicBezTo>
                  <a:pt x="17764" y="54448"/>
                  <a:pt x="17800" y="54495"/>
                  <a:pt x="17836" y="54555"/>
                </a:cubicBezTo>
                <a:cubicBezTo>
                  <a:pt x="13097" y="51447"/>
                  <a:pt x="8108" y="48780"/>
                  <a:pt x="3155" y="46066"/>
                </a:cubicBezTo>
                <a:cubicBezTo>
                  <a:pt x="3179" y="46054"/>
                  <a:pt x="3179" y="46030"/>
                  <a:pt x="3191" y="46006"/>
                </a:cubicBezTo>
                <a:close/>
                <a:moveTo>
                  <a:pt x="3096" y="46411"/>
                </a:moveTo>
                <a:lnTo>
                  <a:pt x="3096" y="46411"/>
                </a:lnTo>
                <a:cubicBezTo>
                  <a:pt x="3179" y="46483"/>
                  <a:pt x="3215" y="46506"/>
                  <a:pt x="3263" y="46542"/>
                </a:cubicBezTo>
                <a:cubicBezTo>
                  <a:pt x="4406" y="47661"/>
                  <a:pt x="5727" y="48554"/>
                  <a:pt x="7096" y="49400"/>
                </a:cubicBezTo>
                <a:cubicBezTo>
                  <a:pt x="10061" y="51233"/>
                  <a:pt x="13169" y="52733"/>
                  <a:pt x="16324" y="54162"/>
                </a:cubicBezTo>
                <a:cubicBezTo>
                  <a:pt x="16657" y="54317"/>
                  <a:pt x="16979" y="54448"/>
                  <a:pt x="17312" y="54603"/>
                </a:cubicBezTo>
                <a:cubicBezTo>
                  <a:pt x="17371" y="54626"/>
                  <a:pt x="17419" y="54662"/>
                  <a:pt x="17467" y="54686"/>
                </a:cubicBezTo>
                <a:cubicBezTo>
                  <a:pt x="17467" y="54698"/>
                  <a:pt x="17443" y="54722"/>
                  <a:pt x="17443" y="54734"/>
                </a:cubicBezTo>
                <a:cubicBezTo>
                  <a:pt x="17205" y="54662"/>
                  <a:pt x="16955" y="54603"/>
                  <a:pt x="16705" y="54519"/>
                </a:cubicBezTo>
                <a:cubicBezTo>
                  <a:pt x="14383" y="53853"/>
                  <a:pt x="12121" y="53055"/>
                  <a:pt x="9942" y="52019"/>
                </a:cubicBezTo>
                <a:cubicBezTo>
                  <a:pt x="8347" y="51281"/>
                  <a:pt x="6834" y="50400"/>
                  <a:pt x="5465" y="49281"/>
                </a:cubicBezTo>
                <a:cubicBezTo>
                  <a:pt x="4810" y="48745"/>
                  <a:pt x="4203" y="48173"/>
                  <a:pt x="3703" y="47471"/>
                </a:cubicBezTo>
                <a:cubicBezTo>
                  <a:pt x="3501" y="47173"/>
                  <a:pt x="3334" y="46864"/>
                  <a:pt x="3143" y="46542"/>
                </a:cubicBezTo>
                <a:cubicBezTo>
                  <a:pt x="3132" y="46518"/>
                  <a:pt x="3132" y="46483"/>
                  <a:pt x="3096" y="46411"/>
                </a:cubicBezTo>
                <a:close/>
                <a:moveTo>
                  <a:pt x="3036" y="46102"/>
                </a:moveTo>
                <a:cubicBezTo>
                  <a:pt x="5751" y="47554"/>
                  <a:pt x="8442" y="49030"/>
                  <a:pt x="11109" y="50578"/>
                </a:cubicBezTo>
                <a:cubicBezTo>
                  <a:pt x="13395" y="51888"/>
                  <a:pt x="15681" y="53198"/>
                  <a:pt x="17836" y="54698"/>
                </a:cubicBezTo>
                <a:cubicBezTo>
                  <a:pt x="17824" y="54722"/>
                  <a:pt x="17824" y="54734"/>
                  <a:pt x="17800" y="54745"/>
                </a:cubicBezTo>
                <a:cubicBezTo>
                  <a:pt x="17776" y="54734"/>
                  <a:pt x="17729" y="54734"/>
                  <a:pt x="17705" y="54722"/>
                </a:cubicBezTo>
                <a:cubicBezTo>
                  <a:pt x="15681" y="53769"/>
                  <a:pt x="13633" y="52840"/>
                  <a:pt x="11633" y="51840"/>
                </a:cubicBezTo>
                <a:cubicBezTo>
                  <a:pt x="9525" y="50805"/>
                  <a:pt x="7489" y="49662"/>
                  <a:pt x="5572" y="48316"/>
                </a:cubicBezTo>
                <a:cubicBezTo>
                  <a:pt x="4691" y="47709"/>
                  <a:pt x="3846" y="47054"/>
                  <a:pt x="3096" y="46280"/>
                </a:cubicBezTo>
                <a:cubicBezTo>
                  <a:pt x="3060" y="46233"/>
                  <a:pt x="3024" y="46209"/>
                  <a:pt x="3001" y="46161"/>
                </a:cubicBezTo>
                <a:cubicBezTo>
                  <a:pt x="3013" y="46125"/>
                  <a:pt x="3024" y="46113"/>
                  <a:pt x="3036" y="46102"/>
                </a:cubicBezTo>
                <a:close/>
                <a:moveTo>
                  <a:pt x="19396" y="1"/>
                </a:moveTo>
                <a:cubicBezTo>
                  <a:pt x="19336" y="60"/>
                  <a:pt x="19288" y="96"/>
                  <a:pt x="19241" y="144"/>
                </a:cubicBezTo>
                <a:cubicBezTo>
                  <a:pt x="18562" y="882"/>
                  <a:pt x="17860" y="1608"/>
                  <a:pt x="17205" y="2382"/>
                </a:cubicBezTo>
                <a:cubicBezTo>
                  <a:pt x="16050" y="3739"/>
                  <a:pt x="15074" y="5216"/>
                  <a:pt x="14407" y="6882"/>
                </a:cubicBezTo>
                <a:cubicBezTo>
                  <a:pt x="13883" y="8216"/>
                  <a:pt x="13585" y="9609"/>
                  <a:pt x="13740" y="11038"/>
                </a:cubicBezTo>
                <a:cubicBezTo>
                  <a:pt x="13907" y="12717"/>
                  <a:pt x="14157" y="14383"/>
                  <a:pt x="14347" y="16062"/>
                </a:cubicBezTo>
                <a:cubicBezTo>
                  <a:pt x="14419" y="16717"/>
                  <a:pt x="14478" y="17384"/>
                  <a:pt x="14478" y="18039"/>
                </a:cubicBezTo>
                <a:cubicBezTo>
                  <a:pt x="14502" y="18848"/>
                  <a:pt x="14419" y="19634"/>
                  <a:pt x="14407" y="20444"/>
                </a:cubicBezTo>
                <a:cubicBezTo>
                  <a:pt x="14395" y="21456"/>
                  <a:pt x="14395" y="22468"/>
                  <a:pt x="14395" y="23480"/>
                </a:cubicBezTo>
                <a:cubicBezTo>
                  <a:pt x="14395" y="24194"/>
                  <a:pt x="14395" y="24885"/>
                  <a:pt x="14419" y="25599"/>
                </a:cubicBezTo>
                <a:cubicBezTo>
                  <a:pt x="14466" y="26778"/>
                  <a:pt x="14526" y="27945"/>
                  <a:pt x="14573" y="29111"/>
                </a:cubicBezTo>
                <a:cubicBezTo>
                  <a:pt x="14573" y="29171"/>
                  <a:pt x="14562" y="29230"/>
                  <a:pt x="14562" y="29290"/>
                </a:cubicBezTo>
                <a:lnTo>
                  <a:pt x="14514" y="29290"/>
                </a:lnTo>
                <a:cubicBezTo>
                  <a:pt x="14466" y="29219"/>
                  <a:pt x="14443" y="29135"/>
                  <a:pt x="14407" y="29040"/>
                </a:cubicBezTo>
                <a:cubicBezTo>
                  <a:pt x="13966" y="27956"/>
                  <a:pt x="13383" y="26933"/>
                  <a:pt x="12799" y="25921"/>
                </a:cubicBezTo>
                <a:cubicBezTo>
                  <a:pt x="12573" y="25528"/>
                  <a:pt x="12323" y="25170"/>
                  <a:pt x="12145" y="24766"/>
                </a:cubicBezTo>
                <a:cubicBezTo>
                  <a:pt x="11847" y="24087"/>
                  <a:pt x="11597" y="23384"/>
                  <a:pt x="11359" y="22682"/>
                </a:cubicBezTo>
                <a:cubicBezTo>
                  <a:pt x="11002" y="21658"/>
                  <a:pt x="10668" y="20634"/>
                  <a:pt x="10335" y="19610"/>
                </a:cubicBezTo>
                <a:cubicBezTo>
                  <a:pt x="10049" y="18777"/>
                  <a:pt x="9751" y="17943"/>
                  <a:pt x="9287" y="17181"/>
                </a:cubicBezTo>
                <a:cubicBezTo>
                  <a:pt x="8370" y="15681"/>
                  <a:pt x="7084" y="14526"/>
                  <a:pt x="5632" y="13574"/>
                </a:cubicBezTo>
                <a:cubicBezTo>
                  <a:pt x="4132" y="12609"/>
                  <a:pt x="2501" y="11883"/>
                  <a:pt x="822" y="11252"/>
                </a:cubicBezTo>
                <a:cubicBezTo>
                  <a:pt x="572" y="11157"/>
                  <a:pt x="298" y="11073"/>
                  <a:pt x="0" y="10978"/>
                </a:cubicBezTo>
                <a:lnTo>
                  <a:pt x="0" y="10978"/>
                </a:lnTo>
                <a:cubicBezTo>
                  <a:pt x="24" y="11097"/>
                  <a:pt x="24" y="11181"/>
                  <a:pt x="36" y="11276"/>
                </a:cubicBezTo>
                <a:cubicBezTo>
                  <a:pt x="155" y="11883"/>
                  <a:pt x="286" y="12478"/>
                  <a:pt x="417" y="13086"/>
                </a:cubicBezTo>
                <a:cubicBezTo>
                  <a:pt x="738" y="14455"/>
                  <a:pt x="1131" y="15800"/>
                  <a:pt x="1727" y="17074"/>
                </a:cubicBezTo>
                <a:cubicBezTo>
                  <a:pt x="2131" y="17943"/>
                  <a:pt x="2655" y="18729"/>
                  <a:pt x="3453" y="19265"/>
                </a:cubicBezTo>
                <a:cubicBezTo>
                  <a:pt x="4429" y="19908"/>
                  <a:pt x="5382" y="20539"/>
                  <a:pt x="6358" y="21158"/>
                </a:cubicBezTo>
                <a:cubicBezTo>
                  <a:pt x="8001" y="22170"/>
                  <a:pt x="9680" y="23075"/>
                  <a:pt x="11252" y="24170"/>
                </a:cubicBezTo>
                <a:cubicBezTo>
                  <a:pt x="11597" y="24397"/>
                  <a:pt x="11942" y="24635"/>
                  <a:pt x="12168" y="24992"/>
                </a:cubicBezTo>
                <a:cubicBezTo>
                  <a:pt x="12883" y="26135"/>
                  <a:pt x="13561" y="27314"/>
                  <a:pt x="14133" y="28552"/>
                </a:cubicBezTo>
                <a:cubicBezTo>
                  <a:pt x="14407" y="29171"/>
                  <a:pt x="14669" y="29814"/>
                  <a:pt x="14669" y="30516"/>
                </a:cubicBezTo>
                <a:cubicBezTo>
                  <a:pt x="14669" y="30838"/>
                  <a:pt x="14704" y="31183"/>
                  <a:pt x="14740" y="31516"/>
                </a:cubicBezTo>
                <a:cubicBezTo>
                  <a:pt x="14859" y="32671"/>
                  <a:pt x="14943" y="33850"/>
                  <a:pt x="15109" y="35005"/>
                </a:cubicBezTo>
                <a:cubicBezTo>
                  <a:pt x="15335" y="36636"/>
                  <a:pt x="15574" y="38255"/>
                  <a:pt x="15836" y="39863"/>
                </a:cubicBezTo>
                <a:cubicBezTo>
                  <a:pt x="16014" y="40958"/>
                  <a:pt x="16252" y="42065"/>
                  <a:pt x="16514" y="43149"/>
                </a:cubicBezTo>
                <a:cubicBezTo>
                  <a:pt x="16895" y="44851"/>
                  <a:pt x="17348" y="46542"/>
                  <a:pt x="17895" y="48197"/>
                </a:cubicBezTo>
                <a:cubicBezTo>
                  <a:pt x="17943" y="48316"/>
                  <a:pt x="17955" y="48423"/>
                  <a:pt x="18002" y="48566"/>
                </a:cubicBezTo>
                <a:cubicBezTo>
                  <a:pt x="17955" y="48519"/>
                  <a:pt x="17943" y="48519"/>
                  <a:pt x="17919" y="48507"/>
                </a:cubicBezTo>
                <a:cubicBezTo>
                  <a:pt x="17860" y="48388"/>
                  <a:pt x="17788" y="48280"/>
                  <a:pt x="17729" y="48161"/>
                </a:cubicBezTo>
                <a:cubicBezTo>
                  <a:pt x="16776" y="46542"/>
                  <a:pt x="15693" y="45030"/>
                  <a:pt x="14562" y="43542"/>
                </a:cubicBezTo>
                <a:cubicBezTo>
                  <a:pt x="13990" y="42804"/>
                  <a:pt x="13442" y="42065"/>
                  <a:pt x="13133" y="41172"/>
                </a:cubicBezTo>
                <a:cubicBezTo>
                  <a:pt x="12942" y="40589"/>
                  <a:pt x="12716" y="40041"/>
                  <a:pt x="12502" y="39470"/>
                </a:cubicBezTo>
                <a:cubicBezTo>
                  <a:pt x="12133" y="38458"/>
                  <a:pt x="11764" y="37434"/>
                  <a:pt x="11395" y="36422"/>
                </a:cubicBezTo>
                <a:cubicBezTo>
                  <a:pt x="10990" y="35350"/>
                  <a:pt x="10406" y="34386"/>
                  <a:pt x="9644" y="33517"/>
                </a:cubicBezTo>
                <a:cubicBezTo>
                  <a:pt x="8608" y="32362"/>
                  <a:pt x="7358" y="31469"/>
                  <a:pt x="5989" y="30743"/>
                </a:cubicBezTo>
                <a:cubicBezTo>
                  <a:pt x="4501" y="29933"/>
                  <a:pt x="2941" y="29326"/>
                  <a:pt x="1310" y="28814"/>
                </a:cubicBezTo>
                <a:cubicBezTo>
                  <a:pt x="1227" y="28790"/>
                  <a:pt x="1155" y="28778"/>
                  <a:pt x="1048" y="28742"/>
                </a:cubicBezTo>
                <a:lnTo>
                  <a:pt x="1048" y="28742"/>
                </a:lnTo>
                <a:cubicBezTo>
                  <a:pt x="1060" y="28849"/>
                  <a:pt x="1072" y="28921"/>
                  <a:pt x="1096" y="28992"/>
                </a:cubicBezTo>
                <a:cubicBezTo>
                  <a:pt x="1286" y="29778"/>
                  <a:pt x="1465" y="30552"/>
                  <a:pt x="1667" y="31314"/>
                </a:cubicBezTo>
                <a:cubicBezTo>
                  <a:pt x="2000" y="32540"/>
                  <a:pt x="2417" y="33719"/>
                  <a:pt x="2977" y="34838"/>
                </a:cubicBezTo>
                <a:cubicBezTo>
                  <a:pt x="3370" y="35624"/>
                  <a:pt x="3846" y="36338"/>
                  <a:pt x="4584" y="36827"/>
                </a:cubicBezTo>
                <a:cubicBezTo>
                  <a:pt x="5572" y="37446"/>
                  <a:pt x="6549" y="38065"/>
                  <a:pt x="7549" y="38660"/>
                </a:cubicBezTo>
                <a:cubicBezTo>
                  <a:pt x="9263" y="39648"/>
                  <a:pt x="10990" y="40637"/>
                  <a:pt x="12704" y="41637"/>
                </a:cubicBezTo>
                <a:cubicBezTo>
                  <a:pt x="13014" y="41815"/>
                  <a:pt x="13323" y="42042"/>
                  <a:pt x="13538" y="42315"/>
                </a:cubicBezTo>
                <a:cubicBezTo>
                  <a:pt x="14395" y="43435"/>
                  <a:pt x="15228" y="44554"/>
                  <a:pt x="16026" y="45697"/>
                </a:cubicBezTo>
                <a:cubicBezTo>
                  <a:pt x="17086" y="47185"/>
                  <a:pt x="18086" y="48685"/>
                  <a:pt x="18693" y="50447"/>
                </a:cubicBezTo>
                <a:cubicBezTo>
                  <a:pt x="19145" y="51709"/>
                  <a:pt x="19681" y="52924"/>
                  <a:pt x="20229" y="54150"/>
                </a:cubicBezTo>
                <a:cubicBezTo>
                  <a:pt x="20955" y="55805"/>
                  <a:pt x="21824" y="57377"/>
                  <a:pt x="22813" y="58877"/>
                </a:cubicBezTo>
                <a:lnTo>
                  <a:pt x="22908" y="59056"/>
                </a:lnTo>
                <a:cubicBezTo>
                  <a:pt x="22836" y="59056"/>
                  <a:pt x="22789" y="59020"/>
                  <a:pt x="22753" y="58984"/>
                </a:cubicBezTo>
                <a:cubicBezTo>
                  <a:pt x="21717" y="57853"/>
                  <a:pt x="20598" y="56793"/>
                  <a:pt x="19407" y="55829"/>
                </a:cubicBezTo>
                <a:cubicBezTo>
                  <a:pt x="18800" y="55329"/>
                  <a:pt x="18264" y="54757"/>
                  <a:pt x="17788" y="54138"/>
                </a:cubicBezTo>
                <a:cubicBezTo>
                  <a:pt x="16895" y="52971"/>
                  <a:pt x="16026" y="51793"/>
                  <a:pt x="15157" y="50626"/>
                </a:cubicBezTo>
                <a:cubicBezTo>
                  <a:pt x="14347" y="49554"/>
                  <a:pt x="13442" y="48614"/>
                  <a:pt x="12276" y="47923"/>
                </a:cubicBezTo>
                <a:cubicBezTo>
                  <a:pt x="10644" y="46947"/>
                  <a:pt x="8858" y="46423"/>
                  <a:pt x="6977" y="46173"/>
                </a:cubicBezTo>
                <a:cubicBezTo>
                  <a:pt x="5953" y="46042"/>
                  <a:pt x="4918" y="45959"/>
                  <a:pt x="3882" y="45887"/>
                </a:cubicBezTo>
                <a:cubicBezTo>
                  <a:pt x="3759" y="45879"/>
                  <a:pt x="3634" y="45877"/>
                  <a:pt x="3509" y="45877"/>
                </a:cubicBezTo>
                <a:cubicBezTo>
                  <a:pt x="3257" y="45877"/>
                  <a:pt x="3001" y="45887"/>
                  <a:pt x="2739" y="45887"/>
                </a:cubicBezTo>
                <a:cubicBezTo>
                  <a:pt x="2774" y="45947"/>
                  <a:pt x="2786" y="46006"/>
                  <a:pt x="2810" y="46054"/>
                </a:cubicBezTo>
                <a:cubicBezTo>
                  <a:pt x="3644" y="47578"/>
                  <a:pt x="4560" y="49042"/>
                  <a:pt x="5668" y="50388"/>
                </a:cubicBezTo>
                <a:cubicBezTo>
                  <a:pt x="6096" y="50876"/>
                  <a:pt x="6561" y="51340"/>
                  <a:pt x="7049" y="51781"/>
                </a:cubicBezTo>
                <a:cubicBezTo>
                  <a:pt x="7727" y="52424"/>
                  <a:pt x="8608" y="52674"/>
                  <a:pt x="9478" y="52900"/>
                </a:cubicBezTo>
                <a:cubicBezTo>
                  <a:pt x="11252" y="53341"/>
                  <a:pt x="13038" y="53733"/>
                  <a:pt x="14812" y="54150"/>
                </a:cubicBezTo>
                <a:cubicBezTo>
                  <a:pt x="15812" y="54388"/>
                  <a:pt x="16800" y="54638"/>
                  <a:pt x="17788" y="54912"/>
                </a:cubicBezTo>
                <a:cubicBezTo>
                  <a:pt x="18074" y="54996"/>
                  <a:pt x="18383" y="55103"/>
                  <a:pt x="18622" y="55293"/>
                </a:cubicBezTo>
                <a:cubicBezTo>
                  <a:pt x="20765" y="57008"/>
                  <a:pt x="22729" y="58889"/>
                  <a:pt x="24372" y="61115"/>
                </a:cubicBezTo>
                <a:cubicBezTo>
                  <a:pt x="25992" y="63354"/>
                  <a:pt x="27956" y="65259"/>
                  <a:pt x="30206" y="66878"/>
                </a:cubicBezTo>
                <a:cubicBezTo>
                  <a:pt x="30718" y="67247"/>
                  <a:pt x="31278" y="67604"/>
                  <a:pt x="31814" y="67961"/>
                </a:cubicBezTo>
                <a:cubicBezTo>
                  <a:pt x="31873" y="67961"/>
                  <a:pt x="31909" y="67961"/>
                  <a:pt x="31945" y="67926"/>
                </a:cubicBezTo>
                <a:cubicBezTo>
                  <a:pt x="31909" y="67902"/>
                  <a:pt x="31873" y="67878"/>
                  <a:pt x="31838" y="67854"/>
                </a:cubicBezTo>
                <a:cubicBezTo>
                  <a:pt x="29992" y="66735"/>
                  <a:pt x="28325" y="65390"/>
                  <a:pt x="26813" y="63842"/>
                </a:cubicBezTo>
                <a:cubicBezTo>
                  <a:pt x="25277" y="62294"/>
                  <a:pt x="23956" y="60591"/>
                  <a:pt x="22777" y="58758"/>
                </a:cubicBezTo>
                <a:cubicBezTo>
                  <a:pt x="22384" y="58186"/>
                  <a:pt x="22051" y="57591"/>
                  <a:pt x="21824" y="56936"/>
                </a:cubicBezTo>
                <a:cubicBezTo>
                  <a:pt x="21348" y="55543"/>
                  <a:pt x="21122" y="54114"/>
                  <a:pt x="21015" y="52662"/>
                </a:cubicBezTo>
                <a:cubicBezTo>
                  <a:pt x="20920" y="51162"/>
                  <a:pt x="20896" y="49673"/>
                  <a:pt x="20991" y="48161"/>
                </a:cubicBezTo>
                <a:cubicBezTo>
                  <a:pt x="21003" y="47828"/>
                  <a:pt x="21062" y="47506"/>
                  <a:pt x="21217" y="47209"/>
                </a:cubicBezTo>
                <a:cubicBezTo>
                  <a:pt x="21527" y="46602"/>
                  <a:pt x="21824" y="45994"/>
                  <a:pt x="22170" y="45411"/>
                </a:cubicBezTo>
                <a:cubicBezTo>
                  <a:pt x="23063" y="43911"/>
                  <a:pt x="23979" y="42423"/>
                  <a:pt x="24872" y="40922"/>
                </a:cubicBezTo>
                <a:cubicBezTo>
                  <a:pt x="25230" y="40327"/>
                  <a:pt x="25539" y="39696"/>
                  <a:pt x="25884" y="39089"/>
                </a:cubicBezTo>
                <a:cubicBezTo>
                  <a:pt x="26492" y="38017"/>
                  <a:pt x="26635" y="36874"/>
                  <a:pt x="26527" y="35684"/>
                </a:cubicBezTo>
                <a:cubicBezTo>
                  <a:pt x="26373" y="33921"/>
                  <a:pt x="25968" y="32207"/>
                  <a:pt x="25480" y="30528"/>
                </a:cubicBezTo>
                <a:cubicBezTo>
                  <a:pt x="25420" y="30290"/>
                  <a:pt x="25349" y="30076"/>
                  <a:pt x="25265" y="29802"/>
                </a:cubicBezTo>
                <a:cubicBezTo>
                  <a:pt x="25182" y="29861"/>
                  <a:pt x="25134" y="29909"/>
                  <a:pt x="25099" y="29957"/>
                </a:cubicBezTo>
                <a:cubicBezTo>
                  <a:pt x="24682" y="30409"/>
                  <a:pt x="24253" y="30874"/>
                  <a:pt x="23848" y="31350"/>
                </a:cubicBezTo>
                <a:cubicBezTo>
                  <a:pt x="22694" y="32731"/>
                  <a:pt x="21670" y="34172"/>
                  <a:pt x="20908" y="35815"/>
                </a:cubicBezTo>
                <a:cubicBezTo>
                  <a:pt x="20074" y="37612"/>
                  <a:pt x="19681" y="39494"/>
                  <a:pt x="19991" y="41482"/>
                </a:cubicBezTo>
                <a:cubicBezTo>
                  <a:pt x="20193" y="42887"/>
                  <a:pt x="20455" y="44280"/>
                  <a:pt x="20658" y="45685"/>
                </a:cubicBezTo>
                <a:cubicBezTo>
                  <a:pt x="20789" y="46542"/>
                  <a:pt x="20943" y="47387"/>
                  <a:pt x="20896" y="48268"/>
                </a:cubicBezTo>
                <a:cubicBezTo>
                  <a:pt x="20824" y="49828"/>
                  <a:pt x="20824" y="51400"/>
                  <a:pt x="20967" y="52960"/>
                </a:cubicBezTo>
                <a:cubicBezTo>
                  <a:pt x="21074" y="54091"/>
                  <a:pt x="21241" y="55222"/>
                  <a:pt x="21562" y="56317"/>
                </a:cubicBezTo>
                <a:cubicBezTo>
                  <a:pt x="21634" y="56520"/>
                  <a:pt x="21693" y="56722"/>
                  <a:pt x="21753" y="56912"/>
                </a:cubicBezTo>
                <a:cubicBezTo>
                  <a:pt x="21729" y="56936"/>
                  <a:pt x="21705" y="56948"/>
                  <a:pt x="21693" y="56960"/>
                </a:cubicBezTo>
                <a:cubicBezTo>
                  <a:pt x="21693" y="56936"/>
                  <a:pt x="21670" y="56901"/>
                  <a:pt x="21658" y="56877"/>
                </a:cubicBezTo>
                <a:cubicBezTo>
                  <a:pt x="21253" y="56103"/>
                  <a:pt x="20860" y="55329"/>
                  <a:pt x="20467" y="54555"/>
                </a:cubicBezTo>
                <a:cubicBezTo>
                  <a:pt x="19824" y="53245"/>
                  <a:pt x="19253" y="51900"/>
                  <a:pt x="18764" y="50519"/>
                </a:cubicBezTo>
                <a:cubicBezTo>
                  <a:pt x="18288" y="49150"/>
                  <a:pt x="17812" y="47780"/>
                  <a:pt x="17419" y="46375"/>
                </a:cubicBezTo>
                <a:cubicBezTo>
                  <a:pt x="17026" y="45066"/>
                  <a:pt x="16729" y="43744"/>
                  <a:pt x="16419" y="42423"/>
                </a:cubicBezTo>
                <a:cubicBezTo>
                  <a:pt x="16205" y="41541"/>
                  <a:pt x="16026" y="40649"/>
                  <a:pt x="15907" y="39744"/>
                </a:cubicBezTo>
                <a:cubicBezTo>
                  <a:pt x="15764" y="38565"/>
                  <a:pt x="15847" y="37374"/>
                  <a:pt x="16014" y="36196"/>
                </a:cubicBezTo>
                <a:cubicBezTo>
                  <a:pt x="16205" y="34791"/>
                  <a:pt x="16502" y="33398"/>
                  <a:pt x="16907" y="32028"/>
                </a:cubicBezTo>
                <a:cubicBezTo>
                  <a:pt x="17074" y="31469"/>
                  <a:pt x="17217" y="30897"/>
                  <a:pt x="17657" y="30457"/>
                </a:cubicBezTo>
                <a:cubicBezTo>
                  <a:pt x="17739" y="30372"/>
                  <a:pt x="17820" y="30288"/>
                  <a:pt x="17901" y="30203"/>
                </a:cubicBezTo>
                <a:lnTo>
                  <a:pt x="17901" y="30203"/>
                </a:lnTo>
                <a:cubicBezTo>
                  <a:pt x="17903" y="30205"/>
                  <a:pt x="17905" y="30206"/>
                  <a:pt x="17907" y="30207"/>
                </a:cubicBezTo>
                <a:cubicBezTo>
                  <a:pt x="17915" y="30196"/>
                  <a:pt x="17922" y="30185"/>
                  <a:pt x="17928" y="30175"/>
                </a:cubicBezTo>
                <a:lnTo>
                  <a:pt x="17928" y="30175"/>
                </a:lnTo>
                <a:cubicBezTo>
                  <a:pt x="17919" y="30185"/>
                  <a:pt x="17910" y="30194"/>
                  <a:pt x="17901" y="30203"/>
                </a:cubicBezTo>
                <a:lnTo>
                  <a:pt x="17901" y="30203"/>
                </a:lnTo>
                <a:cubicBezTo>
                  <a:pt x="17879" y="30191"/>
                  <a:pt x="17859" y="30170"/>
                  <a:pt x="17848" y="30159"/>
                </a:cubicBezTo>
                <a:cubicBezTo>
                  <a:pt x="17883" y="30088"/>
                  <a:pt x="17919" y="30016"/>
                  <a:pt x="17979" y="29921"/>
                </a:cubicBezTo>
                <a:cubicBezTo>
                  <a:pt x="19515" y="27730"/>
                  <a:pt x="20955" y="25504"/>
                  <a:pt x="22301" y="23194"/>
                </a:cubicBezTo>
                <a:cubicBezTo>
                  <a:pt x="23348" y="21360"/>
                  <a:pt x="24349" y="19503"/>
                  <a:pt x="25111" y="17527"/>
                </a:cubicBezTo>
                <a:cubicBezTo>
                  <a:pt x="25349" y="16931"/>
                  <a:pt x="25515" y="16300"/>
                  <a:pt x="25706" y="15693"/>
                </a:cubicBezTo>
                <a:cubicBezTo>
                  <a:pt x="25706" y="15657"/>
                  <a:pt x="25718" y="15645"/>
                  <a:pt x="25730" y="15622"/>
                </a:cubicBezTo>
                <a:lnTo>
                  <a:pt x="25777" y="15622"/>
                </a:lnTo>
                <a:cubicBezTo>
                  <a:pt x="25777" y="15693"/>
                  <a:pt x="25813" y="15765"/>
                  <a:pt x="25813" y="15836"/>
                </a:cubicBezTo>
                <a:cubicBezTo>
                  <a:pt x="25823" y="15964"/>
                  <a:pt x="25828" y="16090"/>
                  <a:pt x="25830" y="16217"/>
                </a:cubicBezTo>
                <a:lnTo>
                  <a:pt x="25830" y="16217"/>
                </a:lnTo>
                <a:cubicBezTo>
                  <a:pt x="25825" y="15805"/>
                  <a:pt x="25818" y="15393"/>
                  <a:pt x="25813" y="14979"/>
                </a:cubicBezTo>
                <a:cubicBezTo>
                  <a:pt x="25813" y="14931"/>
                  <a:pt x="25789" y="14883"/>
                  <a:pt x="25777" y="14812"/>
                </a:cubicBezTo>
                <a:cubicBezTo>
                  <a:pt x="25706" y="14860"/>
                  <a:pt x="25646" y="14883"/>
                  <a:pt x="25599" y="14919"/>
                </a:cubicBezTo>
                <a:cubicBezTo>
                  <a:pt x="24825" y="15455"/>
                  <a:pt x="24039" y="15979"/>
                  <a:pt x="23277" y="16538"/>
                </a:cubicBezTo>
                <a:cubicBezTo>
                  <a:pt x="21943" y="17539"/>
                  <a:pt x="20717" y="18670"/>
                  <a:pt x="19717" y="20003"/>
                </a:cubicBezTo>
                <a:cubicBezTo>
                  <a:pt x="18681" y="21408"/>
                  <a:pt x="17967" y="22944"/>
                  <a:pt x="17788" y="24694"/>
                </a:cubicBezTo>
                <a:cubicBezTo>
                  <a:pt x="17621" y="26313"/>
                  <a:pt x="17491" y="27945"/>
                  <a:pt x="17324" y="29564"/>
                </a:cubicBezTo>
                <a:cubicBezTo>
                  <a:pt x="17264" y="30278"/>
                  <a:pt x="17157" y="30981"/>
                  <a:pt x="16955" y="31671"/>
                </a:cubicBezTo>
                <a:cubicBezTo>
                  <a:pt x="16252" y="33969"/>
                  <a:pt x="15776" y="36303"/>
                  <a:pt x="15776" y="38720"/>
                </a:cubicBezTo>
                <a:cubicBezTo>
                  <a:pt x="15776" y="38791"/>
                  <a:pt x="15764" y="38851"/>
                  <a:pt x="15764" y="38922"/>
                </a:cubicBezTo>
                <a:lnTo>
                  <a:pt x="15716" y="38922"/>
                </a:lnTo>
                <a:lnTo>
                  <a:pt x="15633" y="38339"/>
                </a:lnTo>
                <a:cubicBezTo>
                  <a:pt x="15490" y="37434"/>
                  <a:pt x="15335" y="36529"/>
                  <a:pt x="15228" y="35624"/>
                </a:cubicBezTo>
                <a:cubicBezTo>
                  <a:pt x="15062" y="34338"/>
                  <a:pt x="14931" y="33040"/>
                  <a:pt x="14812" y="31766"/>
                </a:cubicBezTo>
                <a:cubicBezTo>
                  <a:pt x="14716" y="30754"/>
                  <a:pt x="14645" y="29742"/>
                  <a:pt x="14585" y="28730"/>
                </a:cubicBezTo>
                <a:cubicBezTo>
                  <a:pt x="14538" y="28004"/>
                  <a:pt x="14514" y="27266"/>
                  <a:pt x="14502" y="26540"/>
                </a:cubicBezTo>
                <a:cubicBezTo>
                  <a:pt x="14466" y="25182"/>
                  <a:pt x="14443" y="23837"/>
                  <a:pt x="14443" y="22480"/>
                </a:cubicBezTo>
                <a:cubicBezTo>
                  <a:pt x="14454" y="21122"/>
                  <a:pt x="14514" y="19765"/>
                  <a:pt x="14526" y="18420"/>
                </a:cubicBezTo>
                <a:cubicBezTo>
                  <a:pt x="14526" y="17920"/>
                  <a:pt x="14621" y="17443"/>
                  <a:pt x="14871" y="17015"/>
                </a:cubicBezTo>
                <a:cubicBezTo>
                  <a:pt x="15074" y="16657"/>
                  <a:pt x="15252" y="16288"/>
                  <a:pt x="15478" y="15943"/>
                </a:cubicBezTo>
                <a:cubicBezTo>
                  <a:pt x="16121" y="14943"/>
                  <a:pt x="16776" y="13955"/>
                  <a:pt x="17419" y="12955"/>
                </a:cubicBezTo>
                <a:cubicBezTo>
                  <a:pt x="18169" y="11752"/>
                  <a:pt x="18931" y="10538"/>
                  <a:pt x="19681" y="9335"/>
                </a:cubicBezTo>
                <a:cubicBezTo>
                  <a:pt x="20122" y="8609"/>
                  <a:pt x="20431" y="7835"/>
                  <a:pt x="20455" y="6966"/>
                </a:cubicBezTo>
                <a:cubicBezTo>
                  <a:pt x="20467" y="6335"/>
                  <a:pt x="20455" y="5692"/>
                  <a:pt x="20408" y="5049"/>
                </a:cubicBezTo>
                <a:cubicBezTo>
                  <a:pt x="20288" y="3394"/>
                  <a:pt x="19896" y="1775"/>
                  <a:pt x="19467" y="179"/>
                </a:cubicBezTo>
                <a:cubicBezTo>
                  <a:pt x="19455" y="144"/>
                  <a:pt x="19419" y="84"/>
                  <a:pt x="19396"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1pPr>
            <a:lvl2pPr lvl="1">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2pPr>
            <a:lvl3pPr lvl="2">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3pPr>
            <a:lvl4pPr lvl="3">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4pPr>
            <a:lvl5pPr lvl="4">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5pPr>
            <a:lvl6pPr lvl="5">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6pPr>
            <a:lvl7pPr lvl="6">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7pPr>
            <a:lvl8pPr lvl="7">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8pPr>
            <a:lvl9pPr lvl="8">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0" tIns="0" rIns="0" bIns="0" anchor="t" anchorCtr="0">
            <a:noAutofit/>
          </a:bodyPr>
          <a:lstStyle>
            <a:lvl1pPr marL="457200" lvl="0" indent="-342900">
              <a:lnSpc>
                <a:spcPct val="100000"/>
              </a:lnSpc>
              <a:spcBef>
                <a:spcPts val="0"/>
              </a:spcBef>
              <a:spcAft>
                <a:spcPts val="0"/>
              </a:spcAft>
              <a:buClr>
                <a:schemeClr val="accent6"/>
              </a:buClr>
              <a:buSzPts val="1800"/>
              <a:buFont typeface="Spartan"/>
              <a:buChar char="●"/>
              <a:defRPr sz="1800">
                <a:solidFill>
                  <a:schemeClr val="accent6"/>
                </a:solidFill>
                <a:latin typeface="Spartan"/>
                <a:ea typeface="Spartan"/>
                <a:cs typeface="Spartan"/>
                <a:sym typeface="Spartan"/>
              </a:defRPr>
            </a:lvl1pPr>
            <a:lvl2pPr marL="914400" lvl="1" indent="-317500">
              <a:lnSpc>
                <a:spcPct val="115000"/>
              </a:lnSpc>
              <a:spcBef>
                <a:spcPts val="0"/>
              </a:spcBef>
              <a:spcAft>
                <a:spcPts val="0"/>
              </a:spcAft>
              <a:buClr>
                <a:schemeClr val="accent6"/>
              </a:buClr>
              <a:buSzPts val="1400"/>
              <a:buFont typeface="Spartan"/>
              <a:buChar char="○"/>
              <a:defRPr>
                <a:solidFill>
                  <a:schemeClr val="accent6"/>
                </a:solidFill>
                <a:latin typeface="Spartan"/>
                <a:ea typeface="Spartan"/>
                <a:cs typeface="Spartan"/>
                <a:sym typeface="Spartan"/>
              </a:defRPr>
            </a:lvl2pPr>
            <a:lvl3pPr marL="1371600" lvl="2" indent="-317500">
              <a:lnSpc>
                <a:spcPct val="115000"/>
              </a:lnSpc>
              <a:spcBef>
                <a:spcPts val="0"/>
              </a:spcBef>
              <a:spcAft>
                <a:spcPts val="0"/>
              </a:spcAft>
              <a:buClr>
                <a:schemeClr val="accent6"/>
              </a:buClr>
              <a:buSzPts val="1400"/>
              <a:buFont typeface="Spartan"/>
              <a:buChar char="■"/>
              <a:defRPr>
                <a:solidFill>
                  <a:schemeClr val="accent6"/>
                </a:solidFill>
                <a:latin typeface="Spartan"/>
                <a:ea typeface="Spartan"/>
                <a:cs typeface="Spartan"/>
                <a:sym typeface="Spartan"/>
              </a:defRPr>
            </a:lvl3pPr>
            <a:lvl4pPr marL="1828800" lvl="3" indent="-317500">
              <a:lnSpc>
                <a:spcPct val="115000"/>
              </a:lnSpc>
              <a:spcBef>
                <a:spcPts val="0"/>
              </a:spcBef>
              <a:spcAft>
                <a:spcPts val="0"/>
              </a:spcAft>
              <a:buClr>
                <a:schemeClr val="accent6"/>
              </a:buClr>
              <a:buSzPts val="1400"/>
              <a:buFont typeface="Spartan"/>
              <a:buChar char="●"/>
              <a:defRPr>
                <a:solidFill>
                  <a:schemeClr val="accent6"/>
                </a:solidFill>
                <a:latin typeface="Spartan"/>
                <a:ea typeface="Spartan"/>
                <a:cs typeface="Spartan"/>
                <a:sym typeface="Spartan"/>
              </a:defRPr>
            </a:lvl4pPr>
            <a:lvl5pPr marL="2286000" lvl="4" indent="-317500">
              <a:lnSpc>
                <a:spcPct val="115000"/>
              </a:lnSpc>
              <a:spcBef>
                <a:spcPts val="0"/>
              </a:spcBef>
              <a:spcAft>
                <a:spcPts val="0"/>
              </a:spcAft>
              <a:buClr>
                <a:schemeClr val="accent6"/>
              </a:buClr>
              <a:buSzPts val="1400"/>
              <a:buFont typeface="Spartan"/>
              <a:buChar char="○"/>
              <a:defRPr>
                <a:solidFill>
                  <a:schemeClr val="accent6"/>
                </a:solidFill>
                <a:latin typeface="Spartan"/>
                <a:ea typeface="Spartan"/>
                <a:cs typeface="Spartan"/>
                <a:sym typeface="Spartan"/>
              </a:defRPr>
            </a:lvl5pPr>
            <a:lvl6pPr marL="2743200" lvl="5" indent="-317500">
              <a:lnSpc>
                <a:spcPct val="115000"/>
              </a:lnSpc>
              <a:spcBef>
                <a:spcPts val="0"/>
              </a:spcBef>
              <a:spcAft>
                <a:spcPts val="0"/>
              </a:spcAft>
              <a:buClr>
                <a:schemeClr val="accent6"/>
              </a:buClr>
              <a:buSzPts val="1400"/>
              <a:buFont typeface="Spartan"/>
              <a:buChar char="■"/>
              <a:defRPr>
                <a:solidFill>
                  <a:schemeClr val="accent6"/>
                </a:solidFill>
                <a:latin typeface="Spartan"/>
                <a:ea typeface="Spartan"/>
                <a:cs typeface="Spartan"/>
                <a:sym typeface="Spartan"/>
              </a:defRPr>
            </a:lvl6pPr>
            <a:lvl7pPr marL="3200400" lvl="6" indent="-317500">
              <a:lnSpc>
                <a:spcPct val="115000"/>
              </a:lnSpc>
              <a:spcBef>
                <a:spcPts val="0"/>
              </a:spcBef>
              <a:spcAft>
                <a:spcPts val="0"/>
              </a:spcAft>
              <a:buClr>
                <a:schemeClr val="accent6"/>
              </a:buClr>
              <a:buSzPts val="1400"/>
              <a:buFont typeface="Spartan"/>
              <a:buChar char="●"/>
              <a:defRPr>
                <a:solidFill>
                  <a:schemeClr val="accent6"/>
                </a:solidFill>
                <a:latin typeface="Spartan"/>
                <a:ea typeface="Spartan"/>
                <a:cs typeface="Spartan"/>
                <a:sym typeface="Spartan"/>
              </a:defRPr>
            </a:lvl7pPr>
            <a:lvl8pPr marL="3657600" lvl="7" indent="-317500">
              <a:lnSpc>
                <a:spcPct val="115000"/>
              </a:lnSpc>
              <a:spcBef>
                <a:spcPts val="0"/>
              </a:spcBef>
              <a:spcAft>
                <a:spcPts val="0"/>
              </a:spcAft>
              <a:buClr>
                <a:schemeClr val="accent6"/>
              </a:buClr>
              <a:buSzPts val="1400"/>
              <a:buFont typeface="Spartan"/>
              <a:buChar char="○"/>
              <a:defRPr>
                <a:solidFill>
                  <a:schemeClr val="accent6"/>
                </a:solidFill>
                <a:latin typeface="Spartan"/>
                <a:ea typeface="Spartan"/>
                <a:cs typeface="Spartan"/>
                <a:sym typeface="Spartan"/>
              </a:defRPr>
            </a:lvl8pPr>
            <a:lvl9pPr marL="4114800" lvl="8" indent="-317500">
              <a:lnSpc>
                <a:spcPct val="115000"/>
              </a:lnSpc>
              <a:spcBef>
                <a:spcPts val="0"/>
              </a:spcBef>
              <a:spcAft>
                <a:spcPts val="0"/>
              </a:spcAft>
              <a:buClr>
                <a:schemeClr val="accent6"/>
              </a:buClr>
              <a:buSzPts val="1400"/>
              <a:buFont typeface="Spartan"/>
              <a:buChar char="■"/>
              <a:defRPr>
                <a:solidFill>
                  <a:schemeClr val="accent6"/>
                </a:solidFill>
                <a:latin typeface="Spartan"/>
                <a:ea typeface="Spartan"/>
                <a:cs typeface="Spartan"/>
                <a:sym typeface="Spart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4" r:id="rId4"/>
    <p:sldLayoutId id="2147483658" r:id="rId5"/>
    <p:sldLayoutId id="2147483659" r:id="rId6"/>
    <p:sldLayoutId id="2147483675" r:id="rId7"/>
    <p:sldLayoutId id="214748367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opencv.org/"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hyperlink" Target="https://www.ijcsis.org/" TargetMode="External"/><Relationship Id="rId5" Type="http://schemas.openxmlformats.org/officeDocument/2006/relationships/hyperlink" Target="https://arxiv.org/abs/1512.03385" TargetMode="External"/><Relationship Id="rId4" Type="http://schemas.openxmlformats.org/officeDocument/2006/relationships/hyperlink" Target="http://dlib.net/"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hyperlink" Target="http://www.jmlr.org/papers/volume15/king09a/king09a.pdf" TargetMode="External"/><Relationship Id="rId5" Type="http://schemas.openxmlformats.org/officeDocument/2006/relationships/hyperlink" Target="https://towardsdatascience.com/" TargetMode="External"/><Relationship Id="rId4" Type="http://schemas.openxmlformats.org/officeDocument/2006/relationships/hyperlink" Target="https://www.tensorflow.org/"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2F32F9E-DDC3-694D-362C-7690AE36D478}"/>
              </a:ext>
            </a:extLst>
          </p:cNvPr>
          <p:cNvSpPr txBox="1"/>
          <p:nvPr/>
        </p:nvSpPr>
        <p:spPr>
          <a:xfrm>
            <a:off x="1068944" y="479797"/>
            <a:ext cx="6524409" cy="707886"/>
          </a:xfrm>
          <a:prstGeom prst="rect">
            <a:avLst/>
          </a:prstGeom>
          <a:noFill/>
        </p:spPr>
        <p:txBody>
          <a:bodyPr wrap="square" rtlCol="0">
            <a:spAutoFit/>
          </a:bodyPr>
          <a:lstStyle/>
          <a:p>
            <a:pPr algn="ctr"/>
            <a:r>
              <a:rPr lang="en-US" sz="2000" b="1" dirty="0">
                <a:solidFill>
                  <a:schemeClr val="bg2">
                    <a:lumMod val="60000"/>
                    <a:lumOff val="40000"/>
                  </a:schemeClr>
                </a:solidFill>
                <a:latin typeface="Times New Roman" panose="02020603050405020304" pitchFamily="18" charset="0"/>
                <a:cs typeface="Times New Roman" panose="02020603050405020304" pitchFamily="18" charset="0"/>
              </a:rPr>
              <a:t>SCHOOL OF INFORMATICS DEPARTMENT OF COMPUTER SCIENCE</a:t>
            </a:r>
          </a:p>
        </p:txBody>
      </p:sp>
      <p:sp>
        <p:nvSpPr>
          <p:cNvPr id="12" name="TextBox 11">
            <a:extLst>
              <a:ext uri="{FF2B5EF4-FFF2-40B4-BE49-F238E27FC236}">
                <a16:creationId xmlns:a16="http://schemas.microsoft.com/office/drawing/2014/main" id="{B563C2BE-FF4E-F516-2E6C-C3536650F75A}"/>
              </a:ext>
            </a:extLst>
          </p:cNvPr>
          <p:cNvSpPr txBox="1"/>
          <p:nvPr/>
        </p:nvSpPr>
        <p:spPr>
          <a:xfrm>
            <a:off x="1796137" y="1358024"/>
            <a:ext cx="5070021" cy="400110"/>
          </a:xfrm>
          <a:prstGeom prst="rect">
            <a:avLst/>
          </a:prstGeom>
          <a:noFill/>
        </p:spPr>
        <p:txBody>
          <a:bodyPr wrap="square" rtlCol="0">
            <a:spAutoFit/>
          </a:bodyPr>
          <a:lstStyle/>
          <a:p>
            <a:pPr algn="ctr"/>
            <a:r>
              <a:rPr lang="en-US" sz="2000" b="1" dirty="0">
                <a:solidFill>
                  <a:srgbClr val="00B0F0"/>
                </a:solidFill>
                <a:latin typeface="Times New Roman" panose="02020603050405020304" pitchFamily="18" charset="0"/>
                <a:cs typeface="Times New Roman" panose="02020603050405020304" pitchFamily="18" charset="0"/>
              </a:rPr>
              <a:t>Project Presentation</a:t>
            </a:r>
            <a:endParaRPr lang="en-IN" sz="2000" b="1" dirty="0">
              <a:solidFill>
                <a:srgbClr val="00B0F0"/>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0F2558C8-3BE2-C214-593B-91A9938AEBEE}"/>
              </a:ext>
            </a:extLst>
          </p:cNvPr>
          <p:cNvSpPr txBox="1"/>
          <p:nvPr/>
        </p:nvSpPr>
        <p:spPr>
          <a:xfrm>
            <a:off x="2277842" y="1724809"/>
            <a:ext cx="4082142"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Data Mining</a:t>
            </a:r>
            <a:endParaRPr lang="en-IN" sz="24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96F1CDF-22C8-AC62-1584-B5521068387E}"/>
              </a:ext>
            </a:extLst>
          </p:cNvPr>
          <p:cNvSpPr txBox="1"/>
          <p:nvPr/>
        </p:nvSpPr>
        <p:spPr>
          <a:xfrm>
            <a:off x="484613" y="2171550"/>
            <a:ext cx="7845879" cy="830997"/>
          </a:xfrm>
          <a:prstGeom prst="rect">
            <a:avLst/>
          </a:prstGeom>
          <a:noFill/>
        </p:spPr>
        <p:txBody>
          <a:bodyPr wrap="square">
            <a:spAutoFit/>
          </a:bodyPr>
          <a:lstStyle/>
          <a:p>
            <a:pPr algn="ctr"/>
            <a:r>
              <a:rPr lang="en-US" sz="2400" b="1" dirty="0">
                <a:solidFill>
                  <a:schemeClr val="accent2">
                    <a:lumMod val="75000"/>
                  </a:schemeClr>
                </a:solidFill>
                <a:latin typeface="Times New Roman" panose="02020603050405020304" pitchFamily="18" charset="0"/>
                <a:cs typeface="Times New Roman" panose="02020603050405020304" pitchFamily="18" charset="0"/>
              </a:rPr>
              <a:t>“Real-Time Face Analysis: Age and Gender Prediction using CNN”</a:t>
            </a:r>
            <a:endParaRPr lang="en-IN" sz="24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E1DF84C-2284-98BA-5223-8F55E7354A21}"/>
              </a:ext>
            </a:extLst>
          </p:cNvPr>
          <p:cNvSpPr txBox="1"/>
          <p:nvPr/>
        </p:nvSpPr>
        <p:spPr>
          <a:xfrm>
            <a:off x="1068944" y="3086789"/>
            <a:ext cx="2631908" cy="369332"/>
          </a:xfrm>
          <a:prstGeom prst="rect">
            <a:avLst/>
          </a:prstGeom>
          <a:noFill/>
        </p:spPr>
        <p:txBody>
          <a:bodyPr wrap="square">
            <a:spAutoFit/>
          </a:bodyPr>
          <a:lstStyle/>
          <a:p>
            <a:r>
              <a:rPr lang="en-US" sz="1800" b="1" dirty="0">
                <a:solidFill>
                  <a:srgbClr val="00B050"/>
                </a:solidFill>
                <a:latin typeface="Times New Roman" panose="02020603050405020304" pitchFamily="18" charset="0"/>
                <a:cs typeface="Times New Roman" panose="02020603050405020304" pitchFamily="18" charset="0"/>
              </a:rPr>
              <a:t>Under the guidance of…</a:t>
            </a:r>
          </a:p>
        </p:txBody>
      </p:sp>
      <p:sp>
        <p:nvSpPr>
          <p:cNvPr id="5" name="TextBox 4">
            <a:extLst>
              <a:ext uri="{FF2B5EF4-FFF2-40B4-BE49-F238E27FC236}">
                <a16:creationId xmlns:a16="http://schemas.microsoft.com/office/drawing/2014/main" id="{7E8C7423-71BA-E981-6CEC-B59C77693D64}"/>
              </a:ext>
            </a:extLst>
          </p:cNvPr>
          <p:cNvSpPr txBox="1"/>
          <p:nvPr/>
        </p:nvSpPr>
        <p:spPr>
          <a:xfrm>
            <a:off x="1068944" y="3456121"/>
            <a:ext cx="4178808" cy="923330"/>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Mr. Ravikanth k </a:t>
            </a:r>
          </a:p>
          <a:p>
            <a:r>
              <a:rPr lang="en-US" sz="1800" b="1" dirty="0">
                <a:latin typeface="Times New Roman" panose="02020603050405020304" pitchFamily="18" charset="0"/>
                <a:cs typeface="Times New Roman" panose="02020603050405020304" pitchFamily="18" charset="0"/>
              </a:rPr>
              <a:t>Department of CSE, Associate professor</a:t>
            </a:r>
          </a:p>
          <a:p>
            <a:r>
              <a:rPr lang="en-US" sz="1800" b="1" dirty="0">
                <a:latin typeface="Times New Roman" panose="02020603050405020304" pitchFamily="18" charset="0"/>
                <a:cs typeface="Times New Roman" panose="02020603050405020304" pitchFamily="18" charset="0"/>
              </a:rPr>
              <a:t>Aurora Deemed to be University</a:t>
            </a:r>
          </a:p>
        </p:txBody>
      </p:sp>
      <p:sp>
        <p:nvSpPr>
          <p:cNvPr id="7" name="TextBox 6">
            <a:extLst>
              <a:ext uri="{FF2B5EF4-FFF2-40B4-BE49-F238E27FC236}">
                <a16:creationId xmlns:a16="http://schemas.microsoft.com/office/drawing/2014/main" id="{9F12F697-865E-C1EB-504E-1AF6229CD317}"/>
              </a:ext>
            </a:extLst>
          </p:cNvPr>
          <p:cNvSpPr txBox="1"/>
          <p:nvPr/>
        </p:nvSpPr>
        <p:spPr>
          <a:xfrm>
            <a:off x="5968570" y="3312593"/>
            <a:ext cx="2410968" cy="369332"/>
          </a:xfrm>
          <a:prstGeom prst="rect">
            <a:avLst/>
          </a:prstGeom>
          <a:noFill/>
        </p:spPr>
        <p:txBody>
          <a:bodyPr wrap="square">
            <a:spAutoFit/>
          </a:bodyPr>
          <a:lstStyle/>
          <a:p>
            <a:r>
              <a:rPr lang="en-US" sz="1800" b="1" dirty="0">
                <a:solidFill>
                  <a:srgbClr val="00B050"/>
                </a:solidFill>
                <a:latin typeface="Times New Roman" panose="02020603050405020304" pitchFamily="18" charset="0"/>
                <a:cs typeface="Times New Roman" panose="02020603050405020304" pitchFamily="18" charset="0"/>
              </a:rPr>
              <a:t>Presented By…</a:t>
            </a:r>
          </a:p>
        </p:txBody>
      </p:sp>
      <p:sp>
        <p:nvSpPr>
          <p:cNvPr id="9" name="TextBox 8">
            <a:extLst>
              <a:ext uri="{FF2B5EF4-FFF2-40B4-BE49-F238E27FC236}">
                <a16:creationId xmlns:a16="http://schemas.microsoft.com/office/drawing/2014/main" id="{69B221E8-371B-7C1C-00C5-331D7159EA81}"/>
              </a:ext>
            </a:extLst>
          </p:cNvPr>
          <p:cNvSpPr txBox="1"/>
          <p:nvPr/>
        </p:nvSpPr>
        <p:spPr>
          <a:xfrm>
            <a:off x="6024253" y="3681925"/>
            <a:ext cx="154690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K. Ranga Sai </a:t>
            </a:r>
          </a:p>
        </p:txBody>
      </p:sp>
    </p:spTree>
    <p:extLst>
      <p:ext uri="{BB962C8B-B14F-4D97-AF65-F5344CB8AC3E}">
        <p14:creationId xmlns:p14="http://schemas.microsoft.com/office/powerpoint/2010/main" val="2112266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7">
          <a:extLst>
            <a:ext uri="{FF2B5EF4-FFF2-40B4-BE49-F238E27FC236}">
              <a16:creationId xmlns:a16="http://schemas.microsoft.com/office/drawing/2014/main" id="{72BABDD8-149E-D78A-8340-4E6E1F530A50}"/>
            </a:ext>
          </a:extLst>
        </p:cNvPr>
        <p:cNvGrpSpPr/>
        <p:nvPr/>
      </p:nvGrpSpPr>
      <p:grpSpPr>
        <a:xfrm>
          <a:off x="0" y="0"/>
          <a:ext cx="0" cy="0"/>
          <a:chOff x="0" y="0"/>
          <a:chExt cx="0" cy="0"/>
        </a:xfrm>
      </p:grpSpPr>
      <p:sp>
        <p:nvSpPr>
          <p:cNvPr id="12" name="Google Shape;800;p36">
            <a:extLst>
              <a:ext uri="{FF2B5EF4-FFF2-40B4-BE49-F238E27FC236}">
                <a16:creationId xmlns:a16="http://schemas.microsoft.com/office/drawing/2014/main" id="{8ADCF8D0-57F4-B634-4810-45165D935732}"/>
              </a:ext>
            </a:extLst>
          </p:cNvPr>
          <p:cNvSpPr txBox="1">
            <a:spLocks noGrp="1"/>
          </p:cNvSpPr>
          <p:nvPr>
            <p:ph type="title"/>
          </p:nvPr>
        </p:nvSpPr>
        <p:spPr>
          <a:xfrm>
            <a:off x="816900" y="361011"/>
            <a:ext cx="7507200" cy="59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ltLang="en-IN" sz="3200" b="1" dirty="0">
                <a:latin typeface="Montserrat Black" panose="00000A00000000000000" pitchFamily="2" charset="0"/>
              </a:rPr>
              <a:t>Project Requirements</a:t>
            </a:r>
            <a:endParaRPr dirty="0">
              <a:latin typeface="Montserrat Black" panose="00000A00000000000000" pitchFamily="2" charset="0"/>
            </a:endParaRPr>
          </a:p>
        </p:txBody>
      </p:sp>
      <p:sp>
        <p:nvSpPr>
          <p:cNvPr id="3" name="Subtitle 2">
            <a:extLst>
              <a:ext uri="{FF2B5EF4-FFF2-40B4-BE49-F238E27FC236}">
                <a16:creationId xmlns:a16="http://schemas.microsoft.com/office/drawing/2014/main" id="{11669B17-0AD1-2F81-F76C-0F983C04803F}"/>
              </a:ext>
            </a:extLst>
          </p:cNvPr>
          <p:cNvSpPr>
            <a:spLocks noGrp="1" noChangeArrowheads="1"/>
          </p:cNvSpPr>
          <p:nvPr>
            <p:ph type="subTitle" idx="1"/>
          </p:nvPr>
        </p:nvSpPr>
        <p:spPr bwMode="auto">
          <a:xfrm>
            <a:off x="534989" y="1309624"/>
            <a:ext cx="8023796"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000000"/>
                </a:solidFill>
                <a:effectLst/>
              </a:rPr>
              <a:t>Hardware Requirements</a:t>
            </a:r>
            <a:r>
              <a:rPr kumimoji="0" lang="en-US" altLang="en-US" sz="1600" b="0" i="0" u="none" strike="noStrike" cap="none" normalizeH="0" baseline="0" dirty="0">
                <a:ln>
                  <a:noFill/>
                </a:ln>
                <a:solidFill>
                  <a:srgbClr val="000000"/>
                </a:solidFill>
                <a:effectLst/>
              </a:rPr>
              <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rPr>
              <a:t>laptop with a reliable processor for handling computations.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rPr>
              <a:t>Minimum 8 GB RAM to ensure smooth processing of tasks.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rPr>
              <a:t>Storage space of at least 50 GB for saving project data and results.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rgbClr val="000000"/>
              </a:solidFill>
              <a:effectLs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000000"/>
                </a:solidFill>
                <a:effectLst/>
              </a:rPr>
              <a:t>Software Requirements</a:t>
            </a:r>
            <a:r>
              <a:rPr kumimoji="0" lang="en-US" altLang="en-US" sz="1600" b="0" i="0" u="none" strike="noStrike" cap="none" normalizeH="0" baseline="0" dirty="0">
                <a:ln>
                  <a:noFill/>
                </a:ln>
                <a:solidFill>
                  <a:srgbClr val="000000"/>
                </a:solidFill>
                <a:effectLst/>
              </a:rPr>
              <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rPr>
              <a:t>Python programming language for implementing algorithms.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rPr>
              <a:t>Libraries </a:t>
            </a:r>
            <a:r>
              <a:rPr lang="en-US" altLang="en-US" sz="1600" dirty="0">
                <a:solidFill>
                  <a:srgbClr val="000000"/>
                </a:solidFill>
              </a:rPr>
              <a:t>used</a:t>
            </a:r>
            <a:r>
              <a:rPr kumimoji="0" lang="en-US" altLang="en-US" sz="1600" b="0" i="0" u="none" strike="noStrike" cap="none" normalizeH="0" baseline="0" dirty="0">
                <a:ln>
                  <a:noFill/>
                </a:ln>
                <a:solidFill>
                  <a:srgbClr val="000000"/>
                </a:solidFill>
                <a:effectLst/>
              </a:rPr>
              <a:t> </a:t>
            </a:r>
            <a:r>
              <a:rPr lang="en-US" altLang="en-US" sz="1600" dirty="0">
                <a:solidFill>
                  <a:srgbClr val="000000"/>
                </a:solidFill>
              </a:rPr>
              <a:t>CV2</a:t>
            </a:r>
            <a:r>
              <a:rPr kumimoji="0" lang="en-US" altLang="en-US" sz="1600" b="0" i="0" u="none" strike="noStrike" cap="none" normalizeH="0" baseline="0" dirty="0">
                <a:ln>
                  <a:noFill/>
                </a:ln>
                <a:solidFill>
                  <a:srgbClr val="000000"/>
                </a:solidFill>
                <a:effectLst/>
              </a:rPr>
              <a:t>, </a:t>
            </a:r>
            <a:r>
              <a:rPr kumimoji="0" lang="en-US" altLang="en-US" sz="1600" b="0" i="0" u="none" strike="noStrike" cap="none" normalizeH="0" baseline="0" dirty="0" err="1">
                <a:ln>
                  <a:noFill/>
                </a:ln>
                <a:solidFill>
                  <a:srgbClr val="000000"/>
                </a:solidFill>
                <a:effectLst/>
              </a:rPr>
              <a:t>tk</a:t>
            </a:r>
            <a:r>
              <a:rPr kumimoji="0" lang="en-US" altLang="en-US" sz="1600" b="0" i="0" u="none" strike="noStrike" cap="none" normalizeH="0" baseline="0" dirty="0">
                <a:ln>
                  <a:noFill/>
                </a:ln>
                <a:solidFill>
                  <a:srgbClr val="000000"/>
                </a:solidFill>
                <a:effectLst/>
              </a:rPr>
              <a:t>,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rPr>
              <a:t>An Integrated Development Environment (IDE) like PyCharm, </a:t>
            </a:r>
            <a:r>
              <a:rPr kumimoji="0" lang="en-US" altLang="en-US" sz="1600" b="0" i="0" u="none" strike="noStrike" cap="none" normalizeH="0" baseline="0" dirty="0" err="1">
                <a:ln>
                  <a:noFill/>
                </a:ln>
                <a:solidFill>
                  <a:srgbClr val="000000"/>
                </a:solidFill>
                <a:effectLst/>
              </a:rPr>
              <a:t>Jupyter</a:t>
            </a:r>
            <a:r>
              <a:rPr kumimoji="0" lang="en-US" altLang="en-US" sz="1600" b="0" i="0" u="none" strike="noStrike" cap="none" normalizeH="0" baseline="0" dirty="0">
                <a:ln>
                  <a:noFill/>
                </a:ln>
                <a:solidFill>
                  <a:srgbClr val="000000"/>
                </a:solidFill>
                <a:effectLst/>
              </a:rPr>
              <a:t> Notebook</a:t>
            </a:r>
            <a:r>
              <a:rPr lang="en-US" altLang="en-US" sz="1600" dirty="0">
                <a:solidFill>
                  <a:srgbClr val="000000"/>
                </a:solidFill>
              </a:rPr>
              <a:t> </a:t>
            </a:r>
            <a:r>
              <a:rPr kumimoji="0" lang="en-US" altLang="en-US" sz="1600" b="0" i="0" u="none" strike="noStrike" cap="none" normalizeH="0" baseline="0" dirty="0">
                <a:ln>
                  <a:noFill/>
                </a:ln>
                <a:solidFill>
                  <a:srgbClr val="000000"/>
                </a:solidFill>
                <a:effectLst/>
              </a:rPr>
              <a:t>for writing and debugging code.</a:t>
            </a:r>
          </a:p>
        </p:txBody>
      </p:sp>
    </p:spTree>
    <p:extLst>
      <p:ext uri="{BB962C8B-B14F-4D97-AF65-F5344CB8AC3E}">
        <p14:creationId xmlns:p14="http://schemas.microsoft.com/office/powerpoint/2010/main" val="9084067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7">
          <a:extLst>
            <a:ext uri="{FF2B5EF4-FFF2-40B4-BE49-F238E27FC236}">
              <a16:creationId xmlns:a16="http://schemas.microsoft.com/office/drawing/2014/main" id="{0EAFF10E-F0BA-B555-0014-EDC9BCF4528A}"/>
            </a:ext>
          </a:extLst>
        </p:cNvPr>
        <p:cNvGrpSpPr/>
        <p:nvPr/>
      </p:nvGrpSpPr>
      <p:grpSpPr>
        <a:xfrm>
          <a:off x="0" y="0"/>
          <a:ext cx="0" cy="0"/>
          <a:chOff x="0" y="0"/>
          <a:chExt cx="0" cy="0"/>
        </a:xfrm>
      </p:grpSpPr>
      <p:sp>
        <p:nvSpPr>
          <p:cNvPr id="12" name="Google Shape;800;p36">
            <a:extLst>
              <a:ext uri="{FF2B5EF4-FFF2-40B4-BE49-F238E27FC236}">
                <a16:creationId xmlns:a16="http://schemas.microsoft.com/office/drawing/2014/main" id="{04929F40-5994-9860-E59A-6023153B4997}"/>
              </a:ext>
            </a:extLst>
          </p:cNvPr>
          <p:cNvSpPr txBox="1">
            <a:spLocks noGrp="1"/>
          </p:cNvSpPr>
          <p:nvPr>
            <p:ph type="title"/>
          </p:nvPr>
        </p:nvSpPr>
        <p:spPr>
          <a:xfrm>
            <a:off x="816900" y="421971"/>
            <a:ext cx="7507200" cy="59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ltLang="en-IN" sz="3200" b="1" dirty="0">
                <a:latin typeface="Montserrat Black" panose="00000A00000000000000" pitchFamily="2" charset="0"/>
              </a:rPr>
              <a:t>Project Requirements</a:t>
            </a:r>
            <a:endParaRPr dirty="0">
              <a:latin typeface="Montserrat Black" panose="00000A00000000000000" pitchFamily="2" charset="0"/>
            </a:endParaRPr>
          </a:p>
        </p:txBody>
      </p:sp>
      <p:sp>
        <p:nvSpPr>
          <p:cNvPr id="3" name="Subtitle 2">
            <a:extLst>
              <a:ext uri="{FF2B5EF4-FFF2-40B4-BE49-F238E27FC236}">
                <a16:creationId xmlns:a16="http://schemas.microsoft.com/office/drawing/2014/main" id="{58C9C8F9-B874-F634-5367-F2AA86BFD3A1}"/>
              </a:ext>
            </a:extLst>
          </p:cNvPr>
          <p:cNvSpPr>
            <a:spLocks noGrp="1" noChangeArrowheads="1"/>
          </p:cNvSpPr>
          <p:nvPr>
            <p:ph type="subTitle" idx="1"/>
          </p:nvPr>
        </p:nvSpPr>
        <p:spPr bwMode="auto">
          <a:xfrm>
            <a:off x="534989" y="1408351"/>
            <a:ext cx="802379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000000"/>
                </a:solidFill>
                <a:effectLst/>
              </a:rPr>
              <a:t>Functional Requirements</a:t>
            </a:r>
            <a:r>
              <a:rPr kumimoji="0" lang="en-US" altLang="en-US" sz="1600" b="0" i="0" u="none" strike="noStrike" cap="none" normalizeH="0" baseline="0" dirty="0">
                <a:ln>
                  <a:noFill/>
                </a:ln>
                <a:solidFill>
                  <a:srgbClr val="000000"/>
                </a:solidFill>
                <a:effectLst/>
              </a:rPr>
              <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rPr>
              <a:t>A well-defined dataset for analysis or computation.</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rPr>
              <a:t>Algorithms or methods relevant to the project objective.</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rPr>
              <a:t>Clear user interface or output display for better understanding and interaction.</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rgbClr val="000000"/>
              </a:solidFill>
              <a:effectLs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000000"/>
                </a:solidFill>
                <a:effectLst/>
              </a:rPr>
              <a:t>Additional Resources</a:t>
            </a:r>
            <a:r>
              <a:rPr kumimoji="0" lang="en-US" altLang="en-US" sz="1600" b="0" i="0" u="none" strike="noStrike" cap="none" normalizeH="0" baseline="0" dirty="0">
                <a:ln>
                  <a:noFill/>
                </a:ln>
                <a:solidFill>
                  <a:srgbClr val="000000"/>
                </a:solidFill>
                <a:effectLst/>
              </a:rPr>
              <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rPr>
              <a:t>Internet connectivity for research, downloading libraries, or cloud-based tools if needed.</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000000"/>
                </a:solidFill>
                <a:effectLst/>
              </a:rPr>
              <a:t>Access to reference materials, such as research papers or documentation for tools and methods.</a:t>
            </a:r>
          </a:p>
        </p:txBody>
      </p:sp>
    </p:spTree>
    <p:extLst>
      <p:ext uri="{BB962C8B-B14F-4D97-AF65-F5344CB8AC3E}">
        <p14:creationId xmlns:p14="http://schemas.microsoft.com/office/powerpoint/2010/main" val="39483385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7">
          <a:extLst>
            <a:ext uri="{FF2B5EF4-FFF2-40B4-BE49-F238E27FC236}">
              <a16:creationId xmlns:a16="http://schemas.microsoft.com/office/drawing/2014/main" id="{4B24D489-381E-960E-DFBF-7ACF8702491C}"/>
            </a:ext>
          </a:extLst>
        </p:cNvPr>
        <p:cNvGrpSpPr/>
        <p:nvPr/>
      </p:nvGrpSpPr>
      <p:grpSpPr>
        <a:xfrm>
          <a:off x="0" y="0"/>
          <a:ext cx="0" cy="0"/>
          <a:chOff x="0" y="0"/>
          <a:chExt cx="0" cy="0"/>
        </a:xfrm>
      </p:grpSpPr>
      <p:sp>
        <p:nvSpPr>
          <p:cNvPr id="12" name="Google Shape;800;p36">
            <a:extLst>
              <a:ext uri="{FF2B5EF4-FFF2-40B4-BE49-F238E27FC236}">
                <a16:creationId xmlns:a16="http://schemas.microsoft.com/office/drawing/2014/main" id="{839DAF2C-B1A8-D3CD-B830-1E0B48C87F46}"/>
              </a:ext>
            </a:extLst>
          </p:cNvPr>
          <p:cNvSpPr txBox="1">
            <a:spLocks noGrp="1"/>
          </p:cNvSpPr>
          <p:nvPr>
            <p:ph type="title"/>
          </p:nvPr>
        </p:nvSpPr>
        <p:spPr>
          <a:xfrm>
            <a:off x="816900" y="275667"/>
            <a:ext cx="7507200" cy="59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3200" b="1" dirty="0">
                <a:latin typeface="Montserrat Black" panose="00000A00000000000000" pitchFamily="2" charset="0"/>
              </a:rPr>
              <a:t>Project Design</a:t>
            </a:r>
            <a:endParaRPr lang="en-US" dirty="0">
              <a:latin typeface="Montserrat Black" panose="00000A00000000000000" pitchFamily="2" charset="0"/>
            </a:endParaRPr>
          </a:p>
        </p:txBody>
      </p:sp>
      <p:sp>
        <p:nvSpPr>
          <p:cNvPr id="4" name="TextBox 3">
            <a:extLst>
              <a:ext uri="{FF2B5EF4-FFF2-40B4-BE49-F238E27FC236}">
                <a16:creationId xmlns:a16="http://schemas.microsoft.com/office/drawing/2014/main" id="{10AB399E-A1F3-115D-C61A-D4EF6DF1F5F6}"/>
              </a:ext>
            </a:extLst>
          </p:cNvPr>
          <p:cNvSpPr txBox="1"/>
          <p:nvPr/>
        </p:nvSpPr>
        <p:spPr>
          <a:xfrm>
            <a:off x="816900" y="1199451"/>
            <a:ext cx="7507200" cy="2290948"/>
          </a:xfrm>
          <a:prstGeom prst="rect">
            <a:avLst/>
          </a:prstGeom>
          <a:noFill/>
        </p:spPr>
        <p:txBody>
          <a:bodyPr wrap="square" rtlCol="0">
            <a:spAutoFit/>
          </a:bodyPr>
          <a:lstStyle/>
          <a:p>
            <a:pPr>
              <a:lnSpc>
                <a:spcPct val="107000"/>
              </a:lnSpc>
              <a:spcAft>
                <a:spcPts val="800"/>
              </a:spcAft>
            </a:pPr>
            <a:r>
              <a:rPr lang="en-IN" sz="1600" b="1" kern="100" dirty="0">
                <a:effectLst/>
                <a:latin typeface="Spartan"/>
                <a:ea typeface="Calibri" panose="020F0502020204030204" pitchFamily="34" charset="0"/>
                <a:cs typeface="Times New Roman" panose="02020603050405020304" pitchFamily="18" charset="0"/>
              </a:rPr>
              <a:t>System Architecture</a:t>
            </a:r>
            <a:r>
              <a:rPr lang="en-IN" sz="1600" kern="100" dirty="0">
                <a:effectLst/>
                <a:latin typeface="Spartan"/>
                <a:ea typeface="Calibri" panose="020F0502020204030204" pitchFamily="34" charset="0"/>
                <a:cs typeface="Times New Roman" panose="02020603050405020304" pitchFamily="18" charset="0"/>
              </a:rPr>
              <a:t>:</a:t>
            </a:r>
            <a:br>
              <a:rPr lang="en-IN" sz="1600" kern="100" dirty="0">
                <a:effectLst/>
                <a:latin typeface="Spartan"/>
                <a:ea typeface="Calibri" panose="020F0502020204030204" pitchFamily="34" charset="0"/>
                <a:cs typeface="Times New Roman" panose="02020603050405020304" pitchFamily="18" charset="0"/>
              </a:rPr>
            </a:br>
            <a:r>
              <a:rPr lang="en-IN" sz="1600" kern="100" dirty="0">
                <a:effectLst/>
                <a:latin typeface="Spartan"/>
                <a:ea typeface="Calibri" panose="020F0502020204030204" pitchFamily="34" charset="0"/>
                <a:cs typeface="Times New Roman" panose="02020603050405020304" pitchFamily="18" charset="0"/>
              </a:rPr>
              <a:t>The project follows a modular design, dividing the system into components such as data input, processing, and output display. Each module interacts seamlessly to ensure smooth functionality.</a:t>
            </a:r>
          </a:p>
          <a:p>
            <a:pPr>
              <a:lnSpc>
                <a:spcPct val="107000"/>
              </a:lnSpc>
              <a:spcAft>
                <a:spcPts val="800"/>
              </a:spcAft>
            </a:pPr>
            <a:r>
              <a:rPr lang="en-IN" sz="1600" b="1" kern="100" dirty="0">
                <a:effectLst/>
                <a:latin typeface="Spartan"/>
                <a:ea typeface="Calibri" panose="020F0502020204030204" pitchFamily="34" charset="0"/>
                <a:cs typeface="Times New Roman" panose="02020603050405020304" pitchFamily="18" charset="0"/>
              </a:rPr>
              <a:t>User Interface</a:t>
            </a:r>
            <a:r>
              <a:rPr lang="en-IN" sz="1600" kern="100" dirty="0">
                <a:effectLst/>
                <a:latin typeface="Spartan"/>
                <a:ea typeface="Calibri" panose="020F0502020204030204" pitchFamily="34" charset="0"/>
                <a:cs typeface="Times New Roman" panose="02020603050405020304" pitchFamily="18" charset="0"/>
              </a:rPr>
              <a:t>:</a:t>
            </a:r>
            <a:br>
              <a:rPr lang="en-IN" sz="1600" kern="100" dirty="0">
                <a:effectLst/>
                <a:latin typeface="Spartan"/>
                <a:ea typeface="Calibri" panose="020F0502020204030204" pitchFamily="34" charset="0"/>
                <a:cs typeface="Times New Roman" panose="02020603050405020304" pitchFamily="18" charset="0"/>
              </a:rPr>
            </a:br>
            <a:r>
              <a:rPr lang="en-IN" sz="1600" kern="100" dirty="0">
                <a:effectLst/>
                <a:latin typeface="Spartan"/>
                <a:ea typeface="Calibri" panose="020F0502020204030204" pitchFamily="34" charset="0"/>
                <a:cs typeface="Times New Roman" panose="02020603050405020304" pitchFamily="18" charset="0"/>
              </a:rPr>
              <a:t>A simple and user-friendly interface is designed to display results effectively. The interface prioritizes clarity, enabling users to interact with the system without technical difficulties.</a:t>
            </a:r>
          </a:p>
        </p:txBody>
      </p:sp>
    </p:spTree>
    <p:extLst>
      <p:ext uri="{BB962C8B-B14F-4D97-AF65-F5344CB8AC3E}">
        <p14:creationId xmlns:p14="http://schemas.microsoft.com/office/powerpoint/2010/main" val="4496795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7">
          <a:extLst>
            <a:ext uri="{FF2B5EF4-FFF2-40B4-BE49-F238E27FC236}">
              <a16:creationId xmlns:a16="http://schemas.microsoft.com/office/drawing/2014/main" id="{665F9F6B-D1CD-F960-C5A0-56945B2249A3}"/>
            </a:ext>
          </a:extLst>
        </p:cNvPr>
        <p:cNvGrpSpPr/>
        <p:nvPr/>
      </p:nvGrpSpPr>
      <p:grpSpPr>
        <a:xfrm>
          <a:off x="0" y="0"/>
          <a:ext cx="0" cy="0"/>
          <a:chOff x="0" y="0"/>
          <a:chExt cx="0" cy="0"/>
        </a:xfrm>
      </p:grpSpPr>
      <p:sp>
        <p:nvSpPr>
          <p:cNvPr id="12" name="Google Shape;800;p36">
            <a:extLst>
              <a:ext uri="{FF2B5EF4-FFF2-40B4-BE49-F238E27FC236}">
                <a16:creationId xmlns:a16="http://schemas.microsoft.com/office/drawing/2014/main" id="{A46DECEA-BA6A-56B1-F033-373E4A471275}"/>
              </a:ext>
            </a:extLst>
          </p:cNvPr>
          <p:cNvSpPr txBox="1">
            <a:spLocks noGrp="1"/>
          </p:cNvSpPr>
          <p:nvPr>
            <p:ph type="title"/>
          </p:nvPr>
        </p:nvSpPr>
        <p:spPr>
          <a:xfrm>
            <a:off x="816900" y="275667"/>
            <a:ext cx="7507200" cy="59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3200" b="1" dirty="0">
                <a:latin typeface="Montserrat Black" panose="00000A00000000000000" pitchFamily="2" charset="0"/>
              </a:rPr>
              <a:t>Project Design</a:t>
            </a:r>
            <a:endParaRPr lang="en-US" dirty="0">
              <a:latin typeface="Montserrat Black" panose="00000A00000000000000" pitchFamily="2" charset="0"/>
            </a:endParaRPr>
          </a:p>
        </p:txBody>
      </p:sp>
      <p:pic>
        <p:nvPicPr>
          <p:cNvPr id="3" name="Picture 2">
            <a:extLst>
              <a:ext uri="{FF2B5EF4-FFF2-40B4-BE49-F238E27FC236}">
                <a16:creationId xmlns:a16="http://schemas.microsoft.com/office/drawing/2014/main" id="{841DECA5-BA55-F891-4601-5E7CF74D2D7B}"/>
              </a:ext>
            </a:extLst>
          </p:cNvPr>
          <p:cNvPicPr>
            <a:picLocks noChangeAspect="1"/>
          </p:cNvPicPr>
          <p:nvPr/>
        </p:nvPicPr>
        <p:blipFill>
          <a:blip r:embed="rId3"/>
          <a:stretch>
            <a:fillRect/>
          </a:stretch>
        </p:blipFill>
        <p:spPr>
          <a:xfrm>
            <a:off x="714225" y="962141"/>
            <a:ext cx="7712549" cy="35429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242156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7">
          <a:extLst>
            <a:ext uri="{FF2B5EF4-FFF2-40B4-BE49-F238E27FC236}">
              <a16:creationId xmlns:a16="http://schemas.microsoft.com/office/drawing/2014/main" id="{B8192F01-FF09-EAD0-B9E5-1C1838A930A1}"/>
            </a:ext>
          </a:extLst>
        </p:cNvPr>
        <p:cNvGrpSpPr/>
        <p:nvPr/>
      </p:nvGrpSpPr>
      <p:grpSpPr>
        <a:xfrm>
          <a:off x="0" y="0"/>
          <a:ext cx="0" cy="0"/>
          <a:chOff x="0" y="0"/>
          <a:chExt cx="0" cy="0"/>
        </a:xfrm>
      </p:grpSpPr>
      <p:sp>
        <p:nvSpPr>
          <p:cNvPr id="12" name="Google Shape;800;p36">
            <a:extLst>
              <a:ext uri="{FF2B5EF4-FFF2-40B4-BE49-F238E27FC236}">
                <a16:creationId xmlns:a16="http://schemas.microsoft.com/office/drawing/2014/main" id="{33509CEC-3F17-6371-79CC-29B14E5F6B03}"/>
              </a:ext>
            </a:extLst>
          </p:cNvPr>
          <p:cNvSpPr txBox="1">
            <a:spLocks noGrp="1"/>
          </p:cNvSpPr>
          <p:nvPr>
            <p:ph type="title"/>
          </p:nvPr>
        </p:nvSpPr>
        <p:spPr>
          <a:xfrm>
            <a:off x="816900" y="275667"/>
            <a:ext cx="7507200" cy="59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ltLang="en-IN" sz="3200" b="1" dirty="0">
                <a:latin typeface="Montserrat Black" panose="00000A00000000000000" pitchFamily="2" charset="0"/>
              </a:rPr>
              <a:t>Project Implementation</a:t>
            </a:r>
            <a:endParaRPr lang="en-US" dirty="0">
              <a:latin typeface="Montserrat Black" panose="00000A00000000000000" pitchFamily="2" charset="0"/>
            </a:endParaRPr>
          </a:p>
        </p:txBody>
      </p:sp>
      <p:sp>
        <p:nvSpPr>
          <p:cNvPr id="4" name="TextBox 3">
            <a:extLst>
              <a:ext uri="{FF2B5EF4-FFF2-40B4-BE49-F238E27FC236}">
                <a16:creationId xmlns:a16="http://schemas.microsoft.com/office/drawing/2014/main" id="{F512DEAD-7F12-6570-3B5F-243B06F3B7C0}"/>
              </a:ext>
            </a:extLst>
          </p:cNvPr>
          <p:cNvSpPr txBox="1"/>
          <p:nvPr/>
        </p:nvSpPr>
        <p:spPr>
          <a:xfrm>
            <a:off x="816900" y="870267"/>
            <a:ext cx="7507200" cy="4283609"/>
          </a:xfrm>
          <a:prstGeom prst="rect">
            <a:avLst/>
          </a:prstGeom>
          <a:noFill/>
        </p:spPr>
        <p:txBody>
          <a:bodyPr wrap="square" rtlCol="0">
            <a:spAutoFit/>
          </a:bodyPr>
          <a:lstStyle/>
          <a:p>
            <a:r>
              <a:rPr lang="en-US" sz="1600" b="1" dirty="0">
                <a:latin typeface="Spartan"/>
              </a:rPr>
              <a:t>Key Components:</a:t>
            </a:r>
          </a:p>
          <a:p>
            <a:pPr marL="285750" indent="-285750">
              <a:buFont typeface="Arial" panose="020B0604020202020204" pitchFamily="34" charset="0"/>
              <a:buChar char="•"/>
            </a:pPr>
            <a:r>
              <a:rPr lang="en-US" sz="1600" b="1" dirty="0">
                <a:latin typeface="Spartan"/>
              </a:rPr>
              <a:t>Face Detection</a:t>
            </a:r>
            <a:r>
              <a:rPr lang="en-US" sz="1600" dirty="0">
                <a:latin typeface="Spartan"/>
              </a:rPr>
              <a:t>: Using a pre-trained OpenCV face detection model to detect faces in images or webcam feed.</a:t>
            </a:r>
          </a:p>
          <a:p>
            <a:pPr marL="285750" indent="-285750">
              <a:buFont typeface="Arial" panose="020B0604020202020204" pitchFamily="34" charset="0"/>
              <a:buChar char="•"/>
            </a:pPr>
            <a:r>
              <a:rPr lang="en-US" sz="1600" b="1" dirty="0">
                <a:latin typeface="Spartan"/>
              </a:rPr>
              <a:t>Age and Gender Prediction</a:t>
            </a:r>
            <a:r>
              <a:rPr lang="en-US" sz="1600" dirty="0">
                <a:latin typeface="Spartan"/>
              </a:rPr>
              <a:t>: After detecting faces, the system uses pre-trained models to predict age and gender.</a:t>
            </a:r>
          </a:p>
          <a:p>
            <a:pPr marL="285750" indent="-285750">
              <a:buFont typeface="Arial" panose="020B0604020202020204" pitchFamily="34" charset="0"/>
              <a:buChar char="•"/>
            </a:pPr>
            <a:r>
              <a:rPr lang="en-US" sz="1600" b="1" dirty="0">
                <a:latin typeface="Spartan"/>
              </a:rPr>
              <a:t>GUI</a:t>
            </a:r>
            <a:r>
              <a:rPr lang="en-US" sz="1600" dirty="0">
                <a:latin typeface="Spartan"/>
              </a:rPr>
              <a:t>: Built with </a:t>
            </a:r>
            <a:r>
              <a:rPr lang="en-US" sz="1600" dirty="0" err="1">
                <a:latin typeface="Spartan"/>
              </a:rPr>
              <a:t>Tkinter</a:t>
            </a:r>
            <a:r>
              <a:rPr lang="en-US" sz="1600" dirty="0">
                <a:latin typeface="Spartan"/>
              </a:rPr>
              <a:t>, it allows users to either upload an image or use the webcam for real-time face detection and predictions.</a:t>
            </a:r>
          </a:p>
          <a:p>
            <a:endParaRPr lang="en-IN" sz="1600" kern="100" dirty="0">
              <a:effectLst/>
              <a:latin typeface="Spartan"/>
              <a:ea typeface="Calibri" panose="020F0502020204030204" pitchFamily="34" charset="0"/>
              <a:cs typeface="Times New Roman" panose="02020603050405020304" pitchFamily="18" charset="0"/>
            </a:endParaRPr>
          </a:p>
          <a:p>
            <a:r>
              <a:rPr lang="en-US" sz="1600" b="1" dirty="0">
                <a:latin typeface="Spartan"/>
              </a:rPr>
              <a:t>Breakdown:</a:t>
            </a:r>
          </a:p>
          <a:p>
            <a:pPr marL="285750" indent="-285750">
              <a:buFont typeface="Arial" panose="020B0604020202020204" pitchFamily="34" charset="0"/>
              <a:buChar char="•"/>
            </a:pPr>
            <a:r>
              <a:rPr lang="en-US" sz="1600" b="1" dirty="0" err="1">
                <a:latin typeface="Spartan"/>
              </a:rPr>
              <a:t>HighlightFace</a:t>
            </a:r>
            <a:r>
              <a:rPr lang="en-US" sz="1600" b="1" dirty="0">
                <a:latin typeface="Spartan"/>
              </a:rPr>
              <a:t> Function</a:t>
            </a:r>
            <a:r>
              <a:rPr lang="en-US" sz="1600" dirty="0">
                <a:latin typeface="Spartan"/>
              </a:rPr>
              <a:t>: Detects faces in a given image or video frame and returns the coordinates of detected faces.</a:t>
            </a:r>
          </a:p>
          <a:p>
            <a:pPr marL="285750" indent="-285750">
              <a:buFont typeface="Arial" panose="020B0604020202020204" pitchFamily="34" charset="0"/>
              <a:buChar char="•"/>
            </a:pPr>
            <a:r>
              <a:rPr lang="en-US" sz="1600" b="1" dirty="0">
                <a:latin typeface="Spartan"/>
              </a:rPr>
              <a:t>Process Image</a:t>
            </a:r>
            <a:r>
              <a:rPr lang="en-US" sz="1600" dirty="0">
                <a:latin typeface="Spartan"/>
              </a:rPr>
              <a:t>: Lets the user upload an image, processes it for face detection, and then predicts the age and gender.</a:t>
            </a:r>
          </a:p>
          <a:p>
            <a:pPr marL="285750" indent="-285750">
              <a:buFont typeface="Arial" panose="020B0604020202020204" pitchFamily="34" charset="0"/>
              <a:buChar char="•"/>
            </a:pPr>
            <a:r>
              <a:rPr lang="en-US" sz="1600" b="1" dirty="0">
                <a:latin typeface="Spartan"/>
              </a:rPr>
              <a:t>Process Webcam</a:t>
            </a:r>
            <a:r>
              <a:rPr lang="en-US" sz="1600" dirty="0">
                <a:latin typeface="Spartan"/>
              </a:rPr>
              <a:t>: Captures video from the webcam, performs real-time face detection, and continuously predicts the age and gender of faces in the frame.</a:t>
            </a:r>
          </a:p>
          <a:p>
            <a:pPr marL="285750" indent="-285750">
              <a:buFont typeface="Arial" panose="020B0604020202020204" pitchFamily="34" charset="0"/>
              <a:buChar char="•"/>
            </a:pPr>
            <a:r>
              <a:rPr lang="en-US" sz="1600" b="1" dirty="0">
                <a:latin typeface="Spartan"/>
              </a:rPr>
              <a:t>Exit Function</a:t>
            </a:r>
            <a:r>
              <a:rPr lang="en-US" sz="1600" dirty="0">
                <a:latin typeface="Spartan"/>
              </a:rPr>
              <a:t>: Closes the application.</a:t>
            </a:r>
          </a:p>
          <a:p>
            <a:pPr algn="just">
              <a:lnSpc>
                <a:spcPct val="107000"/>
              </a:lnSpc>
              <a:spcAft>
                <a:spcPts val="800"/>
              </a:spcAft>
            </a:pPr>
            <a:endParaRPr lang="en-IN" sz="1600" kern="100" dirty="0">
              <a:effectLst/>
              <a:latin typeface="Spartan"/>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556962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7">
          <a:extLst>
            <a:ext uri="{FF2B5EF4-FFF2-40B4-BE49-F238E27FC236}">
              <a16:creationId xmlns:a16="http://schemas.microsoft.com/office/drawing/2014/main" id="{E565DF7A-1881-79D5-3451-82EEE354B7EE}"/>
            </a:ext>
          </a:extLst>
        </p:cNvPr>
        <p:cNvGrpSpPr/>
        <p:nvPr/>
      </p:nvGrpSpPr>
      <p:grpSpPr>
        <a:xfrm>
          <a:off x="0" y="0"/>
          <a:ext cx="0" cy="0"/>
          <a:chOff x="0" y="0"/>
          <a:chExt cx="0" cy="0"/>
        </a:xfrm>
      </p:grpSpPr>
      <p:sp>
        <p:nvSpPr>
          <p:cNvPr id="12" name="Google Shape;800;p36">
            <a:extLst>
              <a:ext uri="{FF2B5EF4-FFF2-40B4-BE49-F238E27FC236}">
                <a16:creationId xmlns:a16="http://schemas.microsoft.com/office/drawing/2014/main" id="{D296BDFB-98AA-0ACE-5323-67C2124D0DC2}"/>
              </a:ext>
            </a:extLst>
          </p:cNvPr>
          <p:cNvSpPr txBox="1">
            <a:spLocks noGrp="1"/>
          </p:cNvSpPr>
          <p:nvPr>
            <p:ph type="title"/>
          </p:nvPr>
        </p:nvSpPr>
        <p:spPr>
          <a:xfrm>
            <a:off x="816900" y="275667"/>
            <a:ext cx="7507200" cy="59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ltLang="en-IN" sz="3200" b="1" dirty="0">
                <a:latin typeface="Montserrat Black" panose="00000A00000000000000" pitchFamily="2" charset="0"/>
              </a:rPr>
              <a:t>Project Implementation</a:t>
            </a:r>
            <a:endParaRPr lang="en-US" dirty="0">
              <a:latin typeface="Montserrat Black" panose="00000A00000000000000" pitchFamily="2" charset="0"/>
            </a:endParaRPr>
          </a:p>
        </p:txBody>
      </p:sp>
      <p:sp>
        <p:nvSpPr>
          <p:cNvPr id="4" name="TextBox 3">
            <a:extLst>
              <a:ext uri="{FF2B5EF4-FFF2-40B4-BE49-F238E27FC236}">
                <a16:creationId xmlns:a16="http://schemas.microsoft.com/office/drawing/2014/main" id="{5F51F6F9-5C24-D997-DEE5-3DA9BDDDB46E}"/>
              </a:ext>
            </a:extLst>
          </p:cNvPr>
          <p:cNvSpPr txBox="1"/>
          <p:nvPr/>
        </p:nvSpPr>
        <p:spPr>
          <a:xfrm>
            <a:off x="816900" y="1260411"/>
            <a:ext cx="7507200" cy="2437847"/>
          </a:xfrm>
          <a:prstGeom prst="rect">
            <a:avLst/>
          </a:prstGeom>
          <a:noFill/>
        </p:spPr>
        <p:txBody>
          <a:bodyPr wrap="square" rtlCol="0">
            <a:spAutoFit/>
          </a:bodyPr>
          <a:lstStyle/>
          <a:p>
            <a:pPr>
              <a:lnSpc>
                <a:spcPct val="107000"/>
              </a:lnSpc>
              <a:spcAft>
                <a:spcPts val="800"/>
              </a:spcAft>
            </a:pPr>
            <a:r>
              <a:rPr lang="en-IN" sz="1600" b="1" kern="100" dirty="0">
                <a:effectLst/>
                <a:latin typeface="Spartan"/>
                <a:ea typeface="Calibri" panose="020F0502020204030204" pitchFamily="34" charset="0"/>
                <a:cs typeface="Times New Roman" panose="02020603050405020304" pitchFamily="18" charset="0"/>
              </a:rPr>
              <a:t>Model Files:</a:t>
            </a:r>
            <a:endParaRPr lang="en-IN" sz="1600" kern="100" dirty="0">
              <a:effectLst/>
              <a:latin typeface="Spartan"/>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kern="100" dirty="0">
                <a:effectLst/>
                <a:latin typeface="Spartan"/>
                <a:ea typeface="Calibri" panose="020F0502020204030204" pitchFamily="34" charset="0"/>
                <a:cs typeface="Times New Roman" panose="02020603050405020304" pitchFamily="18" charset="0"/>
              </a:rPr>
              <a:t>The code loads pre-trained models for face detection, age prediction, and gender prediction from a directory specified by </a:t>
            </a:r>
            <a:r>
              <a:rPr lang="en-IN" sz="1600" kern="100" dirty="0" err="1">
                <a:effectLst/>
                <a:latin typeface="Spartan"/>
                <a:ea typeface="Calibri" panose="020F0502020204030204" pitchFamily="34" charset="0"/>
                <a:cs typeface="Times New Roman" panose="02020603050405020304" pitchFamily="18" charset="0"/>
              </a:rPr>
              <a:t>model_dir</a:t>
            </a:r>
            <a:r>
              <a:rPr lang="en-IN" sz="1600" kern="100" dirty="0">
                <a:effectLst/>
                <a:latin typeface="Spartan"/>
                <a:ea typeface="Calibri" panose="020F0502020204030204" pitchFamily="34" charset="0"/>
                <a:cs typeface="Times New Roman" panose="02020603050405020304" pitchFamily="18" charset="0"/>
              </a:rPr>
              <a:t>.</a:t>
            </a:r>
          </a:p>
          <a:p>
            <a:pPr lvl="0">
              <a:lnSpc>
                <a:spcPct val="107000"/>
              </a:lnSpc>
              <a:spcAft>
                <a:spcPts val="800"/>
              </a:spcAft>
              <a:buSzPts val="1000"/>
              <a:tabLst>
                <a:tab pos="457200" algn="l"/>
              </a:tabLst>
            </a:pPr>
            <a:endParaRPr lang="en-IN" sz="1200" kern="100" dirty="0">
              <a:effectLst/>
              <a:latin typeface="Spartan"/>
              <a:ea typeface="Calibri" panose="020F0502020204030204" pitchFamily="34" charset="0"/>
              <a:cs typeface="Times New Roman" panose="02020603050405020304" pitchFamily="18" charset="0"/>
            </a:endParaRPr>
          </a:p>
          <a:p>
            <a:pPr>
              <a:lnSpc>
                <a:spcPct val="107000"/>
              </a:lnSpc>
              <a:spcAft>
                <a:spcPts val="800"/>
              </a:spcAft>
            </a:pPr>
            <a:r>
              <a:rPr lang="en-IN" sz="1600" b="1" kern="100" dirty="0">
                <a:effectLst/>
                <a:latin typeface="Spartan"/>
                <a:ea typeface="Calibri" panose="020F0502020204030204" pitchFamily="34" charset="0"/>
                <a:cs typeface="Times New Roman" panose="02020603050405020304" pitchFamily="18" charset="0"/>
              </a:rPr>
              <a:t>GUI Elements:</a:t>
            </a:r>
            <a:endParaRPr lang="en-IN" sz="1600" kern="100" dirty="0">
              <a:effectLst/>
              <a:latin typeface="Spartan"/>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kern="100" dirty="0">
                <a:effectLst/>
                <a:latin typeface="Spartan"/>
                <a:ea typeface="Calibri" panose="020F0502020204030204" pitchFamily="34" charset="0"/>
                <a:cs typeface="Times New Roman" panose="02020603050405020304" pitchFamily="18" charset="0"/>
              </a:rPr>
              <a:t>Buttons: For processing an image, using the webcam, and exiting the application.</a:t>
            </a:r>
          </a:p>
          <a:p>
            <a:pPr marL="342900" lvl="0" indent="-342900">
              <a:lnSpc>
                <a:spcPct val="107000"/>
              </a:lnSpc>
              <a:spcAft>
                <a:spcPts val="800"/>
              </a:spcAft>
              <a:buSzPts val="1000"/>
              <a:buFont typeface="Symbol" panose="05050102010706020507" pitchFamily="18" charset="2"/>
              <a:buChar char=""/>
              <a:tabLst>
                <a:tab pos="457200" algn="l"/>
              </a:tabLst>
            </a:pPr>
            <a:r>
              <a:rPr lang="en-IN" sz="1600" kern="100" dirty="0">
                <a:effectLst/>
                <a:latin typeface="Spartan"/>
                <a:ea typeface="Calibri" panose="020F0502020204030204" pitchFamily="34" charset="0"/>
                <a:cs typeface="Times New Roman" panose="02020603050405020304" pitchFamily="18" charset="0"/>
              </a:rPr>
              <a:t>Styling: A clean, modern look with blue buttons and a header.</a:t>
            </a:r>
          </a:p>
        </p:txBody>
      </p:sp>
    </p:spTree>
    <p:extLst>
      <p:ext uri="{BB962C8B-B14F-4D97-AF65-F5344CB8AC3E}">
        <p14:creationId xmlns:p14="http://schemas.microsoft.com/office/powerpoint/2010/main" val="35427018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7">
          <a:extLst>
            <a:ext uri="{FF2B5EF4-FFF2-40B4-BE49-F238E27FC236}">
              <a16:creationId xmlns:a16="http://schemas.microsoft.com/office/drawing/2014/main" id="{7F97F067-B26C-B8D2-711E-7890738E517A}"/>
            </a:ext>
          </a:extLst>
        </p:cNvPr>
        <p:cNvGrpSpPr/>
        <p:nvPr/>
      </p:nvGrpSpPr>
      <p:grpSpPr>
        <a:xfrm>
          <a:off x="0" y="0"/>
          <a:ext cx="0" cy="0"/>
          <a:chOff x="0" y="0"/>
          <a:chExt cx="0" cy="0"/>
        </a:xfrm>
      </p:grpSpPr>
      <p:sp>
        <p:nvSpPr>
          <p:cNvPr id="12" name="Google Shape;800;p36">
            <a:extLst>
              <a:ext uri="{FF2B5EF4-FFF2-40B4-BE49-F238E27FC236}">
                <a16:creationId xmlns:a16="http://schemas.microsoft.com/office/drawing/2014/main" id="{0A71B642-7A8F-B09D-A55F-5115953FBA7B}"/>
              </a:ext>
            </a:extLst>
          </p:cNvPr>
          <p:cNvSpPr txBox="1">
            <a:spLocks noGrp="1"/>
          </p:cNvSpPr>
          <p:nvPr>
            <p:ph type="title"/>
          </p:nvPr>
        </p:nvSpPr>
        <p:spPr>
          <a:xfrm>
            <a:off x="816900" y="275667"/>
            <a:ext cx="7507200" cy="59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ltLang="en-IN" sz="3200" b="1" dirty="0">
                <a:latin typeface="Montserrat Black" panose="00000A00000000000000" pitchFamily="2" charset="0"/>
              </a:rPr>
              <a:t>Project Results</a:t>
            </a:r>
            <a:endParaRPr dirty="0">
              <a:latin typeface="Montserrat Black" panose="00000A00000000000000" pitchFamily="2" charset="0"/>
            </a:endParaRPr>
          </a:p>
        </p:txBody>
      </p:sp>
      <p:sp>
        <p:nvSpPr>
          <p:cNvPr id="4" name="TextBox 3">
            <a:extLst>
              <a:ext uri="{FF2B5EF4-FFF2-40B4-BE49-F238E27FC236}">
                <a16:creationId xmlns:a16="http://schemas.microsoft.com/office/drawing/2014/main" id="{9E46D89B-5106-094B-7140-69D5DFF921C5}"/>
              </a:ext>
            </a:extLst>
          </p:cNvPr>
          <p:cNvSpPr txBox="1"/>
          <p:nvPr/>
        </p:nvSpPr>
        <p:spPr>
          <a:xfrm>
            <a:off x="816900" y="1114107"/>
            <a:ext cx="7507200" cy="2800767"/>
          </a:xfrm>
          <a:prstGeom prst="rect">
            <a:avLst/>
          </a:prstGeom>
          <a:noFill/>
        </p:spPr>
        <p:txBody>
          <a:bodyPr wrap="square" rtlCol="0">
            <a:spAutoFit/>
          </a:bodyPr>
          <a:lstStyle/>
          <a:p>
            <a:r>
              <a:rPr lang="en-US" sz="1600" dirty="0">
                <a:latin typeface="Spartan"/>
              </a:rPr>
              <a:t>The project focused on detecting age and gender from facial images using machine learning models. The model predicted age ranges (e.g., "15-20 years" or "30-35 years") with reasonable accuracy, especially for well-lit images, though performance declined slightly with poor lighting or unusual angles. Gender predictions ("Male" or "Female") were highly accurate, with success rates over 90%.</a:t>
            </a:r>
          </a:p>
          <a:p>
            <a:endParaRPr lang="en-US" sz="1600" dirty="0">
              <a:latin typeface="Spartan"/>
            </a:endParaRPr>
          </a:p>
          <a:p>
            <a:r>
              <a:rPr lang="en-US" sz="1600" dirty="0">
                <a:latin typeface="Spartan"/>
              </a:rPr>
              <a:t>The results were displayed in a user-friendly interface, showing detected faces along with predicted age and gender.</a:t>
            </a:r>
          </a:p>
          <a:p>
            <a:endParaRPr lang="en-US" sz="1600" dirty="0">
              <a:latin typeface="Spartan"/>
            </a:endParaRPr>
          </a:p>
          <a:p>
            <a:r>
              <a:rPr lang="en-US" sz="1600" dirty="0">
                <a:latin typeface="Spartan"/>
              </a:rPr>
              <a:t>The project demonstrated the effectiveness of machine learning for age and gender detection, providing reliable results in real-world scenarios.</a:t>
            </a:r>
          </a:p>
        </p:txBody>
      </p:sp>
    </p:spTree>
    <p:extLst>
      <p:ext uri="{BB962C8B-B14F-4D97-AF65-F5344CB8AC3E}">
        <p14:creationId xmlns:p14="http://schemas.microsoft.com/office/powerpoint/2010/main" val="23401047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7">
          <a:extLst>
            <a:ext uri="{FF2B5EF4-FFF2-40B4-BE49-F238E27FC236}">
              <a16:creationId xmlns:a16="http://schemas.microsoft.com/office/drawing/2014/main" id="{E80A5C3E-F669-FB78-1E9C-E33C8239CAE1}"/>
            </a:ext>
          </a:extLst>
        </p:cNvPr>
        <p:cNvGrpSpPr/>
        <p:nvPr/>
      </p:nvGrpSpPr>
      <p:grpSpPr>
        <a:xfrm>
          <a:off x="0" y="0"/>
          <a:ext cx="0" cy="0"/>
          <a:chOff x="0" y="0"/>
          <a:chExt cx="0" cy="0"/>
        </a:xfrm>
      </p:grpSpPr>
      <p:sp>
        <p:nvSpPr>
          <p:cNvPr id="12" name="Google Shape;800;p36">
            <a:extLst>
              <a:ext uri="{FF2B5EF4-FFF2-40B4-BE49-F238E27FC236}">
                <a16:creationId xmlns:a16="http://schemas.microsoft.com/office/drawing/2014/main" id="{9BEB0E50-D86B-A9D8-84CA-91E0B24BBE91}"/>
              </a:ext>
            </a:extLst>
          </p:cNvPr>
          <p:cNvSpPr txBox="1">
            <a:spLocks noGrp="1"/>
          </p:cNvSpPr>
          <p:nvPr>
            <p:ph type="title"/>
          </p:nvPr>
        </p:nvSpPr>
        <p:spPr>
          <a:xfrm>
            <a:off x="816900" y="275667"/>
            <a:ext cx="7507200" cy="59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ltLang="en-IN" sz="3200" b="1" dirty="0">
                <a:latin typeface="Montserrat Black" panose="00000A00000000000000" pitchFamily="2" charset="0"/>
              </a:rPr>
              <a:t>Project Results</a:t>
            </a:r>
            <a:endParaRPr dirty="0">
              <a:latin typeface="Montserrat Black" panose="00000A00000000000000" pitchFamily="2" charset="0"/>
            </a:endParaRPr>
          </a:p>
        </p:txBody>
      </p:sp>
      <p:pic>
        <p:nvPicPr>
          <p:cNvPr id="8204" name="Picture 12">
            <a:extLst>
              <a:ext uri="{FF2B5EF4-FFF2-40B4-BE49-F238E27FC236}">
                <a16:creationId xmlns:a16="http://schemas.microsoft.com/office/drawing/2014/main" id="{5E65A75E-8F20-29E6-535A-D8BD18FE0B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22209"/>
          <a:stretch>
            <a:fillRect/>
          </a:stretch>
        </p:blipFill>
        <p:spPr bwMode="auto">
          <a:xfrm>
            <a:off x="1513700" y="1968168"/>
            <a:ext cx="6035675" cy="19732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B874294-8B29-AB58-7C50-557B36BFA715}"/>
              </a:ext>
            </a:extLst>
          </p:cNvPr>
          <p:cNvSpPr txBox="1"/>
          <p:nvPr/>
        </p:nvSpPr>
        <p:spPr>
          <a:xfrm>
            <a:off x="951571" y="1013644"/>
            <a:ext cx="7449014" cy="830997"/>
          </a:xfrm>
          <a:prstGeom prst="rect">
            <a:avLst/>
          </a:prstGeom>
          <a:noFill/>
        </p:spPr>
        <p:txBody>
          <a:bodyPr wrap="square">
            <a:spAutoFit/>
          </a:bodyPr>
          <a:lstStyle/>
          <a:p>
            <a:r>
              <a:rPr lang="en-US" sz="1600" dirty="0">
                <a:latin typeface="Spartan"/>
                <a:cs typeface="Times New Roman" panose="02020603050405020304" pitchFamily="18" charset="0"/>
              </a:rPr>
              <a:t>After running the code, This window will appear with three buttons: "Process Image" to detect age and gender from a selected image, "Use Webcam" to detect age and gender from the live webcam feed, and "Exit" to close the application.</a:t>
            </a:r>
          </a:p>
        </p:txBody>
      </p:sp>
    </p:spTree>
    <p:extLst>
      <p:ext uri="{BB962C8B-B14F-4D97-AF65-F5344CB8AC3E}">
        <p14:creationId xmlns:p14="http://schemas.microsoft.com/office/powerpoint/2010/main" val="5173917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7">
          <a:extLst>
            <a:ext uri="{FF2B5EF4-FFF2-40B4-BE49-F238E27FC236}">
              <a16:creationId xmlns:a16="http://schemas.microsoft.com/office/drawing/2014/main" id="{2657E92E-6CD1-2606-58F7-58905BAFC98B}"/>
            </a:ext>
          </a:extLst>
        </p:cNvPr>
        <p:cNvGrpSpPr/>
        <p:nvPr/>
      </p:nvGrpSpPr>
      <p:grpSpPr>
        <a:xfrm>
          <a:off x="0" y="0"/>
          <a:ext cx="0" cy="0"/>
          <a:chOff x="0" y="0"/>
          <a:chExt cx="0" cy="0"/>
        </a:xfrm>
      </p:grpSpPr>
      <p:sp>
        <p:nvSpPr>
          <p:cNvPr id="12" name="Google Shape;800;p36">
            <a:extLst>
              <a:ext uri="{FF2B5EF4-FFF2-40B4-BE49-F238E27FC236}">
                <a16:creationId xmlns:a16="http://schemas.microsoft.com/office/drawing/2014/main" id="{DBA865EE-8928-887A-A779-D7F0884FFE35}"/>
              </a:ext>
            </a:extLst>
          </p:cNvPr>
          <p:cNvSpPr txBox="1">
            <a:spLocks noGrp="1"/>
          </p:cNvSpPr>
          <p:nvPr>
            <p:ph type="title"/>
          </p:nvPr>
        </p:nvSpPr>
        <p:spPr>
          <a:xfrm>
            <a:off x="816900" y="275667"/>
            <a:ext cx="7507200" cy="59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ltLang="en-IN" sz="3200" b="1" dirty="0">
                <a:latin typeface="Montserrat Black" panose="00000A00000000000000" pitchFamily="2" charset="0"/>
              </a:rPr>
              <a:t>Project Results</a:t>
            </a:r>
            <a:endParaRPr dirty="0">
              <a:latin typeface="Montserrat Black" panose="00000A00000000000000" pitchFamily="2" charset="0"/>
            </a:endParaRPr>
          </a:p>
        </p:txBody>
      </p:sp>
      <p:pic>
        <p:nvPicPr>
          <p:cNvPr id="11266" name="Picture 2">
            <a:extLst>
              <a:ext uri="{FF2B5EF4-FFF2-40B4-BE49-F238E27FC236}">
                <a16:creationId xmlns:a16="http://schemas.microsoft.com/office/drawing/2014/main" id="{28030210-9D91-B024-C5EE-490B26E335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7840" y="1564640"/>
            <a:ext cx="5572583" cy="25390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3FCBBC9-30FD-3057-D31C-B075236B6423}"/>
              </a:ext>
            </a:extLst>
          </p:cNvPr>
          <p:cNvSpPr txBox="1"/>
          <p:nvPr/>
        </p:nvSpPr>
        <p:spPr>
          <a:xfrm>
            <a:off x="528320" y="937270"/>
            <a:ext cx="8138160" cy="338554"/>
          </a:xfrm>
          <a:prstGeom prst="rect">
            <a:avLst/>
          </a:prstGeom>
          <a:noFill/>
        </p:spPr>
        <p:txBody>
          <a:bodyPr wrap="square">
            <a:spAutoFit/>
          </a:bodyPr>
          <a:lstStyle/>
          <a:p>
            <a:r>
              <a:rPr lang="en-US" sz="1600" dirty="0">
                <a:latin typeface="Spartan"/>
              </a:rPr>
              <a:t>After clicking the "Process Image" button, a file dialog opens to select an image from the files.</a:t>
            </a:r>
            <a:endParaRPr lang="en-IN" sz="1600" dirty="0">
              <a:latin typeface="Spartan"/>
            </a:endParaRPr>
          </a:p>
        </p:txBody>
      </p:sp>
    </p:spTree>
    <p:extLst>
      <p:ext uri="{BB962C8B-B14F-4D97-AF65-F5344CB8AC3E}">
        <p14:creationId xmlns:p14="http://schemas.microsoft.com/office/powerpoint/2010/main" val="8232146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7">
          <a:extLst>
            <a:ext uri="{FF2B5EF4-FFF2-40B4-BE49-F238E27FC236}">
              <a16:creationId xmlns:a16="http://schemas.microsoft.com/office/drawing/2014/main" id="{033BBA03-14F5-CA34-E65F-D0F708AE7A29}"/>
            </a:ext>
          </a:extLst>
        </p:cNvPr>
        <p:cNvGrpSpPr/>
        <p:nvPr/>
      </p:nvGrpSpPr>
      <p:grpSpPr>
        <a:xfrm>
          <a:off x="0" y="0"/>
          <a:ext cx="0" cy="0"/>
          <a:chOff x="0" y="0"/>
          <a:chExt cx="0" cy="0"/>
        </a:xfrm>
      </p:grpSpPr>
      <p:sp>
        <p:nvSpPr>
          <p:cNvPr id="12" name="Google Shape;800;p36">
            <a:extLst>
              <a:ext uri="{FF2B5EF4-FFF2-40B4-BE49-F238E27FC236}">
                <a16:creationId xmlns:a16="http://schemas.microsoft.com/office/drawing/2014/main" id="{AEC46662-23ED-65E5-C6E5-DD95C5B1023F}"/>
              </a:ext>
            </a:extLst>
          </p:cNvPr>
          <p:cNvSpPr txBox="1">
            <a:spLocks noGrp="1"/>
          </p:cNvSpPr>
          <p:nvPr>
            <p:ph type="title"/>
          </p:nvPr>
        </p:nvSpPr>
        <p:spPr>
          <a:xfrm>
            <a:off x="816900" y="275667"/>
            <a:ext cx="7507200" cy="59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ltLang="en-IN" sz="3200" b="1" dirty="0">
                <a:latin typeface="Montserrat Black" panose="00000A00000000000000" pitchFamily="2" charset="0"/>
              </a:rPr>
              <a:t>Project Results</a:t>
            </a:r>
            <a:endParaRPr dirty="0">
              <a:latin typeface="Montserrat Black" panose="00000A00000000000000" pitchFamily="2" charset="0"/>
            </a:endParaRPr>
          </a:p>
        </p:txBody>
      </p:sp>
      <p:pic>
        <p:nvPicPr>
          <p:cNvPr id="9218" name="Picture 2">
            <a:extLst>
              <a:ext uri="{FF2B5EF4-FFF2-40B4-BE49-F238E27FC236}">
                <a16:creationId xmlns:a16="http://schemas.microsoft.com/office/drawing/2014/main" id="{04A08DEE-B33B-EF78-9F07-E22E0344DF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4518" y="1856554"/>
            <a:ext cx="5341478" cy="27432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24D5212-3F6F-849F-E0FA-5262E1E79B61}"/>
              </a:ext>
            </a:extLst>
          </p:cNvPr>
          <p:cNvSpPr txBox="1"/>
          <p:nvPr/>
        </p:nvSpPr>
        <p:spPr>
          <a:xfrm>
            <a:off x="897676" y="900849"/>
            <a:ext cx="7507200" cy="830997"/>
          </a:xfrm>
          <a:prstGeom prst="rect">
            <a:avLst/>
          </a:prstGeom>
          <a:noFill/>
        </p:spPr>
        <p:txBody>
          <a:bodyPr wrap="square">
            <a:spAutoFit/>
          </a:bodyPr>
          <a:lstStyle/>
          <a:p>
            <a:r>
              <a:rPr lang="en-US" sz="1600" dirty="0">
                <a:latin typeface="Spartan"/>
              </a:rPr>
              <a:t>The program detects the age and gender of a lady from the provided photo displaying a green color border around the face. This lady age above 18+ that’s why displaying green color border. </a:t>
            </a:r>
            <a:endParaRPr lang="en-IN" sz="1600" dirty="0">
              <a:latin typeface="Spartan"/>
            </a:endParaRPr>
          </a:p>
        </p:txBody>
      </p:sp>
    </p:spTree>
    <p:extLst>
      <p:ext uri="{BB962C8B-B14F-4D97-AF65-F5344CB8AC3E}">
        <p14:creationId xmlns:p14="http://schemas.microsoft.com/office/powerpoint/2010/main" val="3302025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grpSp>
        <p:nvGrpSpPr>
          <p:cNvPr id="700" name="Google Shape;700;p33"/>
          <p:cNvGrpSpPr/>
          <p:nvPr/>
        </p:nvGrpSpPr>
        <p:grpSpPr>
          <a:xfrm rot="9670983">
            <a:off x="4784194" y="1129809"/>
            <a:ext cx="1040180" cy="1007303"/>
            <a:chOff x="1257900" y="1424000"/>
            <a:chExt cx="1211650" cy="1173352"/>
          </a:xfrm>
        </p:grpSpPr>
        <p:sp>
          <p:nvSpPr>
            <p:cNvPr id="701" name="Google Shape;701;p33"/>
            <p:cNvSpPr/>
            <p:nvPr/>
          </p:nvSpPr>
          <p:spPr>
            <a:xfrm>
              <a:off x="1257900" y="1424000"/>
              <a:ext cx="1211650" cy="1173352"/>
            </a:xfrm>
            <a:custGeom>
              <a:avLst/>
              <a:gdLst/>
              <a:ahLst/>
              <a:cxnLst/>
              <a:rect l="l" t="t" r="r" b="b"/>
              <a:pathLst>
                <a:path w="23254" h="22519" extrusionOk="0">
                  <a:moveTo>
                    <a:pt x="14693" y="656"/>
                  </a:moveTo>
                  <a:cubicBezTo>
                    <a:pt x="14788" y="656"/>
                    <a:pt x="14899" y="677"/>
                    <a:pt x="15026" y="677"/>
                  </a:cubicBezTo>
                  <a:cubicBezTo>
                    <a:pt x="13526" y="3190"/>
                    <a:pt x="12681" y="5833"/>
                    <a:pt x="12323" y="8643"/>
                  </a:cubicBezTo>
                  <a:cubicBezTo>
                    <a:pt x="12288" y="8631"/>
                    <a:pt x="12276" y="8631"/>
                    <a:pt x="12240" y="8631"/>
                  </a:cubicBezTo>
                  <a:lnTo>
                    <a:pt x="12240" y="6785"/>
                  </a:lnTo>
                  <a:cubicBezTo>
                    <a:pt x="12240" y="5976"/>
                    <a:pt x="12204" y="5154"/>
                    <a:pt x="12216" y="4357"/>
                  </a:cubicBezTo>
                  <a:cubicBezTo>
                    <a:pt x="12228" y="3535"/>
                    <a:pt x="12276" y="2702"/>
                    <a:pt x="12466" y="1880"/>
                  </a:cubicBezTo>
                  <a:cubicBezTo>
                    <a:pt x="12526" y="1630"/>
                    <a:pt x="12657" y="1463"/>
                    <a:pt x="12883" y="1332"/>
                  </a:cubicBezTo>
                  <a:cubicBezTo>
                    <a:pt x="13407" y="1023"/>
                    <a:pt x="13990" y="844"/>
                    <a:pt x="14562" y="677"/>
                  </a:cubicBezTo>
                  <a:cubicBezTo>
                    <a:pt x="14602" y="662"/>
                    <a:pt x="14645" y="656"/>
                    <a:pt x="14693" y="656"/>
                  </a:cubicBezTo>
                  <a:close/>
                  <a:moveTo>
                    <a:pt x="4244" y="7280"/>
                  </a:moveTo>
                  <a:cubicBezTo>
                    <a:pt x="4515" y="7280"/>
                    <a:pt x="4791" y="7319"/>
                    <a:pt x="5073" y="7381"/>
                  </a:cubicBezTo>
                  <a:cubicBezTo>
                    <a:pt x="5144" y="7393"/>
                    <a:pt x="5215" y="7440"/>
                    <a:pt x="5299" y="7476"/>
                  </a:cubicBezTo>
                  <a:cubicBezTo>
                    <a:pt x="5942" y="7857"/>
                    <a:pt x="6585" y="8226"/>
                    <a:pt x="7239" y="8595"/>
                  </a:cubicBezTo>
                  <a:cubicBezTo>
                    <a:pt x="7299" y="8631"/>
                    <a:pt x="7335" y="8667"/>
                    <a:pt x="7382" y="8726"/>
                  </a:cubicBezTo>
                  <a:cubicBezTo>
                    <a:pt x="6213" y="8557"/>
                    <a:pt x="5050" y="8477"/>
                    <a:pt x="3881" y="8477"/>
                  </a:cubicBezTo>
                  <a:cubicBezTo>
                    <a:pt x="3240" y="8477"/>
                    <a:pt x="2598" y="8501"/>
                    <a:pt x="1953" y="8548"/>
                  </a:cubicBezTo>
                  <a:lnTo>
                    <a:pt x="1917" y="8464"/>
                  </a:lnTo>
                  <a:cubicBezTo>
                    <a:pt x="2025" y="8357"/>
                    <a:pt x="2120" y="8214"/>
                    <a:pt x="2251" y="8119"/>
                  </a:cubicBezTo>
                  <a:cubicBezTo>
                    <a:pt x="2513" y="7940"/>
                    <a:pt x="2798" y="7762"/>
                    <a:pt x="3060" y="7595"/>
                  </a:cubicBezTo>
                  <a:cubicBezTo>
                    <a:pt x="3446" y="7367"/>
                    <a:pt x="3839" y="7280"/>
                    <a:pt x="4244" y="7280"/>
                  </a:cubicBezTo>
                  <a:close/>
                  <a:moveTo>
                    <a:pt x="16105" y="552"/>
                  </a:moveTo>
                  <a:cubicBezTo>
                    <a:pt x="16270" y="552"/>
                    <a:pt x="16414" y="599"/>
                    <a:pt x="16550" y="725"/>
                  </a:cubicBezTo>
                  <a:cubicBezTo>
                    <a:pt x="16645" y="832"/>
                    <a:pt x="16812" y="868"/>
                    <a:pt x="16943" y="928"/>
                  </a:cubicBezTo>
                  <a:cubicBezTo>
                    <a:pt x="17062" y="987"/>
                    <a:pt x="17205" y="1023"/>
                    <a:pt x="17396" y="1082"/>
                  </a:cubicBezTo>
                  <a:cubicBezTo>
                    <a:pt x="15324" y="3630"/>
                    <a:pt x="13597" y="6333"/>
                    <a:pt x="12347" y="9345"/>
                  </a:cubicBezTo>
                  <a:cubicBezTo>
                    <a:pt x="12347" y="9250"/>
                    <a:pt x="12335" y="9143"/>
                    <a:pt x="12359" y="9059"/>
                  </a:cubicBezTo>
                  <a:cubicBezTo>
                    <a:pt x="12681" y="7024"/>
                    <a:pt x="13193" y="5023"/>
                    <a:pt x="13990" y="3118"/>
                  </a:cubicBezTo>
                  <a:cubicBezTo>
                    <a:pt x="14252" y="2452"/>
                    <a:pt x="14598" y="1797"/>
                    <a:pt x="14895" y="1142"/>
                  </a:cubicBezTo>
                  <a:cubicBezTo>
                    <a:pt x="15014" y="868"/>
                    <a:pt x="15193" y="713"/>
                    <a:pt x="15479" y="666"/>
                  </a:cubicBezTo>
                  <a:cubicBezTo>
                    <a:pt x="15657" y="630"/>
                    <a:pt x="15812" y="594"/>
                    <a:pt x="15991" y="558"/>
                  </a:cubicBezTo>
                  <a:cubicBezTo>
                    <a:pt x="16030" y="554"/>
                    <a:pt x="16068" y="552"/>
                    <a:pt x="16105" y="552"/>
                  </a:cubicBezTo>
                  <a:close/>
                  <a:moveTo>
                    <a:pt x="6620" y="225"/>
                  </a:moveTo>
                  <a:cubicBezTo>
                    <a:pt x="6870" y="368"/>
                    <a:pt x="7061" y="618"/>
                    <a:pt x="7239" y="856"/>
                  </a:cubicBezTo>
                  <a:cubicBezTo>
                    <a:pt x="8775" y="2880"/>
                    <a:pt x="9990" y="5083"/>
                    <a:pt x="10883" y="7464"/>
                  </a:cubicBezTo>
                  <a:cubicBezTo>
                    <a:pt x="11097" y="8012"/>
                    <a:pt x="11276" y="8583"/>
                    <a:pt x="11466" y="9143"/>
                  </a:cubicBezTo>
                  <a:cubicBezTo>
                    <a:pt x="11478" y="9202"/>
                    <a:pt x="11514" y="9250"/>
                    <a:pt x="11561" y="9298"/>
                  </a:cubicBezTo>
                  <a:cubicBezTo>
                    <a:pt x="11228" y="7750"/>
                    <a:pt x="10645" y="6273"/>
                    <a:pt x="9954" y="4857"/>
                  </a:cubicBezTo>
                  <a:cubicBezTo>
                    <a:pt x="9252" y="3440"/>
                    <a:pt x="8382" y="2118"/>
                    <a:pt x="7370" y="844"/>
                  </a:cubicBezTo>
                  <a:cubicBezTo>
                    <a:pt x="7579" y="787"/>
                    <a:pt x="7775" y="761"/>
                    <a:pt x="7958" y="761"/>
                  </a:cubicBezTo>
                  <a:cubicBezTo>
                    <a:pt x="8120" y="761"/>
                    <a:pt x="8273" y="781"/>
                    <a:pt x="8418" y="820"/>
                  </a:cubicBezTo>
                  <a:cubicBezTo>
                    <a:pt x="8518" y="851"/>
                    <a:pt x="8612" y="866"/>
                    <a:pt x="8702" y="866"/>
                  </a:cubicBezTo>
                  <a:cubicBezTo>
                    <a:pt x="8888" y="866"/>
                    <a:pt x="9055" y="802"/>
                    <a:pt x="9216" y="689"/>
                  </a:cubicBezTo>
                  <a:cubicBezTo>
                    <a:pt x="9322" y="621"/>
                    <a:pt x="9424" y="591"/>
                    <a:pt x="9533" y="591"/>
                  </a:cubicBezTo>
                  <a:cubicBezTo>
                    <a:pt x="9595" y="591"/>
                    <a:pt x="9659" y="601"/>
                    <a:pt x="9728" y="618"/>
                  </a:cubicBezTo>
                  <a:cubicBezTo>
                    <a:pt x="10514" y="808"/>
                    <a:pt x="11121" y="1261"/>
                    <a:pt x="11359" y="2047"/>
                  </a:cubicBezTo>
                  <a:cubicBezTo>
                    <a:pt x="11573" y="2725"/>
                    <a:pt x="11704" y="3428"/>
                    <a:pt x="11871" y="4130"/>
                  </a:cubicBezTo>
                  <a:cubicBezTo>
                    <a:pt x="11895" y="4214"/>
                    <a:pt x="11883" y="4345"/>
                    <a:pt x="11942" y="4392"/>
                  </a:cubicBezTo>
                  <a:cubicBezTo>
                    <a:pt x="12145" y="4618"/>
                    <a:pt x="12073" y="4868"/>
                    <a:pt x="12073" y="5142"/>
                  </a:cubicBezTo>
                  <a:cubicBezTo>
                    <a:pt x="12062" y="5916"/>
                    <a:pt x="12062" y="6690"/>
                    <a:pt x="12073" y="7464"/>
                  </a:cubicBezTo>
                  <a:cubicBezTo>
                    <a:pt x="12097" y="7869"/>
                    <a:pt x="12145" y="8274"/>
                    <a:pt x="12157" y="8667"/>
                  </a:cubicBezTo>
                  <a:cubicBezTo>
                    <a:pt x="12157" y="8786"/>
                    <a:pt x="12073" y="8893"/>
                    <a:pt x="12038" y="9000"/>
                  </a:cubicBezTo>
                  <a:cubicBezTo>
                    <a:pt x="11925" y="9565"/>
                    <a:pt x="11479" y="9884"/>
                    <a:pt x="10883" y="9884"/>
                  </a:cubicBezTo>
                  <a:cubicBezTo>
                    <a:pt x="10852" y="9884"/>
                    <a:pt x="10820" y="9883"/>
                    <a:pt x="10788" y="9881"/>
                  </a:cubicBezTo>
                  <a:cubicBezTo>
                    <a:pt x="10145" y="9845"/>
                    <a:pt x="9597" y="9595"/>
                    <a:pt x="9037" y="9310"/>
                  </a:cubicBezTo>
                  <a:cubicBezTo>
                    <a:pt x="8061" y="8809"/>
                    <a:pt x="7073" y="8309"/>
                    <a:pt x="6096" y="7797"/>
                  </a:cubicBezTo>
                  <a:cubicBezTo>
                    <a:pt x="5918" y="7702"/>
                    <a:pt x="5799" y="7524"/>
                    <a:pt x="5644" y="7405"/>
                  </a:cubicBezTo>
                  <a:cubicBezTo>
                    <a:pt x="5394" y="7214"/>
                    <a:pt x="5132" y="7024"/>
                    <a:pt x="4870" y="6821"/>
                  </a:cubicBezTo>
                  <a:cubicBezTo>
                    <a:pt x="4680" y="6690"/>
                    <a:pt x="4572" y="6523"/>
                    <a:pt x="4561" y="6285"/>
                  </a:cubicBezTo>
                  <a:cubicBezTo>
                    <a:pt x="4549" y="6095"/>
                    <a:pt x="4477" y="5892"/>
                    <a:pt x="4382" y="5714"/>
                  </a:cubicBezTo>
                  <a:cubicBezTo>
                    <a:pt x="4311" y="5535"/>
                    <a:pt x="4275" y="5369"/>
                    <a:pt x="4430" y="5214"/>
                  </a:cubicBezTo>
                  <a:cubicBezTo>
                    <a:pt x="4561" y="5083"/>
                    <a:pt x="4561" y="4916"/>
                    <a:pt x="4501" y="4761"/>
                  </a:cubicBezTo>
                  <a:cubicBezTo>
                    <a:pt x="4477" y="4642"/>
                    <a:pt x="4442" y="4499"/>
                    <a:pt x="4394" y="4380"/>
                  </a:cubicBezTo>
                  <a:cubicBezTo>
                    <a:pt x="4370" y="4249"/>
                    <a:pt x="4370" y="4130"/>
                    <a:pt x="4453" y="4011"/>
                  </a:cubicBezTo>
                  <a:cubicBezTo>
                    <a:pt x="4680" y="3725"/>
                    <a:pt x="4715" y="3368"/>
                    <a:pt x="4680" y="3023"/>
                  </a:cubicBezTo>
                  <a:cubicBezTo>
                    <a:pt x="4656" y="2475"/>
                    <a:pt x="4656" y="2463"/>
                    <a:pt x="5204" y="2332"/>
                  </a:cubicBezTo>
                  <a:cubicBezTo>
                    <a:pt x="5334" y="2285"/>
                    <a:pt x="5454" y="2261"/>
                    <a:pt x="5573" y="2201"/>
                  </a:cubicBezTo>
                  <a:cubicBezTo>
                    <a:pt x="5858" y="2059"/>
                    <a:pt x="5977" y="1856"/>
                    <a:pt x="5823" y="1582"/>
                  </a:cubicBezTo>
                  <a:cubicBezTo>
                    <a:pt x="5632" y="1213"/>
                    <a:pt x="5763" y="987"/>
                    <a:pt x="6037" y="749"/>
                  </a:cubicBezTo>
                  <a:cubicBezTo>
                    <a:pt x="6227" y="582"/>
                    <a:pt x="6406" y="427"/>
                    <a:pt x="6620" y="225"/>
                  </a:cubicBezTo>
                  <a:close/>
                  <a:moveTo>
                    <a:pt x="17700" y="1057"/>
                  </a:moveTo>
                  <a:cubicBezTo>
                    <a:pt x="17713" y="1057"/>
                    <a:pt x="17727" y="1057"/>
                    <a:pt x="17741" y="1058"/>
                  </a:cubicBezTo>
                  <a:cubicBezTo>
                    <a:pt x="17889" y="1076"/>
                    <a:pt x="18031" y="1087"/>
                    <a:pt x="18180" y="1087"/>
                  </a:cubicBezTo>
                  <a:cubicBezTo>
                    <a:pt x="18235" y="1087"/>
                    <a:pt x="18291" y="1085"/>
                    <a:pt x="18348" y="1082"/>
                  </a:cubicBezTo>
                  <a:cubicBezTo>
                    <a:pt x="18367" y="1080"/>
                    <a:pt x="18386" y="1079"/>
                    <a:pt x="18403" y="1079"/>
                  </a:cubicBezTo>
                  <a:cubicBezTo>
                    <a:pt x="18553" y="1079"/>
                    <a:pt x="18614" y="1171"/>
                    <a:pt x="18646" y="1320"/>
                  </a:cubicBezTo>
                  <a:cubicBezTo>
                    <a:pt x="18681" y="1475"/>
                    <a:pt x="18717" y="1642"/>
                    <a:pt x="18741" y="1809"/>
                  </a:cubicBezTo>
                  <a:cubicBezTo>
                    <a:pt x="18800" y="2059"/>
                    <a:pt x="18860" y="2309"/>
                    <a:pt x="19086" y="2487"/>
                  </a:cubicBezTo>
                  <a:cubicBezTo>
                    <a:pt x="19146" y="2535"/>
                    <a:pt x="19146" y="2642"/>
                    <a:pt x="19181" y="2713"/>
                  </a:cubicBezTo>
                  <a:cubicBezTo>
                    <a:pt x="19296" y="2673"/>
                    <a:pt x="19386" y="2652"/>
                    <a:pt x="19460" y="2652"/>
                  </a:cubicBezTo>
                  <a:cubicBezTo>
                    <a:pt x="19624" y="2652"/>
                    <a:pt x="19706" y="2757"/>
                    <a:pt x="19789" y="2987"/>
                  </a:cubicBezTo>
                  <a:cubicBezTo>
                    <a:pt x="19848" y="3178"/>
                    <a:pt x="19955" y="3356"/>
                    <a:pt x="20051" y="3547"/>
                  </a:cubicBezTo>
                  <a:cubicBezTo>
                    <a:pt x="20098" y="3654"/>
                    <a:pt x="20170" y="3749"/>
                    <a:pt x="20229" y="3845"/>
                  </a:cubicBezTo>
                  <a:cubicBezTo>
                    <a:pt x="20432" y="4166"/>
                    <a:pt x="20503" y="4464"/>
                    <a:pt x="20193" y="4738"/>
                  </a:cubicBezTo>
                  <a:cubicBezTo>
                    <a:pt x="20146" y="4785"/>
                    <a:pt x="20134" y="4880"/>
                    <a:pt x="20098" y="4940"/>
                  </a:cubicBezTo>
                  <a:cubicBezTo>
                    <a:pt x="20217" y="4833"/>
                    <a:pt x="20336" y="4726"/>
                    <a:pt x="20467" y="4607"/>
                  </a:cubicBezTo>
                  <a:cubicBezTo>
                    <a:pt x="20503" y="4702"/>
                    <a:pt x="20527" y="4773"/>
                    <a:pt x="20527" y="4845"/>
                  </a:cubicBezTo>
                  <a:cubicBezTo>
                    <a:pt x="20563" y="5500"/>
                    <a:pt x="20563" y="6142"/>
                    <a:pt x="20217" y="6726"/>
                  </a:cubicBezTo>
                  <a:cubicBezTo>
                    <a:pt x="19967" y="7154"/>
                    <a:pt x="19610" y="7500"/>
                    <a:pt x="19229" y="7821"/>
                  </a:cubicBezTo>
                  <a:cubicBezTo>
                    <a:pt x="18312" y="8583"/>
                    <a:pt x="17288" y="9107"/>
                    <a:pt x="16229" y="9607"/>
                  </a:cubicBezTo>
                  <a:cubicBezTo>
                    <a:pt x="15419" y="10012"/>
                    <a:pt x="14562" y="10298"/>
                    <a:pt x="13669" y="10476"/>
                  </a:cubicBezTo>
                  <a:cubicBezTo>
                    <a:pt x="13601" y="10485"/>
                    <a:pt x="13533" y="10496"/>
                    <a:pt x="13467" y="10496"/>
                  </a:cubicBezTo>
                  <a:cubicBezTo>
                    <a:pt x="13361" y="10496"/>
                    <a:pt x="13262" y="10468"/>
                    <a:pt x="13181" y="10357"/>
                  </a:cubicBezTo>
                  <a:cubicBezTo>
                    <a:pt x="12931" y="10357"/>
                    <a:pt x="12752" y="10262"/>
                    <a:pt x="12669" y="9988"/>
                  </a:cubicBezTo>
                  <a:cubicBezTo>
                    <a:pt x="12454" y="9810"/>
                    <a:pt x="12407" y="9738"/>
                    <a:pt x="12490" y="9488"/>
                  </a:cubicBezTo>
                  <a:cubicBezTo>
                    <a:pt x="12597" y="9179"/>
                    <a:pt x="12704" y="8857"/>
                    <a:pt x="12847" y="8559"/>
                  </a:cubicBezTo>
                  <a:cubicBezTo>
                    <a:pt x="13478" y="7238"/>
                    <a:pt x="14181" y="5928"/>
                    <a:pt x="14979" y="4690"/>
                  </a:cubicBezTo>
                  <a:cubicBezTo>
                    <a:pt x="15741" y="3523"/>
                    <a:pt x="16574" y="2392"/>
                    <a:pt x="17372" y="1237"/>
                  </a:cubicBezTo>
                  <a:cubicBezTo>
                    <a:pt x="17459" y="1117"/>
                    <a:pt x="17556" y="1057"/>
                    <a:pt x="17700" y="1057"/>
                  </a:cubicBezTo>
                  <a:close/>
                  <a:moveTo>
                    <a:pt x="12109" y="9571"/>
                  </a:moveTo>
                  <a:cubicBezTo>
                    <a:pt x="12252" y="10012"/>
                    <a:pt x="12502" y="10369"/>
                    <a:pt x="12919" y="10583"/>
                  </a:cubicBezTo>
                  <a:cubicBezTo>
                    <a:pt x="12621" y="10822"/>
                    <a:pt x="12657" y="11119"/>
                    <a:pt x="12740" y="11453"/>
                  </a:cubicBezTo>
                  <a:cubicBezTo>
                    <a:pt x="12515" y="11442"/>
                    <a:pt x="12325" y="11415"/>
                    <a:pt x="12139" y="11415"/>
                  </a:cubicBezTo>
                  <a:cubicBezTo>
                    <a:pt x="12109" y="11415"/>
                    <a:pt x="12080" y="11415"/>
                    <a:pt x="12050" y="11417"/>
                  </a:cubicBezTo>
                  <a:cubicBezTo>
                    <a:pt x="11823" y="11453"/>
                    <a:pt x="11621" y="11524"/>
                    <a:pt x="11383" y="11584"/>
                  </a:cubicBezTo>
                  <a:cubicBezTo>
                    <a:pt x="11335" y="11334"/>
                    <a:pt x="11323" y="11095"/>
                    <a:pt x="11252" y="10857"/>
                  </a:cubicBezTo>
                  <a:cubicBezTo>
                    <a:pt x="11169" y="10631"/>
                    <a:pt x="11049" y="10429"/>
                    <a:pt x="10930" y="10155"/>
                  </a:cubicBezTo>
                  <a:cubicBezTo>
                    <a:pt x="11442" y="10155"/>
                    <a:pt x="11752" y="9845"/>
                    <a:pt x="12109" y="9571"/>
                  </a:cubicBezTo>
                  <a:close/>
                  <a:moveTo>
                    <a:pt x="2825" y="8600"/>
                  </a:moveTo>
                  <a:cubicBezTo>
                    <a:pt x="3282" y="8600"/>
                    <a:pt x="3743" y="8608"/>
                    <a:pt x="4203" y="8631"/>
                  </a:cubicBezTo>
                  <a:cubicBezTo>
                    <a:pt x="4906" y="8655"/>
                    <a:pt x="5596" y="8702"/>
                    <a:pt x="6275" y="8762"/>
                  </a:cubicBezTo>
                  <a:cubicBezTo>
                    <a:pt x="6799" y="8809"/>
                    <a:pt x="7311" y="8845"/>
                    <a:pt x="7835" y="8940"/>
                  </a:cubicBezTo>
                  <a:cubicBezTo>
                    <a:pt x="8061" y="8964"/>
                    <a:pt x="8275" y="9107"/>
                    <a:pt x="8490" y="9190"/>
                  </a:cubicBezTo>
                  <a:cubicBezTo>
                    <a:pt x="8811" y="9321"/>
                    <a:pt x="9121" y="9488"/>
                    <a:pt x="9442" y="9595"/>
                  </a:cubicBezTo>
                  <a:cubicBezTo>
                    <a:pt x="9918" y="9750"/>
                    <a:pt x="10299" y="10072"/>
                    <a:pt x="10680" y="10369"/>
                  </a:cubicBezTo>
                  <a:cubicBezTo>
                    <a:pt x="10919" y="10572"/>
                    <a:pt x="11026" y="10869"/>
                    <a:pt x="11038" y="11203"/>
                  </a:cubicBezTo>
                  <a:cubicBezTo>
                    <a:pt x="10990" y="11215"/>
                    <a:pt x="10954" y="11238"/>
                    <a:pt x="10907" y="11262"/>
                  </a:cubicBezTo>
                  <a:cubicBezTo>
                    <a:pt x="10335" y="11357"/>
                    <a:pt x="9776" y="11512"/>
                    <a:pt x="9192" y="11584"/>
                  </a:cubicBezTo>
                  <a:cubicBezTo>
                    <a:pt x="7859" y="11786"/>
                    <a:pt x="6501" y="11917"/>
                    <a:pt x="5144" y="11917"/>
                  </a:cubicBezTo>
                  <a:cubicBezTo>
                    <a:pt x="4470" y="11917"/>
                    <a:pt x="3779" y="11943"/>
                    <a:pt x="3101" y="11943"/>
                  </a:cubicBezTo>
                  <a:cubicBezTo>
                    <a:pt x="2988" y="11943"/>
                    <a:pt x="2875" y="11942"/>
                    <a:pt x="2763" y="11941"/>
                  </a:cubicBezTo>
                  <a:cubicBezTo>
                    <a:pt x="2036" y="11929"/>
                    <a:pt x="1286" y="11881"/>
                    <a:pt x="560" y="11834"/>
                  </a:cubicBezTo>
                  <a:cubicBezTo>
                    <a:pt x="501" y="11834"/>
                    <a:pt x="441" y="11810"/>
                    <a:pt x="310" y="11786"/>
                  </a:cubicBezTo>
                  <a:cubicBezTo>
                    <a:pt x="465" y="11584"/>
                    <a:pt x="572" y="11429"/>
                    <a:pt x="727" y="11310"/>
                  </a:cubicBezTo>
                  <a:cubicBezTo>
                    <a:pt x="1143" y="10976"/>
                    <a:pt x="1274" y="10572"/>
                    <a:pt x="1084" y="10072"/>
                  </a:cubicBezTo>
                  <a:cubicBezTo>
                    <a:pt x="1048" y="10012"/>
                    <a:pt x="1048" y="9952"/>
                    <a:pt x="1048" y="9905"/>
                  </a:cubicBezTo>
                  <a:cubicBezTo>
                    <a:pt x="1139" y="9786"/>
                    <a:pt x="1258" y="9773"/>
                    <a:pt x="1378" y="9773"/>
                  </a:cubicBezTo>
                  <a:cubicBezTo>
                    <a:pt x="1415" y="9773"/>
                    <a:pt x="1452" y="9774"/>
                    <a:pt x="1489" y="9774"/>
                  </a:cubicBezTo>
                  <a:cubicBezTo>
                    <a:pt x="2656" y="9821"/>
                    <a:pt x="3822" y="9833"/>
                    <a:pt x="4977" y="9917"/>
                  </a:cubicBezTo>
                  <a:cubicBezTo>
                    <a:pt x="6382" y="10036"/>
                    <a:pt x="7763" y="10226"/>
                    <a:pt x="9168" y="10393"/>
                  </a:cubicBezTo>
                  <a:cubicBezTo>
                    <a:pt x="9549" y="10441"/>
                    <a:pt x="9942" y="10500"/>
                    <a:pt x="10323" y="10560"/>
                  </a:cubicBezTo>
                  <a:lnTo>
                    <a:pt x="10323" y="10488"/>
                  </a:lnTo>
                  <a:cubicBezTo>
                    <a:pt x="7724" y="9914"/>
                    <a:pt x="5107" y="9651"/>
                    <a:pt x="2407" y="9651"/>
                  </a:cubicBezTo>
                  <a:cubicBezTo>
                    <a:pt x="2027" y="9651"/>
                    <a:pt x="1646" y="9656"/>
                    <a:pt x="1263" y="9667"/>
                  </a:cubicBezTo>
                  <a:cubicBezTo>
                    <a:pt x="1405" y="9345"/>
                    <a:pt x="1513" y="9048"/>
                    <a:pt x="1679" y="8786"/>
                  </a:cubicBezTo>
                  <a:cubicBezTo>
                    <a:pt x="1739" y="8690"/>
                    <a:pt x="1917" y="8607"/>
                    <a:pt x="2036" y="8607"/>
                  </a:cubicBezTo>
                  <a:cubicBezTo>
                    <a:pt x="2298" y="8603"/>
                    <a:pt x="2561" y="8600"/>
                    <a:pt x="2825" y="8600"/>
                  </a:cubicBezTo>
                  <a:close/>
                  <a:moveTo>
                    <a:pt x="11038" y="11345"/>
                  </a:moveTo>
                  <a:lnTo>
                    <a:pt x="11038" y="11345"/>
                  </a:lnTo>
                  <a:cubicBezTo>
                    <a:pt x="11157" y="11726"/>
                    <a:pt x="11085" y="11941"/>
                    <a:pt x="10788" y="12084"/>
                  </a:cubicBezTo>
                  <a:cubicBezTo>
                    <a:pt x="9252" y="12798"/>
                    <a:pt x="7656" y="13358"/>
                    <a:pt x="5977" y="13643"/>
                  </a:cubicBezTo>
                  <a:cubicBezTo>
                    <a:pt x="4895" y="13839"/>
                    <a:pt x="3812" y="13910"/>
                    <a:pt x="2721" y="13910"/>
                  </a:cubicBezTo>
                  <a:cubicBezTo>
                    <a:pt x="2553" y="13910"/>
                    <a:pt x="2384" y="13908"/>
                    <a:pt x="2215" y="13905"/>
                  </a:cubicBezTo>
                  <a:cubicBezTo>
                    <a:pt x="1882" y="13893"/>
                    <a:pt x="1560" y="13846"/>
                    <a:pt x="1203" y="13822"/>
                  </a:cubicBezTo>
                  <a:cubicBezTo>
                    <a:pt x="1215" y="13108"/>
                    <a:pt x="810" y="12572"/>
                    <a:pt x="501" y="11976"/>
                  </a:cubicBezTo>
                  <a:lnTo>
                    <a:pt x="501" y="11976"/>
                  </a:lnTo>
                  <a:cubicBezTo>
                    <a:pt x="1794" y="12080"/>
                    <a:pt x="3080" y="12148"/>
                    <a:pt x="4357" y="12148"/>
                  </a:cubicBezTo>
                  <a:cubicBezTo>
                    <a:pt x="6608" y="12148"/>
                    <a:pt x="8835" y="11938"/>
                    <a:pt x="11038" y="11345"/>
                  </a:cubicBezTo>
                  <a:close/>
                  <a:moveTo>
                    <a:pt x="10847" y="12179"/>
                  </a:moveTo>
                  <a:lnTo>
                    <a:pt x="10847" y="12179"/>
                  </a:lnTo>
                  <a:cubicBezTo>
                    <a:pt x="10835" y="12227"/>
                    <a:pt x="10847" y="12262"/>
                    <a:pt x="10835" y="12274"/>
                  </a:cubicBezTo>
                  <a:cubicBezTo>
                    <a:pt x="10430" y="12596"/>
                    <a:pt x="10037" y="12929"/>
                    <a:pt x="9645" y="13239"/>
                  </a:cubicBezTo>
                  <a:cubicBezTo>
                    <a:pt x="9418" y="13405"/>
                    <a:pt x="9168" y="13548"/>
                    <a:pt x="8942" y="13727"/>
                  </a:cubicBezTo>
                  <a:cubicBezTo>
                    <a:pt x="8097" y="14429"/>
                    <a:pt x="7061" y="14739"/>
                    <a:pt x="6025" y="15001"/>
                  </a:cubicBezTo>
                  <a:cubicBezTo>
                    <a:pt x="5297" y="15176"/>
                    <a:pt x="4576" y="15235"/>
                    <a:pt x="3852" y="15235"/>
                  </a:cubicBezTo>
                  <a:cubicBezTo>
                    <a:pt x="3593" y="15235"/>
                    <a:pt x="3333" y="15228"/>
                    <a:pt x="3072" y="15215"/>
                  </a:cubicBezTo>
                  <a:cubicBezTo>
                    <a:pt x="2822" y="15203"/>
                    <a:pt x="2560" y="15179"/>
                    <a:pt x="2298" y="15132"/>
                  </a:cubicBezTo>
                  <a:cubicBezTo>
                    <a:pt x="2215" y="15120"/>
                    <a:pt x="2108" y="15072"/>
                    <a:pt x="2048" y="15013"/>
                  </a:cubicBezTo>
                  <a:cubicBezTo>
                    <a:pt x="1822" y="14774"/>
                    <a:pt x="1620" y="14536"/>
                    <a:pt x="1405" y="14298"/>
                  </a:cubicBezTo>
                  <a:cubicBezTo>
                    <a:pt x="1334" y="14203"/>
                    <a:pt x="1263" y="14108"/>
                    <a:pt x="1203" y="14012"/>
                  </a:cubicBezTo>
                  <a:lnTo>
                    <a:pt x="1239" y="13929"/>
                  </a:lnTo>
                  <a:cubicBezTo>
                    <a:pt x="1947" y="14019"/>
                    <a:pt x="2647" y="14064"/>
                    <a:pt x="3340" y="14064"/>
                  </a:cubicBezTo>
                  <a:cubicBezTo>
                    <a:pt x="5946" y="14064"/>
                    <a:pt x="8449" y="13430"/>
                    <a:pt x="10847" y="12179"/>
                  </a:cubicBezTo>
                  <a:close/>
                  <a:moveTo>
                    <a:pt x="7085" y="14846"/>
                  </a:moveTo>
                  <a:cubicBezTo>
                    <a:pt x="7097" y="14894"/>
                    <a:pt x="7097" y="14917"/>
                    <a:pt x="7109" y="14953"/>
                  </a:cubicBezTo>
                  <a:cubicBezTo>
                    <a:pt x="6811" y="15144"/>
                    <a:pt x="6525" y="15358"/>
                    <a:pt x="6216" y="15501"/>
                  </a:cubicBezTo>
                  <a:cubicBezTo>
                    <a:pt x="5668" y="15798"/>
                    <a:pt x="5096" y="16072"/>
                    <a:pt x="4537" y="16346"/>
                  </a:cubicBezTo>
                  <a:cubicBezTo>
                    <a:pt x="4382" y="16421"/>
                    <a:pt x="4232" y="16459"/>
                    <a:pt x="4084" y="16459"/>
                  </a:cubicBezTo>
                  <a:cubicBezTo>
                    <a:pt x="3926" y="16459"/>
                    <a:pt x="3768" y="16415"/>
                    <a:pt x="3608" y="16322"/>
                  </a:cubicBezTo>
                  <a:cubicBezTo>
                    <a:pt x="3144" y="16084"/>
                    <a:pt x="2727" y="15786"/>
                    <a:pt x="2358" y="15441"/>
                  </a:cubicBezTo>
                  <a:cubicBezTo>
                    <a:pt x="2298" y="15394"/>
                    <a:pt x="2275" y="15322"/>
                    <a:pt x="2179" y="15191"/>
                  </a:cubicBezTo>
                  <a:lnTo>
                    <a:pt x="2179" y="15191"/>
                  </a:lnTo>
                  <a:cubicBezTo>
                    <a:pt x="2827" y="15322"/>
                    <a:pt x="3460" y="15388"/>
                    <a:pt x="4081" y="15388"/>
                  </a:cubicBezTo>
                  <a:cubicBezTo>
                    <a:pt x="5105" y="15388"/>
                    <a:pt x="6099" y="15209"/>
                    <a:pt x="7085" y="14846"/>
                  </a:cubicBezTo>
                  <a:close/>
                  <a:moveTo>
                    <a:pt x="20598" y="8905"/>
                  </a:moveTo>
                  <a:cubicBezTo>
                    <a:pt x="20622" y="8905"/>
                    <a:pt x="20658" y="8905"/>
                    <a:pt x="20717" y="8929"/>
                  </a:cubicBezTo>
                  <a:cubicBezTo>
                    <a:pt x="20741" y="9012"/>
                    <a:pt x="20789" y="9131"/>
                    <a:pt x="20801" y="9238"/>
                  </a:cubicBezTo>
                  <a:cubicBezTo>
                    <a:pt x="20848" y="9655"/>
                    <a:pt x="21075" y="9941"/>
                    <a:pt x="21444" y="10119"/>
                  </a:cubicBezTo>
                  <a:cubicBezTo>
                    <a:pt x="21622" y="10202"/>
                    <a:pt x="21706" y="10333"/>
                    <a:pt x="21813" y="10488"/>
                  </a:cubicBezTo>
                  <a:cubicBezTo>
                    <a:pt x="21944" y="10691"/>
                    <a:pt x="22098" y="10893"/>
                    <a:pt x="22277" y="11072"/>
                  </a:cubicBezTo>
                  <a:cubicBezTo>
                    <a:pt x="22384" y="11167"/>
                    <a:pt x="22444" y="11262"/>
                    <a:pt x="22408" y="11405"/>
                  </a:cubicBezTo>
                  <a:cubicBezTo>
                    <a:pt x="22384" y="11500"/>
                    <a:pt x="22360" y="11607"/>
                    <a:pt x="22349" y="11691"/>
                  </a:cubicBezTo>
                  <a:cubicBezTo>
                    <a:pt x="22289" y="12024"/>
                    <a:pt x="22384" y="12286"/>
                    <a:pt x="22634" y="12500"/>
                  </a:cubicBezTo>
                  <a:cubicBezTo>
                    <a:pt x="22694" y="12536"/>
                    <a:pt x="22741" y="12619"/>
                    <a:pt x="22801" y="12679"/>
                  </a:cubicBezTo>
                  <a:cubicBezTo>
                    <a:pt x="22728" y="12700"/>
                    <a:pt x="22604" y="12710"/>
                    <a:pt x="22437" y="12710"/>
                  </a:cubicBezTo>
                  <a:cubicBezTo>
                    <a:pt x="21649" y="12710"/>
                    <a:pt x="19897" y="12489"/>
                    <a:pt x="17991" y="12155"/>
                  </a:cubicBezTo>
                  <a:cubicBezTo>
                    <a:pt x="16407" y="11881"/>
                    <a:pt x="14859" y="11488"/>
                    <a:pt x="13312" y="11048"/>
                  </a:cubicBezTo>
                  <a:cubicBezTo>
                    <a:pt x="13300" y="11072"/>
                    <a:pt x="13300" y="11095"/>
                    <a:pt x="13288" y="11107"/>
                  </a:cubicBezTo>
                  <a:cubicBezTo>
                    <a:pt x="13466" y="11191"/>
                    <a:pt x="13645" y="11262"/>
                    <a:pt x="13824" y="11322"/>
                  </a:cubicBezTo>
                  <a:cubicBezTo>
                    <a:pt x="15812" y="11941"/>
                    <a:pt x="17836" y="12405"/>
                    <a:pt x="19920" y="12631"/>
                  </a:cubicBezTo>
                  <a:cubicBezTo>
                    <a:pt x="20801" y="12738"/>
                    <a:pt x="21682" y="12774"/>
                    <a:pt x="22563" y="12834"/>
                  </a:cubicBezTo>
                  <a:cubicBezTo>
                    <a:pt x="22908" y="12846"/>
                    <a:pt x="23003" y="12917"/>
                    <a:pt x="23015" y="13274"/>
                  </a:cubicBezTo>
                  <a:cubicBezTo>
                    <a:pt x="23039" y="13441"/>
                    <a:pt x="22980" y="13643"/>
                    <a:pt x="22932" y="13822"/>
                  </a:cubicBezTo>
                  <a:cubicBezTo>
                    <a:pt x="22884" y="14060"/>
                    <a:pt x="22777" y="14298"/>
                    <a:pt x="22765" y="14536"/>
                  </a:cubicBezTo>
                  <a:cubicBezTo>
                    <a:pt x="22753" y="14905"/>
                    <a:pt x="22718" y="15251"/>
                    <a:pt x="22479" y="15548"/>
                  </a:cubicBezTo>
                  <a:cubicBezTo>
                    <a:pt x="22349" y="15739"/>
                    <a:pt x="22396" y="15965"/>
                    <a:pt x="22456" y="16167"/>
                  </a:cubicBezTo>
                  <a:cubicBezTo>
                    <a:pt x="22479" y="16322"/>
                    <a:pt x="22539" y="16453"/>
                    <a:pt x="22599" y="16632"/>
                  </a:cubicBezTo>
                  <a:cubicBezTo>
                    <a:pt x="22408" y="16691"/>
                    <a:pt x="22265" y="16739"/>
                    <a:pt x="22122" y="16751"/>
                  </a:cubicBezTo>
                  <a:cubicBezTo>
                    <a:pt x="21706" y="16870"/>
                    <a:pt x="21313" y="17001"/>
                    <a:pt x="20967" y="17287"/>
                  </a:cubicBezTo>
                  <a:cubicBezTo>
                    <a:pt x="20852" y="17378"/>
                    <a:pt x="20728" y="17419"/>
                    <a:pt x="20599" y="17419"/>
                  </a:cubicBezTo>
                  <a:cubicBezTo>
                    <a:pt x="20474" y="17419"/>
                    <a:pt x="20346" y="17381"/>
                    <a:pt x="20217" y="17310"/>
                  </a:cubicBezTo>
                  <a:cubicBezTo>
                    <a:pt x="19360" y="16822"/>
                    <a:pt x="18479" y="16370"/>
                    <a:pt x="17646" y="15846"/>
                  </a:cubicBezTo>
                  <a:cubicBezTo>
                    <a:pt x="16276" y="15013"/>
                    <a:pt x="15038" y="14001"/>
                    <a:pt x="13871" y="12929"/>
                  </a:cubicBezTo>
                  <a:cubicBezTo>
                    <a:pt x="13705" y="12798"/>
                    <a:pt x="13586" y="12596"/>
                    <a:pt x="13478" y="12417"/>
                  </a:cubicBezTo>
                  <a:cubicBezTo>
                    <a:pt x="13347" y="12179"/>
                    <a:pt x="13240" y="11917"/>
                    <a:pt x="13181" y="11619"/>
                  </a:cubicBezTo>
                  <a:lnTo>
                    <a:pt x="13181" y="11619"/>
                  </a:lnTo>
                  <a:cubicBezTo>
                    <a:pt x="13466" y="11810"/>
                    <a:pt x="13752" y="12024"/>
                    <a:pt x="14050" y="12215"/>
                  </a:cubicBezTo>
                  <a:cubicBezTo>
                    <a:pt x="14943" y="12822"/>
                    <a:pt x="15895" y="13334"/>
                    <a:pt x="16884" y="13762"/>
                  </a:cubicBezTo>
                  <a:cubicBezTo>
                    <a:pt x="18598" y="14524"/>
                    <a:pt x="20313" y="15239"/>
                    <a:pt x="22039" y="15965"/>
                  </a:cubicBezTo>
                  <a:cubicBezTo>
                    <a:pt x="22047" y="15969"/>
                    <a:pt x="22057" y="15972"/>
                    <a:pt x="22070" y="15972"/>
                  </a:cubicBezTo>
                  <a:cubicBezTo>
                    <a:pt x="22095" y="15972"/>
                    <a:pt x="22126" y="15961"/>
                    <a:pt x="22158" y="15929"/>
                  </a:cubicBezTo>
                  <a:cubicBezTo>
                    <a:pt x="21813" y="15751"/>
                    <a:pt x="21467" y="15572"/>
                    <a:pt x="21110" y="15417"/>
                  </a:cubicBezTo>
                  <a:cubicBezTo>
                    <a:pt x="19801" y="14846"/>
                    <a:pt x="18491" y="14286"/>
                    <a:pt x="17181" y="13703"/>
                  </a:cubicBezTo>
                  <a:cubicBezTo>
                    <a:pt x="15812" y="13096"/>
                    <a:pt x="14490" y="12405"/>
                    <a:pt x="13252" y="11548"/>
                  </a:cubicBezTo>
                  <a:cubicBezTo>
                    <a:pt x="13193" y="11500"/>
                    <a:pt x="13121" y="11453"/>
                    <a:pt x="13062" y="11393"/>
                  </a:cubicBezTo>
                  <a:cubicBezTo>
                    <a:pt x="12859" y="11191"/>
                    <a:pt x="12871" y="10964"/>
                    <a:pt x="13121" y="10798"/>
                  </a:cubicBezTo>
                  <a:cubicBezTo>
                    <a:pt x="13345" y="10652"/>
                    <a:pt x="13592" y="10585"/>
                    <a:pt x="13844" y="10585"/>
                  </a:cubicBezTo>
                  <a:cubicBezTo>
                    <a:pt x="13901" y="10585"/>
                    <a:pt x="13957" y="10589"/>
                    <a:pt x="14014" y="10595"/>
                  </a:cubicBezTo>
                  <a:cubicBezTo>
                    <a:pt x="14819" y="10667"/>
                    <a:pt x="15617" y="10706"/>
                    <a:pt x="16413" y="10706"/>
                  </a:cubicBezTo>
                  <a:cubicBezTo>
                    <a:pt x="17078" y="10706"/>
                    <a:pt x="17741" y="10679"/>
                    <a:pt x="18408" y="10619"/>
                  </a:cubicBezTo>
                  <a:cubicBezTo>
                    <a:pt x="19181" y="10548"/>
                    <a:pt x="19967" y="10441"/>
                    <a:pt x="20717" y="10191"/>
                  </a:cubicBezTo>
                  <a:cubicBezTo>
                    <a:pt x="20789" y="10155"/>
                    <a:pt x="20848" y="10131"/>
                    <a:pt x="20908" y="10083"/>
                  </a:cubicBezTo>
                  <a:lnTo>
                    <a:pt x="20908" y="10083"/>
                  </a:lnTo>
                  <a:cubicBezTo>
                    <a:pt x="19848" y="10298"/>
                    <a:pt x="18789" y="10417"/>
                    <a:pt x="17717" y="10476"/>
                  </a:cubicBezTo>
                  <a:cubicBezTo>
                    <a:pt x="17293" y="10490"/>
                    <a:pt x="16873" y="10499"/>
                    <a:pt x="16452" y="10499"/>
                  </a:cubicBezTo>
                  <a:cubicBezTo>
                    <a:pt x="15809" y="10499"/>
                    <a:pt x="15164" y="10479"/>
                    <a:pt x="14502" y="10429"/>
                  </a:cubicBezTo>
                  <a:cubicBezTo>
                    <a:pt x="14586" y="10393"/>
                    <a:pt x="14669" y="10369"/>
                    <a:pt x="14740" y="10333"/>
                  </a:cubicBezTo>
                  <a:lnTo>
                    <a:pt x="16133" y="9762"/>
                  </a:lnTo>
                  <a:cubicBezTo>
                    <a:pt x="16253" y="9714"/>
                    <a:pt x="16372" y="9655"/>
                    <a:pt x="16491" y="9619"/>
                  </a:cubicBezTo>
                  <a:cubicBezTo>
                    <a:pt x="16824" y="9548"/>
                    <a:pt x="17181" y="9476"/>
                    <a:pt x="17526" y="9405"/>
                  </a:cubicBezTo>
                  <a:cubicBezTo>
                    <a:pt x="17629" y="9384"/>
                    <a:pt x="17732" y="9355"/>
                    <a:pt x="17835" y="9355"/>
                  </a:cubicBezTo>
                  <a:cubicBezTo>
                    <a:pt x="17851" y="9355"/>
                    <a:pt x="17867" y="9356"/>
                    <a:pt x="17884" y="9357"/>
                  </a:cubicBezTo>
                  <a:cubicBezTo>
                    <a:pt x="17988" y="9366"/>
                    <a:pt x="18092" y="9370"/>
                    <a:pt x="18196" y="9370"/>
                  </a:cubicBezTo>
                  <a:cubicBezTo>
                    <a:pt x="18927" y="9370"/>
                    <a:pt x="19624" y="9165"/>
                    <a:pt x="20313" y="8988"/>
                  </a:cubicBezTo>
                  <a:cubicBezTo>
                    <a:pt x="20420" y="8952"/>
                    <a:pt x="20503" y="8929"/>
                    <a:pt x="20598" y="8905"/>
                  </a:cubicBezTo>
                  <a:close/>
                  <a:moveTo>
                    <a:pt x="15193" y="15691"/>
                  </a:moveTo>
                  <a:cubicBezTo>
                    <a:pt x="16086" y="16501"/>
                    <a:pt x="17026" y="17203"/>
                    <a:pt x="18134" y="17799"/>
                  </a:cubicBezTo>
                  <a:cubicBezTo>
                    <a:pt x="18015" y="17822"/>
                    <a:pt x="17955" y="17834"/>
                    <a:pt x="17896" y="17834"/>
                  </a:cubicBezTo>
                  <a:cubicBezTo>
                    <a:pt x="17586" y="17858"/>
                    <a:pt x="17253" y="17858"/>
                    <a:pt x="16943" y="17870"/>
                  </a:cubicBezTo>
                  <a:cubicBezTo>
                    <a:pt x="16928" y="17871"/>
                    <a:pt x="16913" y="17871"/>
                    <a:pt x="16898" y="17871"/>
                  </a:cubicBezTo>
                  <a:cubicBezTo>
                    <a:pt x="16705" y="17871"/>
                    <a:pt x="16551" y="17799"/>
                    <a:pt x="16407" y="17644"/>
                  </a:cubicBezTo>
                  <a:cubicBezTo>
                    <a:pt x="15907" y="17084"/>
                    <a:pt x="15526" y="16441"/>
                    <a:pt x="15157" y="15786"/>
                  </a:cubicBezTo>
                  <a:cubicBezTo>
                    <a:pt x="15145" y="15775"/>
                    <a:pt x="15181" y="15739"/>
                    <a:pt x="15193" y="15691"/>
                  </a:cubicBezTo>
                  <a:close/>
                  <a:moveTo>
                    <a:pt x="13871" y="13179"/>
                  </a:moveTo>
                  <a:lnTo>
                    <a:pt x="13871" y="13179"/>
                  </a:lnTo>
                  <a:cubicBezTo>
                    <a:pt x="15717" y="14941"/>
                    <a:pt x="17777" y="16346"/>
                    <a:pt x="20182" y="17453"/>
                  </a:cubicBezTo>
                  <a:cubicBezTo>
                    <a:pt x="20063" y="17477"/>
                    <a:pt x="20003" y="17513"/>
                    <a:pt x="19955" y="17513"/>
                  </a:cubicBezTo>
                  <a:cubicBezTo>
                    <a:pt x="19717" y="17513"/>
                    <a:pt x="19527" y="17620"/>
                    <a:pt x="19348" y="17763"/>
                  </a:cubicBezTo>
                  <a:cubicBezTo>
                    <a:pt x="19187" y="17895"/>
                    <a:pt x="19035" y="17982"/>
                    <a:pt x="18869" y="17982"/>
                  </a:cubicBezTo>
                  <a:cubicBezTo>
                    <a:pt x="18766" y="17982"/>
                    <a:pt x="18657" y="17948"/>
                    <a:pt x="18539" y="17870"/>
                  </a:cubicBezTo>
                  <a:cubicBezTo>
                    <a:pt x="18110" y="17584"/>
                    <a:pt x="17634" y="17346"/>
                    <a:pt x="17217" y="17037"/>
                  </a:cubicBezTo>
                  <a:cubicBezTo>
                    <a:pt x="16491" y="16501"/>
                    <a:pt x="15788" y="15929"/>
                    <a:pt x="15074" y="15382"/>
                  </a:cubicBezTo>
                  <a:cubicBezTo>
                    <a:pt x="14967" y="15310"/>
                    <a:pt x="14883" y="15203"/>
                    <a:pt x="14824" y="15084"/>
                  </a:cubicBezTo>
                  <a:cubicBezTo>
                    <a:pt x="14502" y="14477"/>
                    <a:pt x="14205" y="13881"/>
                    <a:pt x="13895" y="13274"/>
                  </a:cubicBezTo>
                  <a:cubicBezTo>
                    <a:pt x="13883" y="13250"/>
                    <a:pt x="13883" y="13215"/>
                    <a:pt x="13871" y="13179"/>
                  </a:cubicBezTo>
                  <a:close/>
                  <a:moveTo>
                    <a:pt x="14348" y="14536"/>
                  </a:moveTo>
                  <a:lnTo>
                    <a:pt x="14348" y="14536"/>
                  </a:lnTo>
                  <a:cubicBezTo>
                    <a:pt x="14609" y="15024"/>
                    <a:pt x="14895" y="15536"/>
                    <a:pt x="15062" y="16084"/>
                  </a:cubicBezTo>
                  <a:cubicBezTo>
                    <a:pt x="15264" y="16799"/>
                    <a:pt x="15431" y="17525"/>
                    <a:pt x="15621" y="18251"/>
                  </a:cubicBezTo>
                  <a:cubicBezTo>
                    <a:pt x="15669" y="18418"/>
                    <a:pt x="15621" y="18537"/>
                    <a:pt x="15538" y="18692"/>
                  </a:cubicBezTo>
                  <a:cubicBezTo>
                    <a:pt x="15419" y="18894"/>
                    <a:pt x="15324" y="19120"/>
                    <a:pt x="15252" y="19346"/>
                  </a:cubicBezTo>
                  <a:cubicBezTo>
                    <a:pt x="15173" y="19585"/>
                    <a:pt x="15119" y="19673"/>
                    <a:pt x="14951" y="19673"/>
                  </a:cubicBezTo>
                  <a:cubicBezTo>
                    <a:pt x="14892" y="19673"/>
                    <a:pt x="14820" y="19662"/>
                    <a:pt x="14729" y="19644"/>
                  </a:cubicBezTo>
                  <a:cubicBezTo>
                    <a:pt x="14729" y="18787"/>
                    <a:pt x="14776" y="17930"/>
                    <a:pt x="14729" y="17084"/>
                  </a:cubicBezTo>
                  <a:cubicBezTo>
                    <a:pt x="14657" y="16227"/>
                    <a:pt x="14478" y="15382"/>
                    <a:pt x="14348" y="14536"/>
                  </a:cubicBezTo>
                  <a:close/>
                  <a:moveTo>
                    <a:pt x="9537" y="14143"/>
                  </a:moveTo>
                  <a:cubicBezTo>
                    <a:pt x="8823" y="15953"/>
                    <a:pt x="8121" y="17751"/>
                    <a:pt x="7930" y="19739"/>
                  </a:cubicBezTo>
                  <a:cubicBezTo>
                    <a:pt x="7859" y="19656"/>
                    <a:pt x="7775" y="19596"/>
                    <a:pt x="7751" y="19537"/>
                  </a:cubicBezTo>
                  <a:cubicBezTo>
                    <a:pt x="7454" y="19001"/>
                    <a:pt x="7335" y="18453"/>
                    <a:pt x="7513" y="17858"/>
                  </a:cubicBezTo>
                  <a:cubicBezTo>
                    <a:pt x="7704" y="17180"/>
                    <a:pt x="8037" y="16572"/>
                    <a:pt x="8371" y="15977"/>
                  </a:cubicBezTo>
                  <a:cubicBezTo>
                    <a:pt x="8704" y="15394"/>
                    <a:pt x="9073" y="14846"/>
                    <a:pt x="9430" y="14286"/>
                  </a:cubicBezTo>
                  <a:cubicBezTo>
                    <a:pt x="9466" y="14239"/>
                    <a:pt x="9502" y="14191"/>
                    <a:pt x="9537" y="14143"/>
                  </a:cubicBezTo>
                  <a:close/>
                  <a:moveTo>
                    <a:pt x="11978" y="11726"/>
                  </a:moveTo>
                  <a:cubicBezTo>
                    <a:pt x="10597" y="14465"/>
                    <a:pt x="9478" y="17275"/>
                    <a:pt x="9049" y="20275"/>
                  </a:cubicBezTo>
                  <a:cubicBezTo>
                    <a:pt x="8775" y="20204"/>
                    <a:pt x="8525" y="20132"/>
                    <a:pt x="8240" y="20073"/>
                  </a:cubicBezTo>
                  <a:cubicBezTo>
                    <a:pt x="8073" y="20037"/>
                    <a:pt x="8013" y="19954"/>
                    <a:pt x="8025" y="19799"/>
                  </a:cubicBezTo>
                  <a:cubicBezTo>
                    <a:pt x="8073" y="19501"/>
                    <a:pt x="8109" y="19204"/>
                    <a:pt x="8168" y="18930"/>
                  </a:cubicBezTo>
                  <a:cubicBezTo>
                    <a:pt x="8513" y="17394"/>
                    <a:pt x="9014" y="15906"/>
                    <a:pt x="9645" y="14465"/>
                  </a:cubicBezTo>
                  <a:cubicBezTo>
                    <a:pt x="9764" y="14203"/>
                    <a:pt x="9859" y="13953"/>
                    <a:pt x="9966" y="13703"/>
                  </a:cubicBezTo>
                  <a:cubicBezTo>
                    <a:pt x="10264" y="13024"/>
                    <a:pt x="10716" y="12453"/>
                    <a:pt x="11288" y="12000"/>
                  </a:cubicBezTo>
                  <a:cubicBezTo>
                    <a:pt x="11490" y="11857"/>
                    <a:pt x="11692" y="11726"/>
                    <a:pt x="11978" y="11726"/>
                  </a:cubicBezTo>
                  <a:close/>
                  <a:moveTo>
                    <a:pt x="12300" y="11703"/>
                  </a:moveTo>
                  <a:cubicBezTo>
                    <a:pt x="12347" y="11798"/>
                    <a:pt x="12454" y="11869"/>
                    <a:pt x="12454" y="11965"/>
                  </a:cubicBezTo>
                  <a:cubicBezTo>
                    <a:pt x="12502" y="12536"/>
                    <a:pt x="12573" y="13108"/>
                    <a:pt x="12526" y="13667"/>
                  </a:cubicBezTo>
                  <a:cubicBezTo>
                    <a:pt x="12300" y="16037"/>
                    <a:pt x="11811" y="18334"/>
                    <a:pt x="10919" y="20537"/>
                  </a:cubicBezTo>
                  <a:cubicBezTo>
                    <a:pt x="10740" y="20978"/>
                    <a:pt x="10549" y="21406"/>
                    <a:pt x="10371" y="21859"/>
                  </a:cubicBezTo>
                  <a:cubicBezTo>
                    <a:pt x="10538" y="21561"/>
                    <a:pt x="10728" y="21263"/>
                    <a:pt x="10871" y="20954"/>
                  </a:cubicBezTo>
                  <a:cubicBezTo>
                    <a:pt x="11681" y="19204"/>
                    <a:pt x="12181" y="17382"/>
                    <a:pt x="12466" y="15489"/>
                  </a:cubicBezTo>
                  <a:cubicBezTo>
                    <a:pt x="12538" y="14953"/>
                    <a:pt x="12621" y="14417"/>
                    <a:pt x="12657" y="13870"/>
                  </a:cubicBezTo>
                  <a:cubicBezTo>
                    <a:pt x="12716" y="13274"/>
                    <a:pt x="12693" y="12679"/>
                    <a:pt x="12562" y="12096"/>
                  </a:cubicBezTo>
                  <a:cubicBezTo>
                    <a:pt x="12526" y="11988"/>
                    <a:pt x="12514" y="11881"/>
                    <a:pt x="12502" y="11786"/>
                  </a:cubicBezTo>
                  <a:cubicBezTo>
                    <a:pt x="12545" y="11756"/>
                    <a:pt x="12581" y="11743"/>
                    <a:pt x="12613" y="11743"/>
                  </a:cubicBezTo>
                  <a:cubicBezTo>
                    <a:pt x="12669" y="11743"/>
                    <a:pt x="12710" y="11784"/>
                    <a:pt x="12740" y="11846"/>
                  </a:cubicBezTo>
                  <a:cubicBezTo>
                    <a:pt x="12764" y="11917"/>
                    <a:pt x="12776" y="12000"/>
                    <a:pt x="12800" y="12084"/>
                  </a:cubicBezTo>
                  <a:cubicBezTo>
                    <a:pt x="13038" y="13548"/>
                    <a:pt x="13145" y="15036"/>
                    <a:pt x="13062" y="16525"/>
                  </a:cubicBezTo>
                  <a:cubicBezTo>
                    <a:pt x="12966" y="17882"/>
                    <a:pt x="12764" y="19227"/>
                    <a:pt x="12407" y="20537"/>
                  </a:cubicBezTo>
                  <a:cubicBezTo>
                    <a:pt x="12395" y="20620"/>
                    <a:pt x="12359" y="20728"/>
                    <a:pt x="12347" y="20811"/>
                  </a:cubicBezTo>
                  <a:cubicBezTo>
                    <a:pt x="12347" y="20835"/>
                    <a:pt x="12359" y="20859"/>
                    <a:pt x="12371" y="20966"/>
                  </a:cubicBezTo>
                  <a:cubicBezTo>
                    <a:pt x="12931" y="19466"/>
                    <a:pt x="13181" y="17977"/>
                    <a:pt x="13252" y="16453"/>
                  </a:cubicBezTo>
                  <a:cubicBezTo>
                    <a:pt x="13335" y="14953"/>
                    <a:pt x="13228" y="13453"/>
                    <a:pt x="12835" y="11905"/>
                  </a:cubicBezTo>
                  <a:lnTo>
                    <a:pt x="12835" y="11905"/>
                  </a:lnTo>
                  <a:cubicBezTo>
                    <a:pt x="13109" y="12060"/>
                    <a:pt x="13240" y="12227"/>
                    <a:pt x="13347" y="12453"/>
                  </a:cubicBezTo>
                  <a:cubicBezTo>
                    <a:pt x="14300" y="14560"/>
                    <a:pt x="14681" y="16787"/>
                    <a:pt x="14621" y="19085"/>
                  </a:cubicBezTo>
                  <a:cubicBezTo>
                    <a:pt x="14609" y="19466"/>
                    <a:pt x="14633" y="19847"/>
                    <a:pt x="14478" y="20204"/>
                  </a:cubicBezTo>
                  <a:cubicBezTo>
                    <a:pt x="14383" y="20394"/>
                    <a:pt x="14300" y="20549"/>
                    <a:pt x="14062" y="20597"/>
                  </a:cubicBezTo>
                  <a:cubicBezTo>
                    <a:pt x="13764" y="20656"/>
                    <a:pt x="13586" y="20894"/>
                    <a:pt x="13407" y="21109"/>
                  </a:cubicBezTo>
                  <a:cubicBezTo>
                    <a:pt x="13180" y="21404"/>
                    <a:pt x="13084" y="21529"/>
                    <a:pt x="12929" y="21529"/>
                  </a:cubicBezTo>
                  <a:cubicBezTo>
                    <a:pt x="12815" y="21529"/>
                    <a:pt x="12670" y="21462"/>
                    <a:pt x="12419" y="21347"/>
                  </a:cubicBezTo>
                  <a:cubicBezTo>
                    <a:pt x="12359" y="21323"/>
                    <a:pt x="12323" y="21287"/>
                    <a:pt x="12264" y="21275"/>
                  </a:cubicBezTo>
                  <a:cubicBezTo>
                    <a:pt x="12145" y="21237"/>
                    <a:pt x="12043" y="21216"/>
                    <a:pt x="11955" y="21216"/>
                  </a:cubicBezTo>
                  <a:cubicBezTo>
                    <a:pt x="11742" y="21216"/>
                    <a:pt x="11610" y="21338"/>
                    <a:pt x="11526" y="21632"/>
                  </a:cubicBezTo>
                  <a:cubicBezTo>
                    <a:pt x="11442" y="21966"/>
                    <a:pt x="11252" y="22061"/>
                    <a:pt x="10930" y="22061"/>
                  </a:cubicBezTo>
                  <a:cubicBezTo>
                    <a:pt x="10915" y="22060"/>
                    <a:pt x="10898" y="22059"/>
                    <a:pt x="10882" y="22059"/>
                  </a:cubicBezTo>
                  <a:cubicBezTo>
                    <a:pt x="10751" y="22059"/>
                    <a:pt x="10605" y="22097"/>
                    <a:pt x="10478" y="22097"/>
                  </a:cubicBezTo>
                  <a:cubicBezTo>
                    <a:pt x="10418" y="22097"/>
                    <a:pt x="10359" y="22049"/>
                    <a:pt x="10299" y="22025"/>
                  </a:cubicBezTo>
                  <a:cubicBezTo>
                    <a:pt x="10252" y="22061"/>
                    <a:pt x="10204" y="22109"/>
                    <a:pt x="10097" y="22180"/>
                  </a:cubicBezTo>
                  <a:cubicBezTo>
                    <a:pt x="10073" y="21966"/>
                    <a:pt x="10037" y="21811"/>
                    <a:pt x="10026" y="21644"/>
                  </a:cubicBezTo>
                  <a:cubicBezTo>
                    <a:pt x="10014" y="21394"/>
                    <a:pt x="9918" y="21204"/>
                    <a:pt x="9716" y="21037"/>
                  </a:cubicBezTo>
                  <a:cubicBezTo>
                    <a:pt x="8954" y="20430"/>
                    <a:pt x="9109" y="20632"/>
                    <a:pt x="9287" y="19727"/>
                  </a:cubicBezTo>
                  <a:cubicBezTo>
                    <a:pt x="9561" y="18215"/>
                    <a:pt x="10037" y="16739"/>
                    <a:pt x="10609" y="15298"/>
                  </a:cubicBezTo>
                  <a:cubicBezTo>
                    <a:pt x="10966" y="14405"/>
                    <a:pt x="11323" y="13512"/>
                    <a:pt x="11692" y="12619"/>
                  </a:cubicBezTo>
                  <a:cubicBezTo>
                    <a:pt x="11800" y="12357"/>
                    <a:pt x="11931" y="12119"/>
                    <a:pt x="12062" y="11881"/>
                  </a:cubicBezTo>
                  <a:cubicBezTo>
                    <a:pt x="12109" y="11810"/>
                    <a:pt x="12228" y="11762"/>
                    <a:pt x="12300" y="11703"/>
                  </a:cubicBezTo>
                  <a:close/>
                  <a:moveTo>
                    <a:pt x="6565" y="1"/>
                  </a:moveTo>
                  <a:cubicBezTo>
                    <a:pt x="6464" y="1"/>
                    <a:pt x="6372" y="66"/>
                    <a:pt x="6263" y="201"/>
                  </a:cubicBezTo>
                  <a:cubicBezTo>
                    <a:pt x="6132" y="356"/>
                    <a:pt x="6013" y="511"/>
                    <a:pt x="5858" y="654"/>
                  </a:cubicBezTo>
                  <a:cubicBezTo>
                    <a:pt x="5442" y="1011"/>
                    <a:pt x="5418" y="1106"/>
                    <a:pt x="5596" y="1630"/>
                  </a:cubicBezTo>
                  <a:cubicBezTo>
                    <a:pt x="5692" y="1904"/>
                    <a:pt x="5656" y="1999"/>
                    <a:pt x="5382" y="2094"/>
                  </a:cubicBezTo>
                  <a:cubicBezTo>
                    <a:pt x="5204" y="2142"/>
                    <a:pt x="5025" y="2166"/>
                    <a:pt x="4858" y="2225"/>
                  </a:cubicBezTo>
                  <a:cubicBezTo>
                    <a:pt x="4549" y="2332"/>
                    <a:pt x="4442" y="2475"/>
                    <a:pt x="4442" y="2809"/>
                  </a:cubicBezTo>
                  <a:cubicBezTo>
                    <a:pt x="4442" y="2928"/>
                    <a:pt x="4465" y="3059"/>
                    <a:pt x="4465" y="3190"/>
                  </a:cubicBezTo>
                  <a:cubicBezTo>
                    <a:pt x="4465" y="3452"/>
                    <a:pt x="4442" y="3702"/>
                    <a:pt x="4251" y="3928"/>
                  </a:cubicBezTo>
                  <a:cubicBezTo>
                    <a:pt x="4180" y="4011"/>
                    <a:pt x="4180" y="4190"/>
                    <a:pt x="4180" y="4321"/>
                  </a:cubicBezTo>
                  <a:cubicBezTo>
                    <a:pt x="4180" y="4476"/>
                    <a:pt x="4239" y="4607"/>
                    <a:pt x="4287" y="4738"/>
                  </a:cubicBezTo>
                  <a:cubicBezTo>
                    <a:pt x="4311" y="4892"/>
                    <a:pt x="4322" y="5011"/>
                    <a:pt x="4227" y="5142"/>
                  </a:cubicBezTo>
                  <a:cubicBezTo>
                    <a:pt x="4049" y="5333"/>
                    <a:pt x="4061" y="5547"/>
                    <a:pt x="4180" y="5773"/>
                  </a:cubicBezTo>
                  <a:cubicBezTo>
                    <a:pt x="4263" y="5928"/>
                    <a:pt x="4358" y="6107"/>
                    <a:pt x="4358" y="6273"/>
                  </a:cubicBezTo>
                  <a:cubicBezTo>
                    <a:pt x="4358" y="6547"/>
                    <a:pt x="4418" y="6762"/>
                    <a:pt x="4620" y="6964"/>
                  </a:cubicBezTo>
                  <a:cubicBezTo>
                    <a:pt x="4620" y="6964"/>
                    <a:pt x="4608" y="6988"/>
                    <a:pt x="4608" y="7024"/>
                  </a:cubicBezTo>
                  <a:cubicBezTo>
                    <a:pt x="4596" y="7024"/>
                    <a:pt x="4561" y="7047"/>
                    <a:pt x="4549" y="7047"/>
                  </a:cubicBezTo>
                  <a:cubicBezTo>
                    <a:pt x="4489" y="7059"/>
                    <a:pt x="4430" y="7059"/>
                    <a:pt x="4370" y="7059"/>
                  </a:cubicBezTo>
                  <a:cubicBezTo>
                    <a:pt x="4295" y="7051"/>
                    <a:pt x="4221" y="7047"/>
                    <a:pt x="4148" y="7047"/>
                  </a:cubicBezTo>
                  <a:cubicBezTo>
                    <a:pt x="3683" y="7047"/>
                    <a:pt x="3245" y="7204"/>
                    <a:pt x="2834" y="7440"/>
                  </a:cubicBezTo>
                  <a:cubicBezTo>
                    <a:pt x="2203" y="7774"/>
                    <a:pt x="1644" y="8226"/>
                    <a:pt x="1370" y="8929"/>
                  </a:cubicBezTo>
                  <a:cubicBezTo>
                    <a:pt x="1227" y="9262"/>
                    <a:pt x="1084" y="9595"/>
                    <a:pt x="715" y="9798"/>
                  </a:cubicBezTo>
                  <a:cubicBezTo>
                    <a:pt x="774" y="9952"/>
                    <a:pt x="810" y="10060"/>
                    <a:pt x="834" y="10262"/>
                  </a:cubicBezTo>
                  <a:cubicBezTo>
                    <a:pt x="965" y="10595"/>
                    <a:pt x="929" y="10893"/>
                    <a:pt x="667" y="11143"/>
                  </a:cubicBezTo>
                  <a:cubicBezTo>
                    <a:pt x="501" y="11286"/>
                    <a:pt x="358" y="11453"/>
                    <a:pt x="203" y="11607"/>
                  </a:cubicBezTo>
                  <a:cubicBezTo>
                    <a:pt x="0" y="11810"/>
                    <a:pt x="12" y="11905"/>
                    <a:pt x="155" y="12155"/>
                  </a:cubicBezTo>
                  <a:cubicBezTo>
                    <a:pt x="393" y="12524"/>
                    <a:pt x="620" y="12905"/>
                    <a:pt x="810" y="13298"/>
                  </a:cubicBezTo>
                  <a:cubicBezTo>
                    <a:pt x="893" y="13441"/>
                    <a:pt x="917" y="13655"/>
                    <a:pt x="893" y="13822"/>
                  </a:cubicBezTo>
                  <a:cubicBezTo>
                    <a:pt x="846" y="14060"/>
                    <a:pt x="905" y="14251"/>
                    <a:pt x="1048" y="14417"/>
                  </a:cubicBezTo>
                  <a:cubicBezTo>
                    <a:pt x="1191" y="14560"/>
                    <a:pt x="1334" y="14691"/>
                    <a:pt x="1465" y="14846"/>
                  </a:cubicBezTo>
                  <a:cubicBezTo>
                    <a:pt x="1572" y="14953"/>
                    <a:pt x="1667" y="15084"/>
                    <a:pt x="1751" y="15203"/>
                  </a:cubicBezTo>
                  <a:cubicBezTo>
                    <a:pt x="1882" y="15382"/>
                    <a:pt x="1989" y="15584"/>
                    <a:pt x="2156" y="15739"/>
                  </a:cubicBezTo>
                  <a:cubicBezTo>
                    <a:pt x="2441" y="15989"/>
                    <a:pt x="2739" y="16203"/>
                    <a:pt x="3037" y="16418"/>
                  </a:cubicBezTo>
                  <a:cubicBezTo>
                    <a:pt x="3392" y="16689"/>
                    <a:pt x="3741" y="16820"/>
                    <a:pt x="4104" y="16820"/>
                  </a:cubicBezTo>
                  <a:cubicBezTo>
                    <a:pt x="4409" y="16820"/>
                    <a:pt x="4724" y="16728"/>
                    <a:pt x="5061" y="16548"/>
                  </a:cubicBezTo>
                  <a:cubicBezTo>
                    <a:pt x="6275" y="15858"/>
                    <a:pt x="7478" y="15155"/>
                    <a:pt x="8609" y="14334"/>
                  </a:cubicBezTo>
                  <a:cubicBezTo>
                    <a:pt x="8883" y="14143"/>
                    <a:pt x="9168" y="13965"/>
                    <a:pt x="9430" y="13786"/>
                  </a:cubicBezTo>
                  <a:lnTo>
                    <a:pt x="9478" y="13834"/>
                  </a:lnTo>
                  <a:cubicBezTo>
                    <a:pt x="9228" y="14227"/>
                    <a:pt x="8966" y="14608"/>
                    <a:pt x="8728" y="15001"/>
                  </a:cubicBezTo>
                  <a:cubicBezTo>
                    <a:pt x="8192" y="15858"/>
                    <a:pt x="7680" y="16727"/>
                    <a:pt x="7323" y="17680"/>
                  </a:cubicBezTo>
                  <a:cubicBezTo>
                    <a:pt x="7049" y="18394"/>
                    <a:pt x="7144" y="19061"/>
                    <a:pt x="7478" y="19716"/>
                  </a:cubicBezTo>
                  <a:cubicBezTo>
                    <a:pt x="7597" y="19954"/>
                    <a:pt x="7751" y="20156"/>
                    <a:pt x="7882" y="20370"/>
                  </a:cubicBezTo>
                  <a:cubicBezTo>
                    <a:pt x="8097" y="20394"/>
                    <a:pt x="8299" y="20430"/>
                    <a:pt x="8490" y="20466"/>
                  </a:cubicBezTo>
                  <a:cubicBezTo>
                    <a:pt x="8585" y="20489"/>
                    <a:pt x="8692" y="20513"/>
                    <a:pt x="8716" y="20573"/>
                  </a:cubicBezTo>
                  <a:cubicBezTo>
                    <a:pt x="8930" y="20930"/>
                    <a:pt x="9264" y="21144"/>
                    <a:pt x="9561" y="21394"/>
                  </a:cubicBezTo>
                  <a:cubicBezTo>
                    <a:pt x="9680" y="21501"/>
                    <a:pt x="9728" y="21621"/>
                    <a:pt x="9740" y="21763"/>
                  </a:cubicBezTo>
                  <a:cubicBezTo>
                    <a:pt x="9740" y="21930"/>
                    <a:pt x="9764" y="22097"/>
                    <a:pt x="9799" y="22252"/>
                  </a:cubicBezTo>
                  <a:cubicBezTo>
                    <a:pt x="9841" y="22447"/>
                    <a:pt x="9935" y="22518"/>
                    <a:pt x="10107" y="22518"/>
                  </a:cubicBezTo>
                  <a:cubicBezTo>
                    <a:pt x="10134" y="22518"/>
                    <a:pt x="10162" y="22517"/>
                    <a:pt x="10192" y="22514"/>
                  </a:cubicBezTo>
                  <a:cubicBezTo>
                    <a:pt x="10478" y="22466"/>
                    <a:pt x="10752" y="22418"/>
                    <a:pt x="11038" y="22394"/>
                  </a:cubicBezTo>
                  <a:cubicBezTo>
                    <a:pt x="11383" y="22359"/>
                    <a:pt x="11609" y="22228"/>
                    <a:pt x="11692" y="21859"/>
                  </a:cubicBezTo>
                  <a:cubicBezTo>
                    <a:pt x="11733" y="21664"/>
                    <a:pt x="11818" y="21580"/>
                    <a:pt x="11954" y="21580"/>
                  </a:cubicBezTo>
                  <a:cubicBezTo>
                    <a:pt x="12018" y="21580"/>
                    <a:pt x="12093" y="21598"/>
                    <a:pt x="12181" y="21632"/>
                  </a:cubicBezTo>
                  <a:cubicBezTo>
                    <a:pt x="12347" y="21704"/>
                    <a:pt x="12514" y="21799"/>
                    <a:pt x="12681" y="21859"/>
                  </a:cubicBezTo>
                  <a:cubicBezTo>
                    <a:pt x="12781" y="21897"/>
                    <a:pt x="12867" y="21917"/>
                    <a:pt x="12944" y="21917"/>
                  </a:cubicBezTo>
                  <a:cubicBezTo>
                    <a:pt x="13107" y="21917"/>
                    <a:pt x="13230" y="21830"/>
                    <a:pt x="13359" y="21644"/>
                  </a:cubicBezTo>
                  <a:cubicBezTo>
                    <a:pt x="13419" y="21573"/>
                    <a:pt x="13466" y="21478"/>
                    <a:pt x="13526" y="21406"/>
                  </a:cubicBezTo>
                  <a:cubicBezTo>
                    <a:pt x="13705" y="21216"/>
                    <a:pt x="13871" y="20990"/>
                    <a:pt x="14145" y="20942"/>
                  </a:cubicBezTo>
                  <a:cubicBezTo>
                    <a:pt x="14383" y="20906"/>
                    <a:pt x="14502" y="20763"/>
                    <a:pt x="14598" y="20573"/>
                  </a:cubicBezTo>
                  <a:cubicBezTo>
                    <a:pt x="14645" y="20454"/>
                    <a:pt x="14705" y="20347"/>
                    <a:pt x="14740" y="20251"/>
                  </a:cubicBezTo>
                  <a:cubicBezTo>
                    <a:pt x="14788" y="20108"/>
                    <a:pt x="14859" y="20025"/>
                    <a:pt x="15014" y="19989"/>
                  </a:cubicBezTo>
                  <a:cubicBezTo>
                    <a:pt x="15300" y="19930"/>
                    <a:pt x="15395" y="19739"/>
                    <a:pt x="15479" y="19477"/>
                  </a:cubicBezTo>
                  <a:cubicBezTo>
                    <a:pt x="15514" y="19299"/>
                    <a:pt x="15610" y="19085"/>
                    <a:pt x="15729" y="18942"/>
                  </a:cubicBezTo>
                  <a:cubicBezTo>
                    <a:pt x="15872" y="18763"/>
                    <a:pt x="15907" y="18596"/>
                    <a:pt x="15848" y="18382"/>
                  </a:cubicBezTo>
                  <a:cubicBezTo>
                    <a:pt x="15741" y="17965"/>
                    <a:pt x="15645" y="17549"/>
                    <a:pt x="15562" y="17132"/>
                  </a:cubicBezTo>
                  <a:lnTo>
                    <a:pt x="15562" y="17132"/>
                  </a:lnTo>
                  <a:cubicBezTo>
                    <a:pt x="15645" y="17180"/>
                    <a:pt x="15693" y="17251"/>
                    <a:pt x="15752" y="17334"/>
                  </a:cubicBezTo>
                  <a:cubicBezTo>
                    <a:pt x="15955" y="17572"/>
                    <a:pt x="16145" y="17787"/>
                    <a:pt x="16336" y="18013"/>
                  </a:cubicBezTo>
                  <a:cubicBezTo>
                    <a:pt x="16445" y="18133"/>
                    <a:pt x="16584" y="18193"/>
                    <a:pt x="16744" y="18193"/>
                  </a:cubicBezTo>
                  <a:cubicBezTo>
                    <a:pt x="16759" y="18193"/>
                    <a:pt x="16773" y="18193"/>
                    <a:pt x="16788" y="18192"/>
                  </a:cubicBezTo>
                  <a:cubicBezTo>
                    <a:pt x="17145" y="18180"/>
                    <a:pt x="17515" y="18168"/>
                    <a:pt x="17884" y="18168"/>
                  </a:cubicBezTo>
                  <a:cubicBezTo>
                    <a:pt x="18098" y="18168"/>
                    <a:pt x="18336" y="18168"/>
                    <a:pt x="18515" y="18251"/>
                  </a:cubicBezTo>
                  <a:cubicBezTo>
                    <a:pt x="18632" y="18307"/>
                    <a:pt x="18740" y="18334"/>
                    <a:pt x="18841" y="18334"/>
                  </a:cubicBezTo>
                  <a:cubicBezTo>
                    <a:pt x="18997" y="18334"/>
                    <a:pt x="19135" y="18271"/>
                    <a:pt x="19265" y="18156"/>
                  </a:cubicBezTo>
                  <a:cubicBezTo>
                    <a:pt x="19551" y="17894"/>
                    <a:pt x="19860" y="17834"/>
                    <a:pt x="20217" y="17811"/>
                  </a:cubicBezTo>
                  <a:cubicBezTo>
                    <a:pt x="20503" y="17775"/>
                    <a:pt x="20801" y="17739"/>
                    <a:pt x="21039" y="17596"/>
                  </a:cubicBezTo>
                  <a:cubicBezTo>
                    <a:pt x="21563" y="17287"/>
                    <a:pt x="22122" y="17108"/>
                    <a:pt x="22694" y="16929"/>
                  </a:cubicBezTo>
                  <a:cubicBezTo>
                    <a:pt x="22765" y="16906"/>
                    <a:pt x="22825" y="16858"/>
                    <a:pt x="22896" y="16822"/>
                  </a:cubicBezTo>
                  <a:cubicBezTo>
                    <a:pt x="22813" y="16584"/>
                    <a:pt x="22694" y="16370"/>
                    <a:pt x="22646" y="16144"/>
                  </a:cubicBezTo>
                  <a:cubicBezTo>
                    <a:pt x="22622" y="16013"/>
                    <a:pt x="22622" y="15798"/>
                    <a:pt x="22694" y="15715"/>
                  </a:cubicBezTo>
                  <a:cubicBezTo>
                    <a:pt x="22932" y="15429"/>
                    <a:pt x="22956" y="15132"/>
                    <a:pt x="22956" y="14798"/>
                  </a:cubicBezTo>
                  <a:cubicBezTo>
                    <a:pt x="22956" y="14536"/>
                    <a:pt x="22991" y="14262"/>
                    <a:pt x="23134" y="14012"/>
                  </a:cubicBezTo>
                  <a:cubicBezTo>
                    <a:pt x="23194" y="13905"/>
                    <a:pt x="23218" y="13786"/>
                    <a:pt x="23230" y="13667"/>
                  </a:cubicBezTo>
                  <a:cubicBezTo>
                    <a:pt x="23253" y="13191"/>
                    <a:pt x="23158" y="12750"/>
                    <a:pt x="22765" y="12417"/>
                  </a:cubicBezTo>
                  <a:cubicBezTo>
                    <a:pt x="22563" y="12238"/>
                    <a:pt x="22479" y="12036"/>
                    <a:pt x="22563" y="11786"/>
                  </a:cubicBezTo>
                  <a:cubicBezTo>
                    <a:pt x="22587" y="11667"/>
                    <a:pt x="22599" y="11548"/>
                    <a:pt x="22622" y="11429"/>
                  </a:cubicBezTo>
                  <a:cubicBezTo>
                    <a:pt x="22646" y="11274"/>
                    <a:pt x="22599" y="11143"/>
                    <a:pt x="22468" y="11048"/>
                  </a:cubicBezTo>
                  <a:cubicBezTo>
                    <a:pt x="22206" y="10869"/>
                    <a:pt x="22039" y="10619"/>
                    <a:pt x="21884" y="10333"/>
                  </a:cubicBezTo>
                  <a:cubicBezTo>
                    <a:pt x="21825" y="10238"/>
                    <a:pt x="21753" y="10131"/>
                    <a:pt x="21646" y="10083"/>
                  </a:cubicBezTo>
                  <a:cubicBezTo>
                    <a:pt x="21229" y="9905"/>
                    <a:pt x="20991" y="9595"/>
                    <a:pt x="20967" y="9131"/>
                  </a:cubicBezTo>
                  <a:cubicBezTo>
                    <a:pt x="20967" y="9107"/>
                    <a:pt x="20955" y="9083"/>
                    <a:pt x="20955" y="9059"/>
                  </a:cubicBezTo>
                  <a:cubicBezTo>
                    <a:pt x="20878" y="8819"/>
                    <a:pt x="20807" y="8721"/>
                    <a:pt x="20652" y="8721"/>
                  </a:cubicBezTo>
                  <a:cubicBezTo>
                    <a:pt x="20593" y="8721"/>
                    <a:pt x="20521" y="8735"/>
                    <a:pt x="20432" y="8762"/>
                  </a:cubicBezTo>
                  <a:cubicBezTo>
                    <a:pt x="20074" y="8845"/>
                    <a:pt x="19717" y="8964"/>
                    <a:pt x="19360" y="9059"/>
                  </a:cubicBezTo>
                  <a:cubicBezTo>
                    <a:pt x="19009" y="9149"/>
                    <a:pt x="18664" y="9200"/>
                    <a:pt x="18309" y="9200"/>
                  </a:cubicBezTo>
                  <a:cubicBezTo>
                    <a:pt x="18146" y="9200"/>
                    <a:pt x="17981" y="9189"/>
                    <a:pt x="17812" y="9167"/>
                  </a:cubicBezTo>
                  <a:cubicBezTo>
                    <a:pt x="17919" y="9059"/>
                    <a:pt x="18015" y="8988"/>
                    <a:pt x="18134" y="8905"/>
                  </a:cubicBezTo>
                  <a:cubicBezTo>
                    <a:pt x="18753" y="8536"/>
                    <a:pt x="19348" y="8131"/>
                    <a:pt x="19836" y="7619"/>
                  </a:cubicBezTo>
                  <a:cubicBezTo>
                    <a:pt x="20134" y="7321"/>
                    <a:pt x="20384" y="6988"/>
                    <a:pt x="20539" y="6583"/>
                  </a:cubicBezTo>
                  <a:cubicBezTo>
                    <a:pt x="20741" y="6047"/>
                    <a:pt x="20741" y="5500"/>
                    <a:pt x="20729" y="4940"/>
                  </a:cubicBezTo>
                  <a:cubicBezTo>
                    <a:pt x="20729" y="4499"/>
                    <a:pt x="20598" y="4118"/>
                    <a:pt x="20384" y="3749"/>
                  </a:cubicBezTo>
                  <a:cubicBezTo>
                    <a:pt x="20277" y="3571"/>
                    <a:pt x="20146" y="3404"/>
                    <a:pt x="20074" y="3225"/>
                  </a:cubicBezTo>
                  <a:cubicBezTo>
                    <a:pt x="20003" y="3035"/>
                    <a:pt x="19955" y="2821"/>
                    <a:pt x="19896" y="2594"/>
                  </a:cubicBezTo>
                  <a:cubicBezTo>
                    <a:pt x="19789" y="2571"/>
                    <a:pt x="19658" y="2523"/>
                    <a:pt x="19539" y="2499"/>
                  </a:cubicBezTo>
                  <a:cubicBezTo>
                    <a:pt x="19193" y="2416"/>
                    <a:pt x="19015" y="2201"/>
                    <a:pt x="18955" y="1856"/>
                  </a:cubicBezTo>
                  <a:cubicBezTo>
                    <a:pt x="18931" y="1666"/>
                    <a:pt x="18884" y="1451"/>
                    <a:pt x="18836" y="1261"/>
                  </a:cubicBezTo>
                  <a:cubicBezTo>
                    <a:pt x="18765" y="963"/>
                    <a:pt x="18705" y="928"/>
                    <a:pt x="18396" y="916"/>
                  </a:cubicBezTo>
                  <a:cubicBezTo>
                    <a:pt x="17991" y="904"/>
                    <a:pt x="17586" y="868"/>
                    <a:pt x="17181" y="844"/>
                  </a:cubicBezTo>
                  <a:cubicBezTo>
                    <a:pt x="16967" y="832"/>
                    <a:pt x="16764" y="737"/>
                    <a:pt x="16622" y="570"/>
                  </a:cubicBezTo>
                  <a:cubicBezTo>
                    <a:pt x="16485" y="433"/>
                    <a:pt x="16348" y="390"/>
                    <a:pt x="16169" y="390"/>
                  </a:cubicBezTo>
                  <a:cubicBezTo>
                    <a:pt x="16146" y="390"/>
                    <a:pt x="16122" y="390"/>
                    <a:pt x="16098" y="392"/>
                  </a:cubicBezTo>
                  <a:cubicBezTo>
                    <a:pt x="15710" y="430"/>
                    <a:pt x="15323" y="520"/>
                    <a:pt x="14924" y="520"/>
                  </a:cubicBezTo>
                  <a:cubicBezTo>
                    <a:pt x="14820" y="520"/>
                    <a:pt x="14715" y="514"/>
                    <a:pt x="14609" y="499"/>
                  </a:cubicBezTo>
                  <a:cubicBezTo>
                    <a:pt x="14595" y="495"/>
                    <a:pt x="14583" y="494"/>
                    <a:pt x="14570" y="494"/>
                  </a:cubicBezTo>
                  <a:cubicBezTo>
                    <a:pt x="14540" y="494"/>
                    <a:pt x="14512" y="502"/>
                    <a:pt x="14478" y="511"/>
                  </a:cubicBezTo>
                  <a:cubicBezTo>
                    <a:pt x="13895" y="630"/>
                    <a:pt x="13335" y="832"/>
                    <a:pt x="12812" y="1130"/>
                  </a:cubicBezTo>
                  <a:cubicBezTo>
                    <a:pt x="12466" y="1320"/>
                    <a:pt x="12240" y="1606"/>
                    <a:pt x="12181" y="1987"/>
                  </a:cubicBezTo>
                  <a:cubicBezTo>
                    <a:pt x="12121" y="2416"/>
                    <a:pt x="12050" y="2856"/>
                    <a:pt x="11978" y="3344"/>
                  </a:cubicBezTo>
                  <a:cubicBezTo>
                    <a:pt x="11931" y="3214"/>
                    <a:pt x="11907" y="3130"/>
                    <a:pt x="11883" y="3059"/>
                  </a:cubicBezTo>
                  <a:cubicBezTo>
                    <a:pt x="11800" y="2737"/>
                    <a:pt x="11728" y="2404"/>
                    <a:pt x="11621" y="2094"/>
                  </a:cubicBezTo>
                  <a:cubicBezTo>
                    <a:pt x="11490" y="1666"/>
                    <a:pt x="11252" y="1309"/>
                    <a:pt x="10907" y="1011"/>
                  </a:cubicBezTo>
                  <a:cubicBezTo>
                    <a:pt x="10490" y="618"/>
                    <a:pt x="9954" y="487"/>
                    <a:pt x="9442" y="320"/>
                  </a:cubicBezTo>
                  <a:cubicBezTo>
                    <a:pt x="9347" y="392"/>
                    <a:pt x="9240" y="475"/>
                    <a:pt x="9133" y="511"/>
                  </a:cubicBezTo>
                  <a:cubicBezTo>
                    <a:pt x="8954" y="570"/>
                    <a:pt x="8775" y="654"/>
                    <a:pt x="8597" y="666"/>
                  </a:cubicBezTo>
                  <a:cubicBezTo>
                    <a:pt x="8575" y="667"/>
                    <a:pt x="8553" y="667"/>
                    <a:pt x="8531" y="667"/>
                  </a:cubicBezTo>
                  <a:cubicBezTo>
                    <a:pt x="8292" y="667"/>
                    <a:pt x="8069" y="617"/>
                    <a:pt x="7839" y="617"/>
                  </a:cubicBezTo>
                  <a:cubicBezTo>
                    <a:pt x="7818" y="617"/>
                    <a:pt x="7796" y="617"/>
                    <a:pt x="7775" y="618"/>
                  </a:cubicBezTo>
                  <a:cubicBezTo>
                    <a:pt x="7751" y="619"/>
                    <a:pt x="7728" y="619"/>
                    <a:pt x="7704" y="619"/>
                  </a:cubicBezTo>
                  <a:cubicBezTo>
                    <a:pt x="7426" y="619"/>
                    <a:pt x="7188" y="549"/>
                    <a:pt x="7001" y="296"/>
                  </a:cubicBezTo>
                  <a:cubicBezTo>
                    <a:pt x="6978" y="237"/>
                    <a:pt x="6918" y="189"/>
                    <a:pt x="6858" y="142"/>
                  </a:cubicBezTo>
                  <a:cubicBezTo>
                    <a:pt x="6743" y="49"/>
                    <a:pt x="6651" y="1"/>
                    <a:pt x="65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1572399" y="1543630"/>
              <a:ext cx="243904" cy="377240"/>
            </a:xfrm>
            <a:custGeom>
              <a:avLst/>
              <a:gdLst/>
              <a:ahLst/>
              <a:cxnLst/>
              <a:rect l="l" t="t" r="r" b="b"/>
              <a:pathLst>
                <a:path w="4681" h="7240" extrusionOk="0">
                  <a:moveTo>
                    <a:pt x="1" y="1"/>
                  </a:moveTo>
                  <a:lnTo>
                    <a:pt x="1" y="1"/>
                  </a:lnTo>
                  <a:cubicBezTo>
                    <a:pt x="1823" y="2251"/>
                    <a:pt x="3370" y="4668"/>
                    <a:pt x="4680" y="7240"/>
                  </a:cubicBezTo>
                  <a:cubicBezTo>
                    <a:pt x="3537" y="4549"/>
                    <a:pt x="2001" y="2132"/>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1751064" y="1476625"/>
              <a:ext cx="137192" cy="416319"/>
            </a:xfrm>
            <a:custGeom>
              <a:avLst/>
              <a:gdLst/>
              <a:ahLst/>
              <a:cxnLst/>
              <a:rect l="l" t="t" r="r" b="b"/>
              <a:pathLst>
                <a:path w="2633" h="7990" extrusionOk="0">
                  <a:moveTo>
                    <a:pt x="13" y="1"/>
                  </a:moveTo>
                  <a:lnTo>
                    <a:pt x="13" y="1"/>
                  </a:lnTo>
                  <a:cubicBezTo>
                    <a:pt x="1" y="84"/>
                    <a:pt x="37" y="144"/>
                    <a:pt x="72" y="203"/>
                  </a:cubicBezTo>
                  <a:cubicBezTo>
                    <a:pt x="1382" y="2311"/>
                    <a:pt x="2216" y="4597"/>
                    <a:pt x="2454" y="7073"/>
                  </a:cubicBezTo>
                  <a:cubicBezTo>
                    <a:pt x="2477" y="7371"/>
                    <a:pt x="2525" y="7692"/>
                    <a:pt x="2573" y="7990"/>
                  </a:cubicBezTo>
                  <a:cubicBezTo>
                    <a:pt x="2632" y="7240"/>
                    <a:pt x="2561" y="6502"/>
                    <a:pt x="2430" y="5775"/>
                  </a:cubicBezTo>
                  <a:cubicBezTo>
                    <a:pt x="2096" y="3763"/>
                    <a:pt x="1358" y="1906"/>
                    <a:pt x="203" y="215"/>
                  </a:cubicBezTo>
                  <a:cubicBezTo>
                    <a:pt x="144" y="144"/>
                    <a:pt x="72" y="72"/>
                    <a:pt x="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1517847" y="1614960"/>
              <a:ext cx="229575" cy="285431"/>
            </a:xfrm>
            <a:custGeom>
              <a:avLst/>
              <a:gdLst/>
              <a:ahLst/>
              <a:cxnLst/>
              <a:rect l="l" t="t" r="r" b="b"/>
              <a:pathLst>
                <a:path w="4406" h="5478" extrusionOk="0">
                  <a:moveTo>
                    <a:pt x="0" y="1"/>
                  </a:moveTo>
                  <a:lnTo>
                    <a:pt x="0" y="1"/>
                  </a:lnTo>
                  <a:cubicBezTo>
                    <a:pt x="95" y="96"/>
                    <a:pt x="107" y="120"/>
                    <a:pt x="143" y="132"/>
                  </a:cubicBezTo>
                  <a:cubicBezTo>
                    <a:pt x="857" y="584"/>
                    <a:pt x="1429" y="1192"/>
                    <a:pt x="1905" y="1882"/>
                  </a:cubicBezTo>
                  <a:cubicBezTo>
                    <a:pt x="2560" y="2811"/>
                    <a:pt x="3179" y="3775"/>
                    <a:pt x="3810" y="4716"/>
                  </a:cubicBezTo>
                  <a:cubicBezTo>
                    <a:pt x="3977" y="4978"/>
                    <a:pt x="4155" y="5228"/>
                    <a:pt x="4322" y="5478"/>
                  </a:cubicBezTo>
                  <a:cubicBezTo>
                    <a:pt x="4334" y="5466"/>
                    <a:pt x="4370" y="5442"/>
                    <a:pt x="4406" y="5430"/>
                  </a:cubicBezTo>
                  <a:cubicBezTo>
                    <a:pt x="3536" y="4037"/>
                    <a:pt x="2739" y="2561"/>
                    <a:pt x="1655" y="1287"/>
                  </a:cubicBezTo>
                  <a:cubicBezTo>
                    <a:pt x="1250" y="822"/>
                    <a:pt x="810" y="406"/>
                    <a:pt x="274" y="108"/>
                  </a:cubicBezTo>
                  <a:cubicBezTo>
                    <a:pt x="215" y="60"/>
                    <a:pt x="143" y="49"/>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1947756" y="1564732"/>
              <a:ext cx="309608" cy="358639"/>
            </a:xfrm>
            <a:custGeom>
              <a:avLst/>
              <a:gdLst/>
              <a:ahLst/>
              <a:cxnLst/>
              <a:rect l="l" t="t" r="r" b="b"/>
              <a:pathLst>
                <a:path w="5942" h="6883" extrusionOk="0">
                  <a:moveTo>
                    <a:pt x="5941" y="1"/>
                  </a:moveTo>
                  <a:cubicBezTo>
                    <a:pt x="5846" y="120"/>
                    <a:pt x="5751" y="239"/>
                    <a:pt x="5656" y="370"/>
                  </a:cubicBezTo>
                  <a:cubicBezTo>
                    <a:pt x="5203" y="1048"/>
                    <a:pt x="4798" y="1739"/>
                    <a:pt x="4298" y="2382"/>
                  </a:cubicBezTo>
                  <a:cubicBezTo>
                    <a:pt x="3560" y="3370"/>
                    <a:pt x="2739" y="4287"/>
                    <a:pt x="1846" y="5156"/>
                  </a:cubicBezTo>
                  <a:cubicBezTo>
                    <a:pt x="1465" y="5525"/>
                    <a:pt x="1036" y="5882"/>
                    <a:pt x="655" y="6239"/>
                  </a:cubicBezTo>
                  <a:cubicBezTo>
                    <a:pt x="429" y="6442"/>
                    <a:pt x="226" y="6668"/>
                    <a:pt x="0" y="6882"/>
                  </a:cubicBezTo>
                  <a:cubicBezTo>
                    <a:pt x="131" y="6787"/>
                    <a:pt x="286" y="6728"/>
                    <a:pt x="417" y="6620"/>
                  </a:cubicBezTo>
                  <a:cubicBezTo>
                    <a:pt x="679" y="6418"/>
                    <a:pt x="941" y="6192"/>
                    <a:pt x="1179" y="5966"/>
                  </a:cubicBezTo>
                  <a:cubicBezTo>
                    <a:pt x="1834" y="5358"/>
                    <a:pt x="2489" y="4751"/>
                    <a:pt x="3096" y="4108"/>
                  </a:cubicBezTo>
                  <a:cubicBezTo>
                    <a:pt x="3786" y="3382"/>
                    <a:pt x="4406" y="2608"/>
                    <a:pt x="4941" y="1763"/>
                  </a:cubicBezTo>
                  <a:cubicBezTo>
                    <a:pt x="5299" y="1191"/>
                    <a:pt x="5608" y="596"/>
                    <a:pt x="59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1917953" y="1922060"/>
              <a:ext cx="30481" cy="23030"/>
            </a:xfrm>
            <a:custGeom>
              <a:avLst/>
              <a:gdLst/>
              <a:ahLst/>
              <a:cxnLst/>
              <a:rect l="l" t="t" r="r" b="b"/>
              <a:pathLst>
                <a:path w="585" h="442" extrusionOk="0">
                  <a:moveTo>
                    <a:pt x="584" y="1"/>
                  </a:moveTo>
                  <a:cubicBezTo>
                    <a:pt x="394" y="155"/>
                    <a:pt x="203" y="298"/>
                    <a:pt x="1" y="441"/>
                  </a:cubicBezTo>
                  <a:cubicBezTo>
                    <a:pt x="251" y="358"/>
                    <a:pt x="441" y="215"/>
                    <a:pt x="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1945255" y="1680142"/>
              <a:ext cx="361140" cy="284181"/>
            </a:xfrm>
            <a:custGeom>
              <a:avLst/>
              <a:gdLst/>
              <a:ahLst/>
              <a:cxnLst/>
              <a:rect l="l" t="t" r="r" b="b"/>
              <a:pathLst>
                <a:path w="6931" h="5454" extrusionOk="0">
                  <a:moveTo>
                    <a:pt x="6930" y="0"/>
                  </a:moveTo>
                  <a:lnTo>
                    <a:pt x="6930" y="0"/>
                  </a:lnTo>
                  <a:cubicBezTo>
                    <a:pt x="6823" y="95"/>
                    <a:pt x="6716" y="155"/>
                    <a:pt x="6644" y="250"/>
                  </a:cubicBezTo>
                  <a:cubicBezTo>
                    <a:pt x="6299" y="631"/>
                    <a:pt x="5966" y="1012"/>
                    <a:pt x="5597" y="1369"/>
                  </a:cubicBezTo>
                  <a:cubicBezTo>
                    <a:pt x="4573" y="2369"/>
                    <a:pt x="3430" y="3251"/>
                    <a:pt x="2239" y="4048"/>
                  </a:cubicBezTo>
                  <a:cubicBezTo>
                    <a:pt x="2060" y="4167"/>
                    <a:pt x="1858" y="4274"/>
                    <a:pt x="1679" y="4394"/>
                  </a:cubicBezTo>
                  <a:cubicBezTo>
                    <a:pt x="1132" y="4751"/>
                    <a:pt x="572" y="5096"/>
                    <a:pt x="1" y="5453"/>
                  </a:cubicBezTo>
                  <a:cubicBezTo>
                    <a:pt x="96" y="5406"/>
                    <a:pt x="215" y="5394"/>
                    <a:pt x="298" y="5346"/>
                  </a:cubicBezTo>
                  <a:cubicBezTo>
                    <a:pt x="1715" y="4608"/>
                    <a:pt x="3072" y="3774"/>
                    <a:pt x="4311" y="2762"/>
                  </a:cubicBezTo>
                  <a:cubicBezTo>
                    <a:pt x="5144" y="2072"/>
                    <a:pt x="5918" y="1334"/>
                    <a:pt x="6597" y="512"/>
                  </a:cubicBezTo>
                  <a:cubicBezTo>
                    <a:pt x="6716" y="345"/>
                    <a:pt x="6823" y="167"/>
                    <a:pt x="69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33"/>
          <p:cNvGrpSpPr/>
          <p:nvPr/>
        </p:nvGrpSpPr>
        <p:grpSpPr>
          <a:xfrm rot="-7264315">
            <a:off x="3169628" y="2401913"/>
            <a:ext cx="891634" cy="863452"/>
            <a:chOff x="1257900" y="1424000"/>
            <a:chExt cx="1211650" cy="1173352"/>
          </a:xfrm>
        </p:grpSpPr>
        <p:sp>
          <p:nvSpPr>
            <p:cNvPr id="709" name="Google Shape;709;p33"/>
            <p:cNvSpPr/>
            <p:nvPr/>
          </p:nvSpPr>
          <p:spPr>
            <a:xfrm>
              <a:off x="1257900" y="1424000"/>
              <a:ext cx="1211650" cy="1173352"/>
            </a:xfrm>
            <a:custGeom>
              <a:avLst/>
              <a:gdLst/>
              <a:ahLst/>
              <a:cxnLst/>
              <a:rect l="l" t="t" r="r" b="b"/>
              <a:pathLst>
                <a:path w="23254" h="22519" extrusionOk="0">
                  <a:moveTo>
                    <a:pt x="14693" y="656"/>
                  </a:moveTo>
                  <a:cubicBezTo>
                    <a:pt x="14788" y="656"/>
                    <a:pt x="14899" y="677"/>
                    <a:pt x="15026" y="677"/>
                  </a:cubicBezTo>
                  <a:cubicBezTo>
                    <a:pt x="13526" y="3190"/>
                    <a:pt x="12681" y="5833"/>
                    <a:pt x="12323" y="8643"/>
                  </a:cubicBezTo>
                  <a:cubicBezTo>
                    <a:pt x="12288" y="8631"/>
                    <a:pt x="12276" y="8631"/>
                    <a:pt x="12240" y="8631"/>
                  </a:cubicBezTo>
                  <a:lnTo>
                    <a:pt x="12240" y="6785"/>
                  </a:lnTo>
                  <a:cubicBezTo>
                    <a:pt x="12240" y="5976"/>
                    <a:pt x="12204" y="5154"/>
                    <a:pt x="12216" y="4357"/>
                  </a:cubicBezTo>
                  <a:cubicBezTo>
                    <a:pt x="12228" y="3535"/>
                    <a:pt x="12276" y="2702"/>
                    <a:pt x="12466" y="1880"/>
                  </a:cubicBezTo>
                  <a:cubicBezTo>
                    <a:pt x="12526" y="1630"/>
                    <a:pt x="12657" y="1463"/>
                    <a:pt x="12883" y="1332"/>
                  </a:cubicBezTo>
                  <a:cubicBezTo>
                    <a:pt x="13407" y="1023"/>
                    <a:pt x="13990" y="844"/>
                    <a:pt x="14562" y="677"/>
                  </a:cubicBezTo>
                  <a:cubicBezTo>
                    <a:pt x="14602" y="662"/>
                    <a:pt x="14645" y="656"/>
                    <a:pt x="14693" y="656"/>
                  </a:cubicBezTo>
                  <a:close/>
                  <a:moveTo>
                    <a:pt x="4244" y="7280"/>
                  </a:moveTo>
                  <a:cubicBezTo>
                    <a:pt x="4515" y="7280"/>
                    <a:pt x="4791" y="7319"/>
                    <a:pt x="5073" y="7381"/>
                  </a:cubicBezTo>
                  <a:cubicBezTo>
                    <a:pt x="5144" y="7393"/>
                    <a:pt x="5215" y="7440"/>
                    <a:pt x="5299" y="7476"/>
                  </a:cubicBezTo>
                  <a:cubicBezTo>
                    <a:pt x="5942" y="7857"/>
                    <a:pt x="6585" y="8226"/>
                    <a:pt x="7239" y="8595"/>
                  </a:cubicBezTo>
                  <a:cubicBezTo>
                    <a:pt x="7299" y="8631"/>
                    <a:pt x="7335" y="8667"/>
                    <a:pt x="7382" y="8726"/>
                  </a:cubicBezTo>
                  <a:cubicBezTo>
                    <a:pt x="6213" y="8557"/>
                    <a:pt x="5050" y="8477"/>
                    <a:pt x="3881" y="8477"/>
                  </a:cubicBezTo>
                  <a:cubicBezTo>
                    <a:pt x="3240" y="8477"/>
                    <a:pt x="2598" y="8501"/>
                    <a:pt x="1953" y="8548"/>
                  </a:cubicBezTo>
                  <a:lnTo>
                    <a:pt x="1917" y="8464"/>
                  </a:lnTo>
                  <a:cubicBezTo>
                    <a:pt x="2025" y="8357"/>
                    <a:pt x="2120" y="8214"/>
                    <a:pt x="2251" y="8119"/>
                  </a:cubicBezTo>
                  <a:cubicBezTo>
                    <a:pt x="2513" y="7940"/>
                    <a:pt x="2798" y="7762"/>
                    <a:pt x="3060" y="7595"/>
                  </a:cubicBezTo>
                  <a:cubicBezTo>
                    <a:pt x="3446" y="7367"/>
                    <a:pt x="3839" y="7280"/>
                    <a:pt x="4244" y="7280"/>
                  </a:cubicBezTo>
                  <a:close/>
                  <a:moveTo>
                    <a:pt x="16105" y="552"/>
                  </a:moveTo>
                  <a:cubicBezTo>
                    <a:pt x="16270" y="552"/>
                    <a:pt x="16414" y="599"/>
                    <a:pt x="16550" y="725"/>
                  </a:cubicBezTo>
                  <a:cubicBezTo>
                    <a:pt x="16645" y="832"/>
                    <a:pt x="16812" y="868"/>
                    <a:pt x="16943" y="928"/>
                  </a:cubicBezTo>
                  <a:cubicBezTo>
                    <a:pt x="17062" y="987"/>
                    <a:pt x="17205" y="1023"/>
                    <a:pt x="17396" y="1082"/>
                  </a:cubicBezTo>
                  <a:cubicBezTo>
                    <a:pt x="15324" y="3630"/>
                    <a:pt x="13597" y="6333"/>
                    <a:pt x="12347" y="9345"/>
                  </a:cubicBezTo>
                  <a:cubicBezTo>
                    <a:pt x="12347" y="9250"/>
                    <a:pt x="12335" y="9143"/>
                    <a:pt x="12359" y="9059"/>
                  </a:cubicBezTo>
                  <a:cubicBezTo>
                    <a:pt x="12681" y="7024"/>
                    <a:pt x="13193" y="5023"/>
                    <a:pt x="13990" y="3118"/>
                  </a:cubicBezTo>
                  <a:cubicBezTo>
                    <a:pt x="14252" y="2452"/>
                    <a:pt x="14598" y="1797"/>
                    <a:pt x="14895" y="1142"/>
                  </a:cubicBezTo>
                  <a:cubicBezTo>
                    <a:pt x="15014" y="868"/>
                    <a:pt x="15193" y="713"/>
                    <a:pt x="15479" y="666"/>
                  </a:cubicBezTo>
                  <a:cubicBezTo>
                    <a:pt x="15657" y="630"/>
                    <a:pt x="15812" y="594"/>
                    <a:pt x="15991" y="558"/>
                  </a:cubicBezTo>
                  <a:cubicBezTo>
                    <a:pt x="16030" y="554"/>
                    <a:pt x="16068" y="552"/>
                    <a:pt x="16105" y="552"/>
                  </a:cubicBezTo>
                  <a:close/>
                  <a:moveTo>
                    <a:pt x="6620" y="225"/>
                  </a:moveTo>
                  <a:cubicBezTo>
                    <a:pt x="6870" y="368"/>
                    <a:pt x="7061" y="618"/>
                    <a:pt x="7239" y="856"/>
                  </a:cubicBezTo>
                  <a:cubicBezTo>
                    <a:pt x="8775" y="2880"/>
                    <a:pt x="9990" y="5083"/>
                    <a:pt x="10883" y="7464"/>
                  </a:cubicBezTo>
                  <a:cubicBezTo>
                    <a:pt x="11097" y="8012"/>
                    <a:pt x="11276" y="8583"/>
                    <a:pt x="11466" y="9143"/>
                  </a:cubicBezTo>
                  <a:cubicBezTo>
                    <a:pt x="11478" y="9202"/>
                    <a:pt x="11514" y="9250"/>
                    <a:pt x="11561" y="9298"/>
                  </a:cubicBezTo>
                  <a:cubicBezTo>
                    <a:pt x="11228" y="7750"/>
                    <a:pt x="10645" y="6273"/>
                    <a:pt x="9954" y="4857"/>
                  </a:cubicBezTo>
                  <a:cubicBezTo>
                    <a:pt x="9252" y="3440"/>
                    <a:pt x="8382" y="2118"/>
                    <a:pt x="7370" y="844"/>
                  </a:cubicBezTo>
                  <a:cubicBezTo>
                    <a:pt x="7579" y="787"/>
                    <a:pt x="7775" y="761"/>
                    <a:pt x="7958" y="761"/>
                  </a:cubicBezTo>
                  <a:cubicBezTo>
                    <a:pt x="8120" y="761"/>
                    <a:pt x="8273" y="781"/>
                    <a:pt x="8418" y="820"/>
                  </a:cubicBezTo>
                  <a:cubicBezTo>
                    <a:pt x="8518" y="851"/>
                    <a:pt x="8612" y="866"/>
                    <a:pt x="8702" y="866"/>
                  </a:cubicBezTo>
                  <a:cubicBezTo>
                    <a:pt x="8888" y="866"/>
                    <a:pt x="9055" y="802"/>
                    <a:pt x="9216" y="689"/>
                  </a:cubicBezTo>
                  <a:cubicBezTo>
                    <a:pt x="9322" y="621"/>
                    <a:pt x="9424" y="591"/>
                    <a:pt x="9533" y="591"/>
                  </a:cubicBezTo>
                  <a:cubicBezTo>
                    <a:pt x="9595" y="591"/>
                    <a:pt x="9659" y="601"/>
                    <a:pt x="9728" y="618"/>
                  </a:cubicBezTo>
                  <a:cubicBezTo>
                    <a:pt x="10514" y="808"/>
                    <a:pt x="11121" y="1261"/>
                    <a:pt x="11359" y="2047"/>
                  </a:cubicBezTo>
                  <a:cubicBezTo>
                    <a:pt x="11573" y="2725"/>
                    <a:pt x="11704" y="3428"/>
                    <a:pt x="11871" y="4130"/>
                  </a:cubicBezTo>
                  <a:cubicBezTo>
                    <a:pt x="11895" y="4214"/>
                    <a:pt x="11883" y="4345"/>
                    <a:pt x="11942" y="4392"/>
                  </a:cubicBezTo>
                  <a:cubicBezTo>
                    <a:pt x="12145" y="4618"/>
                    <a:pt x="12073" y="4868"/>
                    <a:pt x="12073" y="5142"/>
                  </a:cubicBezTo>
                  <a:cubicBezTo>
                    <a:pt x="12062" y="5916"/>
                    <a:pt x="12062" y="6690"/>
                    <a:pt x="12073" y="7464"/>
                  </a:cubicBezTo>
                  <a:cubicBezTo>
                    <a:pt x="12097" y="7869"/>
                    <a:pt x="12145" y="8274"/>
                    <a:pt x="12157" y="8667"/>
                  </a:cubicBezTo>
                  <a:cubicBezTo>
                    <a:pt x="12157" y="8786"/>
                    <a:pt x="12073" y="8893"/>
                    <a:pt x="12038" y="9000"/>
                  </a:cubicBezTo>
                  <a:cubicBezTo>
                    <a:pt x="11925" y="9565"/>
                    <a:pt x="11479" y="9884"/>
                    <a:pt x="10883" y="9884"/>
                  </a:cubicBezTo>
                  <a:cubicBezTo>
                    <a:pt x="10852" y="9884"/>
                    <a:pt x="10820" y="9883"/>
                    <a:pt x="10788" y="9881"/>
                  </a:cubicBezTo>
                  <a:cubicBezTo>
                    <a:pt x="10145" y="9845"/>
                    <a:pt x="9597" y="9595"/>
                    <a:pt x="9037" y="9310"/>
                  </a:cubicBezTo>
                  <a:cubicBezTo>
                    <a:pt x="8061" y="8809"/>
                    <a:pt x="7073" y="8309"/>
                    <a:pt x="6096" y="7797"/>
                  </a:cubicBezTo>
                  <a:cubicBezTo>
                    <a:pt x="5918" y="7702"/>
                    <a:pt x="5799" y="7524"/>
                    <a:pt x="5644" y="7405"/>
                  </a:cubicBezTo>
                  <a:cubicBezTo>
                    <a:pt x="5394" y="7214"/>
                    <a:pt x="5132" y="7024"/>
                    <a:pt x="4870" y="6821"/>
                  </a:cubicBezTo>
                  <a:cubicBezTo>
                    <a:pt x="4680" y="6690"/>
                    <a:pt x="4572" y="6523"/>
                    <a:pt x="4561" y="6285"/>
                  </a:cubicBezTo>
                  <a:cubicBezTo>
                    <a:pt x="4549" y="6095"/>
                    <a:pt x="4477" y="5892"/>
                    <a:pt x="4382" y="5714"/>
                  </a:cubicBezTo>
                  <a:cubicBezTo>
                    <a:pt x="4311" y="5535"/>
                    <a:pt x="4275" y="5369"/>
                    <a:pt x="4430" y="5214"/>
                  </a:cubicBezTo>
                  <a:cubicBezTo>
                    <a:pt x="4561" y="5083"/>
                    <a:pt x="4561" y="4916"/>
                    <a:pt x="4501" y="4761"/>
                  </a:cubicBezTo>
                  <a:cubicBezTo>
                    <a:pt x="4477" y="4642"/>
                    <a:pt x="4442" y="4499"/>
                    <a:pt x="4394" y="4380"/>
                  </a:cubicBezTo>
                  <a:cubicBezTo>
                    <a:pt x="4370" y="4249"/>
                    <a:pt x="4370" y="4130"/>
                    <a:pt x="4453" y="4011"/>
                  </a:cubicBezTo>
                  <a:cubicBezTo>
                    <a:pt x="4680" y="3725"/>
                    <a:pt x="4715" y="3368"/>
                    <a:pt x="4680" y="3023"/>
                  </a:cubicBezTo>
                  <a:cubicBezTo>
                    <a:pt x="4656" y="2475"/>
                    <a:pt x="4656" y="2463"/>
                    <a:pt x="5204" y="2332"/>
                  </a:cubicBezTo>
                  <a:cubicBezTo>
                    <a:pt x="5334" y="2285"/>
                    <a:pt x="5454" y="2261"/>
                    <a:pt x="5573" y="2201"/>
                  </a:cubicBezTo>
                  <a:cubicBezTo>
                    <a:pt x="5858" y="2059"/>
                    <a:pt x="5977" y="1856"/>
                    <a:pt x="5823" y="1582"/>
                  </a:cubicBezTo>
                  <a:cubicBezTo>
                    <a:pt x="5632" y="1213"/>
                    <a:pt x="5763" y="987"/>
                    <a:pt x="6037" y="749"/>
                  </a:cubicBezTo>
                  <a:cubicBezTo>
                    <a:pt x="6227" y="582"/>
                    <a:pt x="6406" y="427"/>
                    <a:pt x="6620" y="225"/>
                  </a:cubicBezTo>
                  <a:close/>
                  <a:moveTo>
                    <a:pt x="17700" y="1057"/>
                  </a:moveTo>
                  <a:cubicBezTo>
                    <a:pt x="17713" y="1057"/>
                    <a:pt x="17727" y="1057"/>
                    <a:pt x="17741" y="1058"/>
                  </a:cubicBezTo>
                  <a:cubicBezTo>
                    <a:pt x="17889" y="1076"/>
                    <a:pt x="18031" y="1087"/>
                    <a:pt x="18180" y="1087"/>
                  </a:cubicBezTo>
                  <a:cubicBezTo>
                    <a:pt x="18235" y="1087"/>
                    <a:pt x="18291" y="1085"/>
                    <a:pt x="18348" y="1082"/>
                  </a:cubicBezTo>
                  <a:cubicBezTo>
                    <a:pt x="18367" y="1080"/>
                    <a:pt x="18386" y="1079"/>
                    <a:pt x="18403" y="1079"/>
                  </a:cubicBezTo>
                  <a:cubicBezTo>
                    <a:pt x="18553" y="1079"/>
                    <a:pt x="18614" y="1171"/>
                    <a:pt x="18646" y="1320"/>
                  </a:cubicBezTo>
                  <a:cubicBezTo>
                    <a:pt x="18681" y="1475"/>
                    <a:pt x="18717" y="1642"/>
                    <a:pt x="18741" y="1809"/>
                  </a:cubicBezTo>
                  <a:cubicBezTo>
                    <a:pt x="18800" y="2059"/>
                    <a:pt x="18860" y="2309"/>
                    <a:pt x="19086" y="2487"/>
                  </a:cubicBezTo>
                  <a:cubicBezTo>
                    <a:pt x="19146" y="2535"/>
                    <a:pt x="19146" y="2642"/>
                    <a:pt x="19181" y="2713"/>
                  </a:cubicBezTo>
                  <a:cubicBezTo>
                    <a:pt x="19296" y="2673"/>
                    <a:pt x="19386" y="2652"/>
                    <a:pt x="19460" y="2652"/>
                  </a:cubicBezTo>
                  <a:cubicBezTo>
                    <a:pt x="19624" y="2652"/>
                    <a:pt x="19706" y="2757"/>
                    <a:pt x="19789" y="2987"/>
                  </a:cubicBezTo>
                  <a:cubicBezTo>
                    <a:pt x="19848" y="3178"/>
                    <a:pt x="19955" y="3356"/>
                    <a:pt x="20051" y="3547"/>
                  </a:cubicBezTo>
                  <a:cubicBezTo>
                    <a:pt x="20098" y="3654"/>
                    <a:pt x="20170" y="3749"/>
                    <a:pt x="20229" y="3845"/>
                  </a:cubicBezTo>
                  <a:cubicBezTo>
                    <a:pt x="20432" y="4166"/>
                    <a:pt x="20503" y="4464"/>
                    <a:pt x="20193" y="4738"/>
                  </a:cubicBezTo>
                  <a:cubicBezTo>
                    <a:pt x="20146" y="4785"/>
                    <a:pt x="20134" y="4880"/>
                    <a:pt x="20098" y="4940"/>
                  </a:cubicBezTo>
                  <a:cubicBezTo>
                    <a:pt x="20217" y="4833"/>
                    <a:pt x="20336" y="4726"/>
                    <a:pt x="20467" y="4607"/>
                  </a:cubicBezTo>
                  <a:cubicBezTo>
                    <a:pt x="20503" y="4702"/>
                    <a:pt x="20527" y="4773"/>
                    <a:pt x="20527" y="4845"/>
                  </a:cubicBezTo>
                  <a:cubicBezTo>
                    <a:pt x="20563" y="5500"/>
                    <a:pt x="20563" y="6142"/>
                    <a:pt x="20217" y="6726"/>
                  </a:cubicBezTo>
                  <a:cubicBezTo>
                    <a:pt x="19967" y="7154"/>
                    <a:pt x="19610" y="7500"/>
                    <a:pt x="19229" y="7821"/>
                  </a:cubicBezTo>
                  <a:cubicBezTo>
                    <a:pt x="18312" y="8583"/>
                    <a:pt x="17288" y="9107"/>
                    <a:pt x="16229" y="9607"/>
                  </a:cubicBezTo>
                  <a:cubicBezTo>
                    <a:pt x="15419" y="10012"/>
                    <a:pt x="14562" y="10298"/>
                    <a:pt x="13669" y="10476"/>
                  </a:cubicBezTo>
                  <a:cubicBezTo>
                    <a:pt x="13601" y="10485"/>
                    <a:pt x="13533" y="10496"/>
                    <a:pt x="13467" y="10496"/>
                  </a:cubicBezTo>
                  <a:cubicBezTo>
                    <a:pt x="13361" y="10496"/>
                    <a:pt x="13262" y="10468"/>
                    <a:pt x="13181" y="10357"/>
                  </a:cubicBezTo>
                  <a:cubicBezTo>
                    <a:pt x="12931" y="10357"/>
                    <a:pt x="12752" y="10262"/>
                    <a:pt x="12669" y="9988"/>
                  </a:cubicBezTo>
                  <a:cubicBezTo>
                    <a:pt x="12454" y="9810"/>
                    <a:pt x="12407" y="9738"/>
                    <a:pt x="12490" y="9488"/>
                  </a:cubicBezTo>
                  <a:cubicBezTo>
                    <a:pt x="12597" y="9179"/>
                    <a:pt x="12704" y="8857"/>
                    <a:pt x="12847" y="8559"/>
                  </a:cubicBezTo>
                  <a:cubicBezTo>
                    <a:pt x="13478" y="7238"/>
                    <a:pt x="14181" y="5928"/>
                    <a:pt x="14979" y="4690"/>
                  </a:cubicBezTo>
                  <a:cubicBezTo>
                    <a:pt x="15741" y="3523"/>
                    <a:pt x="16574" y="2392"/>
                    <a:pt x="17372" y="1237"/>
                  </a:cubicBezTo>
                  <a:cubicBezTo>
                    <a:pt x="17459" y="1117"/>
                    <a:pt x="17556" y="1057"/>
                    <a:pt x="17700" y="1057"/>
                  </a:cubicBezTo>
                  <a:close/>
                  <a:moveTo>
                    <a:pt x="12109" y="9571"/>
                  </a:moveTo>
                  <a:cubicBezTo>
                    <a:pt x="12252" y="10012"/>
                    <a:pt x="12502" y="10369"/>
                    <a:pt x="12919" y="10583"/>
                  </a:cubicBezTo>
                  <a:cubicBezTo>
                    <a:pt x="12621" y="10822"/>
                    <a:pt x="12657" y="11119"/>
                    <a:pt x="12740" y="11453"/>
                  </a:cubicBezTo>
                  <a:cubicBezTo>
                    <a:pt x="12515" y="11442"/>
                    <a:pt x="12325" y="11415"/>
                    <a:pt x="12139" y="11415"/>
                  </a:cubicBezTo>
                  <a:cubicBezTo>
                    <a:pt x="12109" y="11415"/>
                    <a:pt x="12080" y="11415"/>
                    <a:pt x="12050" y="11417"/>
                  </a:cubicBezTo>
                  <a:cubicBezTo>
                    <a:pt x="11823" y="11453"/>
                    <a:pt x="11621" y="11524"/>
                    <a:pt x="11383" y="11584"/>
                  </a:cubicBezTo>
                  <a:cubicBezTo>
                    <a:pt x="11335" y="11334"/>
                    <a:pt x="11323" y="11095"/>
                    <a:pt x="11252" y="10857"/>
                  </a:cubicBezTo>
                  <a:cubicBezTo>
                    <a:pt x="11169" y="10631"/>
                    <a:pt x="11049" y="10429"/>
                    <a:pt x="10930" y="10155"/>
                  </a:cubicBezTo>
                  <a:cubicBezTo>
                    <a:pt x="11442" y="10155"/>
                    <a:pt x="11752" y="9845"/>
                    <a:pt x="12109" y="9571"/>
                  </a:cubicBezTo>
                  <a:close/>
                  <a:moveTo>
                    <a:pt x="2825" y="8600"/>
                  </a:moveTo>
                  <a:cubicBezTo>
                    <a:pt x="3282" y="8600"/>
                    <a:pt x="3743" y="8608"/>
                    <a:pt x="4203" y="8631"/>
                  </a:cubicBezTo>
                  <a:cubicBezTo>
                    <a:pt x="4906" y="8655"/>
                    <a:pt x="5596" y="8702"/>
                    <a:pt x="6275" y="8762"/>
                  </a:cubicBezTo>
                  <a:cubicBezTo>
                    <a:pt x="6799" y="8809"/>
                    <a:pt x="7311" y="8845"/>
                    <a:pt x="7835" y="8940"/>
                  </a:cubicBezTo>
                  <a:cubicBezTo>
                    <a:pt x="8061" y="8964"/>
                    <a:pt x="8275" y="9107"/>
                    <a:pt x="8490" y="9190"/>
                  </a:cubicBezTo>
                  <a:cubicBezTo>
                    <a:pt x="8811" y="9321"/>
                    <a:pt x="9121" y="9488"/>
                    <a:pt x="9442" y="9595"/>
                  </a:cubicBezTo>
                  <a:cubicBezTo>
                    <a:pt x="9918" y="9750"/>
                    <a:pt x="10299" y="10072"/>
                    <a:pt x="10680" y="10369"/>
                  </a:cubicBezTo>
                  <a:cubicBezTo>
                    <a:pt x="10919" y="10572"/>
                    <a:pt x="11026" y="10869"/>
                    <a:pt x="11038" y="11203"/>
                  </a:cubicBezTo>
                  <a:cubicBezTo>
                    <a:pt x="10990" y="11215"/>
                    <a:pt x="10954" y="11238"/>
                    <a:pt x="10907" y="11262"/>
                  </a:cubicBezTo>
                  <a:cubicBezTo>
                    <a:pt x="10335" y="11357"/>
                    <a:pt x="9776" y="11512"/>
                    <a:pt x="9192" y="11584"/>
                  </a:cubicBezTo>
                  <a:cubicBezTo>
                    <a:pt x="7859" y="11786"/>
                    <a:pt x="6501" y="11917"/>
                    <a:pt x="5144" y="11917"/>
                  </a:cubicBezTo>
                  <a:cubicBezTo>
                    <a:pt x="4470" y="11917"/>
                    <a:pt x="3779" y="11943"/>
                    <a:pt x="3101" y="11943"/>
                  </a:cubicBezTo>
                  <a:cubicBezTo>
                    <a:pt x="2988" y="11943"/>
                    <a:pt x="2875" y="11942"/>
                    <a:pt x="2763" y="11941"/>
                  </a:cubicBezTo>
                  <a:cubicBezTo>
                    <a:pt x="2036" y="11929"/>
                    <a:pt x="1286" y="11881"/>
                    <a:pt x="560" y="11834"/>
                  </a:cubicBezTo>
                  <a:cubicBezTo>
                    <a:pt x="501" y="11834"/>
                    <a:pt x="441" y="11810"/>
                    <a:pt x="310" y="11786"/>
                  </a:cubicBezTo>
                  <a:cubicBezTo>
                    <a:pt x="465" y="11584"/>
                    <a:pt x="572" y="11429"/>
                    <a:pt x="727" y="11310"/>
                  </a:cubicBezTo>
                  <a:cubicBezTo>
                    <a:pt x="1143" y="10976"/>
                    <a:pt x="1274" y="10572"/>
                    <a:pt x="1084" y="10072"/>
                  </a:cubicBezTo>
                  <a:cubicBezTo>
                    <a:pt x="1048" y="10012"/>
                    <a:pt x="1048" y="9952"/>
                    <a:pt x="1048" y="9905"/>
                  </a:cubicBezTo>
                  <a:cubicBezTo>
                    <a:pt x="1139" y="9786"/>
                    <a:pt x="1258" y="9773"/>
                    <a:pt x="1378" y="9773"/>
                  </a:cubicBezTo>
                  <a:cubicBezTo>
                    <a:pt x="1415" y="9773"/>
                    <a:pt x="1452" y="9774"/>
                    <a:pt x="1489" y="9774"/>
                  </a:cubicBezTo>
                  <a:cubicBezTo>
                    <a:pt x="2656" y="9821"/>
                    <a:pt x="3822" y="9833"/>
                    <a:pt x="4977" y="9917"/>
                  </a:cubicBezTo>
                  <a:cubicBezTo>
                    <a:pt x="6382" y="10036"/>
                    <a:pt x="7763" y="10226"/>
                    <a:pt x="9168" y="10393"/>
                  </a:cubicBezTo>
                  <a:cubicBezTo>
                    <a:pt x="9549" y="10441"/>
                    <a:pt x="9942" y="10500"/>
                    <a:pt x="10323" y="10560"/>
                  </a:cubicBezTo>
                  <a:lnTo>
                    <a:pt x="10323" y="10488"/>
                  </a:lnTo>
                  <a:cubicBezTo>
                    <a:pt x="7724" y="9914"/>
                    <a:pt x="5107" y="9651"/>
                    <a:pt x="2407" y="9651"/>
                  </a:cubicBezTo>
                  <a:cubicBezTo>
                    <a:pt x="2027" y="9651"/>
                    <a:pt x="1646" y="9656"/>
                    <a:pt x="1263" y="9667"/>
                  </a:cubicBezTo>
                  <a:cubicBezTo>
                    <a:pt x="1405" y="9345"/>
                    <a:pt x="1513" y="9048"/>
                    <a:pt x="1679" y="8786"/>
                  </a:cubicBezTo>
                  <a:cubicBezTo>
                    <a:pt x="1739" y="8690"/>
                    <a:pt x="1917" y="8607"/>
                    <a:pt x="2036" y="8607"/>
                  </a:cubicBezTo>
                  <a:cubicBezTo>
                    <a:pt x="2298" y="8603"/>
                    <a:pt x="2561" y="8600"/>
                    <a:pt x="2825" y="8600"/>
                  </a:cubicBezTo>
                  <a:close/>
                  <a:moveTo>
                    <a:pt x="11038" y="11345"/>
                  </a:moveTo>
                  <a:lnTo>
                    <a:pt x="11038" y="11345"/>
                  </a:lnTo>
                  <a:cubicBezTo>
                    <a:pt x="11157" y="11726"/>
                    <a:pt x="11085" y="11941"/>
                    <a:pt x="10788" y="12084"/>
                  </a:cubicBezTo>
                  <a:cubicBezTo>
                    <a:pt x="9252" y="12798"/>
                    <a:pt x="7656" y="13358"/>
                    <a:pt x="5977" y="13643"/>
                  </a:cubicBezTo>
                  <a:cubicBezTo>
                    <a:pt x="4895" y="13839"/>
                    <a:pt x="3812" y="13910"/>
                    <a:pt x="2721" y="13910"/>
                  </a:cubicBezTo>
                  <a:cubicBezTo>
                    <a:pt x="2553" y="13910"/>
                    <a:pt x="2384" y="13908"/>
                    <a:pt x="2215" y="13905"/>
                  </a:cubicBezTo>
                  <a:cubicBezTo>
                    <a:pt x="1882" y="13893"/>
                    <a:pt x="1560" y="13846"/>
                    <a:pt x="1203" y="13822"/>
                  </a:cubicBezTo>
                  <a:cubicBezTo>
                    <a:pt x="1215" y="13108"/>
                    <a:pt x="810" y="12572"/>
                    <a:pt x="501" y="11976"/>
                  </a:cubicBezTo>
                  <a:lnTo>
                    <a:pt x="501" y="11976"/>
                  </a:lnTo>
                  <a:cubicBezTo>
                    <a:pt x="1794" y="12080"/>
                    <a:pt x="3080" y="12148"/>
                    <a:pt x="4357" y="12148"/>
                  </a:cubicBezTo>
                  <a:cubicBezTo>
                    <a:pt x="6608" y="12148"/>
                    <a:pt x="8835" y="11938"/>
                    <a:pt x="11038" y="11345"/>
                  </a:cubicBezTo>
                  <a:close/>
                  <a:moveTo>
                    <a:pt x="10847" y="12179"/>
                  </a:moveTo>
                  <a:lnTo>
                    <a:pt x="10847" y="12179"/>
                  </a:lnTo>
                  <a:cubicBezTo>
                    <a:pt x="10835" y="12227"/>
                    <a:pt x="10847" y="12262"/>
                    <a:pt x="10835" y="12274"/>
                  </a:cubicBezTo>
                  <a:cubicBezTo>
                    <a:pt x="10430" y="12596"/>
                    <a:pt x="10037" y="12929"/>
                    <a:pt x="9645" y="13239"/>
                  </a:cubicBezTo>
                  <a:cubicBezTo>
                    <a:pt x="9418" y="13405"/>
                    <a:pt x="9168" y="13548"/>
                    <a:pt x="8942" y="13727"/>
                  </a:cubicBezTo>
                  <a:cubicBezTo>
                    <a:pt x="8097" y="14429"/>
                    <a:pt x="7061" y="14739"/>
                    <a:pt x="6025" y="15001"/>
                  </a:cubicBezTo>
                  <a:cubicBezTo>
                    <a:pt x="5297" y="15176"/>
                    <a:pt x="4576" y="15235"/>
                    <a:pt x="3852" y="15235"/>
                  </a:cubicBezTo>
                  <a:cubicBezTo>
                    <a:pt x="3593" y="15235"/>
                    <a:pt x="3333" y="15228"/>
                    <a:pt x="3072" y="15215"/>
                  </a:cubicBezTo>
                  <a:cubicBezTo>
                    <a:pt x="2822" y="15203"/>
                    <a:pt x="2560" y="15179"/>
                    <a:pt x="2298" y="15132"/>
                  </a:cubicBezTo>
                  <a:cubicBezTo>
                    <a:pt x="2215" y="15120"/>
                    <a:pt x="2108" y="15072"/>
                    <a:pt x="2048" y="15013"/>
                  </a:cubicBezTo>
                  <a:cubicBezTo>
                    <a:pt x="1822" y="14774"/>
                    <a:pt x="1620" y="14536"/>
                    <a:pt x="1405" y="14298"/>
                  </a:cubicBezTo>
                  <a:cubicBezTo>
                    <a:pt x="1334" y="14203"/>
                    <a:pt x="1263" y="14108"/>
                    <a:pt x="1203" y="14012"/>
                  </a:cubicBezTo>
                  <a:lnTo>
                    <a:pt x="1239" y="13929"/>
                  </a:lnTo>
                  <a:cubicBezTo>
                    <a:pt x="1947" y="14019"/>
                    <a:pt x="2647" y="14064"/>
                    <a:pt x="3340" y="14064"/>
                  </a:cubicBezTo>
                  <a:cubicBezTo>
                    <a:pt x="5946" y="14064"/>
                    <a:pt x="8449" y="13430"/>
                    <a:pt x="10847" y="12179"/>
                  </a:cubicBezTo>
                  <a:close/>
                  <a:moveTo>
                    <a:pt x="7085" y="14846"/>
                  </a:moveTo>
                  <a:cubicBezTo>
                    <a:pt x="7097" y="14894"/>
                    <a:pt x="7097" y="14917"/>
                    <a:pt x="7109" y="14953"/>
                  </a:cubicBezTo>
                  <a:cubicBezTo>
                    <a:pt x="6811" y="15144"/>
                    <a:pt x="6525" y="15358"/>
                    <a:pt x="6216" y="15501"/>
                  </a:cubicBezTo>
                  <a:cubicBezTo>
                    <a:pt x="5668" y="15798"/>
                    <a:pt x="5096" y="16072"/>
                    <a:pt x="4537" y="16346"/>
                  </a:cubicBezTo>
                  <a:cubicBezTo>
                    <a:pt x="4382" y="16421"/>
                    <a:pt x="4232" y="16459"/>
                    <a:pt x="4084" y="16459"/>
                  </a:cubicBezTo>
                  <a:cubicBezTo>
                    <a:pt x="3926" y="16459"/>
                    <a:pt x="3768" y="16415"/>
                    <a:pt x="3608" y="16322"/>
                  </a:cubicBezTo>
                  <a:cubicBezTo>
                    <a:pt x="3144" y="16084"/>
                    <a:pt x="2727" y="15786"/>
                    <a:pt x="2358" y="15441"/>
                  </a:cubicBezTo>
                  <a:cubicBezTo>
                    <a:pt x="2298" y="15394"/>
                    <a:pt x="2275" y="15322"/>
                    <a:pt x="2179" y="15191"/>
                  </a:cubicBezTo>
                  <a:lnTo>
                    <a:pt x="2179" y="15191"/>
                  </a:lnTo>
                  <a:cubicBezTo>
                    <a:pt x="2827" y="15322"/>
                    <a:pt x="3460" y="15388"/>
                    <a:pt x="4081" y="15388"/>
                  </a:cubicBezTo>
                  <a:cubicBezTo>
                    <a:pt x="5105" y="15388"/>
                    <a:pt x="6099" y="15209"/>
                    <a:pt x="7085" y="14846"/>
                  </a:cubicBezTo>
                  <a:close/>
                  <a:moveTo>
                    <a:pt x="20598" y="8905"/>
                  </a:moveTo>
                  <a:cubicBezTo>
                    <a:pt x="20622" y="8905"/>
                    <a:pt x="20658" y="8905"/>
                    <a:pt x="20717" y="8929"/>
                  </a:cubicBezTo>
                  <a:cubicBezTo>
                    <a:pt x="20741" y="9012"/>
                    <a:pt x="20789" y="9131"/>
                    <a:pt x="20801" y="9238"/>
                  </a:cubicBezTo>
                  <a:cubicBezTo>
                    <a:pt x="20848" y="9655"/>
                    <a:pt x="21075" y="9941"/>
                    <a:pt x="21444" y="10119"/>
                  </a:cubicBezTo>
                  <a:cubicBezTo>
                    <a:pt x="21622" y="10202"/>
                    <a:pt x="21706" y="10333"/>
                    <a:pt x="21813" y="10488"/>
                  </a:cubicBezTo>
                  <a:cubicBezTo>
                    <a:pt x="21944" y="10691"/>
                    <a:pt x="22098" y="10893"/>
                    <a:pt x="22277" y="11072"/>
                  </a:cubicBezTo>
                  <a:cubicBezTo>
                    <a:pt x="22384" y="11167"/>
                    <a:pt x="22444" y="11262"/>
                    <a:pt x="22408" y="11405"/>
                  </a:cubicBezTo>
                  <a:cubicBezTo>
                    <a:pt x="22384" y="11500"/>
                    <a:pt x="22360" y="11607"/>
                    <a:pt x="22349" y="11691"/>
                  </a:cubicBezTo>
                  <a:cubicBezTo>
                    <a:pt x="22289" y="12024"/>
                    <a:pt x="22384" y="12286"/>
                    <a:pt x="22634" y="12500"/>
                  </a:cubicBezTo>
                  <a:cubicBezTo>
                    <a:pt x="22694" y="12536"/>
                    <a:pt x="22741" y="12619"/>
                    <a:pt x="22801" y="12679"/>
                  </a:cubicBezTo>
                  <a:cubicBezTo>
                    <a:pt x="22728" y="12700"/>
                    <a:pt x="22604" y="12710"/>
                    <a:pt x="22437" y="12710"/>
                  </a:cubicBezTo>
                  <a:cubicBezTo>
                    <a:pt x="21649" y="12710"/>
                    <a:pt x="19897" y="12489"/>
                    <a:pt x="17991" y="12155"/>
                  </a:cubicBezTo>
                  <a:cubicBezTo>
                    <a:pt x="16407" y="11881"/>
                    <a:pt x="14859" y="11488"/>
                    <a:pt x="13312" y="11048"/>
                  </a:cubicBezTo>
                  <a:cubicBezTo>
                    <a:pt x="13300" y="11072"/>
                    <a:pt x="13300" y="11095"/>
                    <a:pt x="13288" y="11107"/>
                  </a:cubicBezTo>
                  <a:cubicBezTo>
                    <a:pt x="13466" y="11191"/>
                    <a:pt x="13645" y="11262"/>
                    <a:pt x="13824" y="11322"/>
                  </a:cubicBezTo>
                  <a:cubicBezTo>
                    <a:pt x="15812" y="11941"/>
                    <a:pt x="17836" y="12405"/>
                    <a:pt x="19920" y="12631"/>
                  </a:cubicBezTo>
                  <a:cubicBezTo>
                    <a:pt x="20801" y="12738"/>
                    <a:pt x="21682" y="12774"/>
                    <a:pt x="22563" y="12834"/>
                  </a:cubicBezTo>
                  <a:cubicBezTo>
                    <a:pt x="22908" y="12846"/>
                    <a:pt x="23003" y="12917"/>
                    <a:pt x="23015" y="13274"/>
                  </a:cubicBezTo>
                  <a:cubicBezTo>
                    <a:pt x="23039" y="13441"/>
                    <a:pt x="22980" y="13643"/>
                    <a:pt x="22932" y="13822"/>
                  </a:cubicBezTo>
                  <a:cubicBezTo>
                    <a:pt x="22884" y="14060"/>
                    <a:pt x="22777" y="14298"/>
                    <a:pt x="22765" y="14536"/>
                  </a:cubicBezTo>
                  <a:cubicBezTo>
                    <a:pt x="22753" y="14905"/>
                    <a:pt x="22718" y="15251"/>
                    <a:pt x="22479" y="15548"/>
                  </a:cubicBezTo>
                  <a:cubicBezTo>
                    <a:pt x="22349" y="15739"/>
                    <a:pt x="22396" y="15965"/>
                    <a:pt x="22456" y="16167"/>
                  </a:cubicBezTo>
                  <a:cubicBezTo>
                    <a:pt x="22479" y="16322"/>
                    <a:pt x="22539" y="16453"/>
                    <a:pt x="22599" y="16632"/>
                  </a:cubicBezTo>
                  <a:cubicBezTo>
                    <a:pt x="22408" y="16691"/>
                    <a:pt x="22265" y="16739"/>
                    <a:pt x="22122" y="16751"/>
                  </a:cubicBezTo>
                  <a:cubicBezTo>
                    <a:pt x="21706" y="16870"/>
                    <a:pt x="21313" y="17001"/>
                    <a:pt x="20967" y="17287"/>
                  </a:cubicBezTo>
                  <a:cubicBezTo>
                    <a:pt x="20852" y="17378"/>
                    <a:pt x="20728" y="17419"/>
                    <a:pt x="20599" y="17419"/>
                  </a:cubicBezTo>
                  <a:cubicBezTo>
                    <a:pt x="20474" y="17419"/>
                    <a:pt x="20346" y="17381"/>
                    <a:pt x="20217" y="17310"/>
                  </a:cubicBezTo>
                  <a:cubicBezTo>
                    <a:pt x="19360" y="16822"/>
                    <a:pt x="18479" y="16370"/>
                    <a:pt x="17646" y="15846"/>
                  </a:cubicBezTo>
                  <a:cubicBezTo>
                    <a:pt x="16276" y="15013"/>
                    <a:pt x="15038" y="14001"/>
                    <a:pt x="13871" y="12929"/>
                  </a:cubicBezTo>
                  <a:cubicBezTo>
                    <a:pt x="13705" y="12798"/>
                    <a:pt x="13586" y="12596"/>
                    <a:pt x="13478" y="12417"/>
                  </a:cubicBezTo>
                  <a:cubicBezTo>
                    <a:pt x="13347" y="12179"/>
                    <a:pt x="13240" y="11917"/>
                    <a:pt x="13181" y="11619"/>
                  </a:cubicBezTo>
                  <a:lnTo>
                    <a:pt x="13181" y="11619"/>
                  </a:lnTo>
                  <a:cubicBezTo>
                    <a:pt x="13466" y="11810"/>
                    <a:pt x="13752" y="12024"/>
                    <a:pt x="14050" y="12215"/>
                  </a:cubicBezTo>
                  <a:cubicBezTo>
                    <a:pt x="14943" y="12822"/>
                    <a:pt x="15895" y="13334"/>
                    <a:pt x="16884" y="13762"/>
                  </a:cubicBezTo>
                  <a:cubicBezTo>
                    <a:pt x="18598" y="14524"/>
                    <a:pt x="20313" y="15239"/>
                    <a:pt x="22039" y="15965"/>
                  </a:cubicBezTo>
                  <a:cubicBezTo>
                    <a:pt x="22047" y="15969"/>
                    <a:pt x="22057" y="15972"/>
                    <a:pt x="22070" y="15972"/>
                  </a:cubicBezTo>
                  <a:cubicBezTo>
                    <a:pt x="22095" y="15972"/>
                    <a:pt x="22126" y="15961"/>
                    <a:pt x="22158" y="15929"/>
                  </a:cubicBezTo>
                  <a:cubicBezTo>
                    <a:pt x="21813" y="15751"/>
                    <a:pt x="21467" y="15572"/>
                    <a:pt x="21110" y="15417"/>
                  </a:cubicBezTo>
                  <a:cubicBezTo>
                    <a:pt x="19801" y="14846"/>
                    <a:pt x="18491" y="14286"/>
                    <a:pt x="17181" y="13703"/>
                  </a:cubicBezTo>
                  <a:cubicBezTo>
                    <a:pt x="15812" y="13096"/>
                    <a:pt x="14490" y="12405"/>
                    <a:pt x="13252" y="11548"/>
                  </a:cubicBezTo>
                  <a:cubicBezTo>
                    <a:pt x="13193" y="11500"/>
                    <a:pt x="13121" y="11453"/>
                    <a:pt x="13062" y="11393"/>
                  </a:cubicBezTo>
                  <a:cubicBezTo>
                    <a:pt x="12859" y="11191"/>
                    <a:pt x="12871" y="10964"/>
                    <a:pt x="13121" y="10798"/>
                  </a:cubicBezTo>
                  <a:cubicBezTo>
                    <a:pt x="13345" y="10652"/>
                    <a:pt x="13592" y="10585"/>
                    <a:pt x="13844" y="10585"/>
                  </a:cubicBezTo>
                  <a:cubicBezTo>
                    <a:pt x="13901" y="10585"/>
                    <a:pt x="13957" y="10589"/>
                    <a:pt x="14014" y="10595"/>
                  </a:cubicBezTo>
                  <a:cubicBezTo>
                    <a:pt x="14819" y="10667"/>
                    <a:pt x="15617" y="10706"/>
                    <a:pt x="16413" y="10706"/>
                  </a:cubicBezTo>
                  <a:cubicBezTo>
                    <a:pt x="17078" y="10706"/>
                    <a:pt x="17741" y="10679"/>
                    <a:pt x="18408" y="10619"/>
                  </a:cubicBezTo>
                  <a:cubicBezTo>
                    <a:pt x="19181" y="10548"/>
                    <a:pt x="19967" y="10441"/>
                    <a:pt x="20717" y="10191"/>
                  </a:cubicBezTo>
                  <a:cubicBezTo>
                    <a:pt x="20789" y="10155"/>
                    <a:pt x="20848" y="10131"/>
                    <a:pt x="20908" y="10083"/>
                  </a:cubicBezTo>
                  <a:lnTo>
                    <a:pt x="20908" y="10083"/>
                  </a:lnTo>
                  <a:cubicBezTo>
                    <a:pt x="19848" y="10298"/>
                    <a:pt x="18789" y="10417"/>
                    <a:pt x="17717" y="10476"/>
                  </a:cubicBezTo>
                  <a:cubicBezTo>
                    <a:pt x="17293" y="10490"/>
                    <a:pt x="16873" y="10499"/>
                    <a:pt x="16452" y="10499"/>
                  </a:cubicBezTo>
                  <a:cubicBezTo>
                    <a:pt x="15809" y="10499"/>
                    <a:pt x="15164" y="10479"/>
                    <a:pt x="14502" y="10429"/>
                  </a:cubicBezTo>
                  <a:cubicBezTo>
                    <a:pt x="14586" y="10393"/>
                    <a:pt x="14669" y="10369"/>
                    <a:pt x="14740" y="10333"/>
                  </a:cubicBezTo>
                  <a:lnTo>
                    <a:pt x="16133" y="9762"/>
                  </a:lnTo>
                  <a:cubicBezTo>
                    <a:pt x="16253" y="9714"/>
                    <a:pt x="16372" y="9655"/>
                    <a:pt x="16491" y="9619"/>
                  </a:cubicBezTo>
                  <a:cubicBezTo>
                    <a:pt x="16824" y="9548"/>
                    <a:pt x="17181" y="9476"/>
                    <a:pt x="17526" y="9405"/>
                  </a:cubicBezTo>
                  <a:cubicBezTo>
                    <a:pt x="17629" y="9384"/>
                    <a:pt x="17732" y="9355"/>
                    <a:pt x="17835" y="9355"/>
                  </a:cubicBezTo>
                  <a:cubicBezTo>
                    <a:pt x="17851" y="9355"/>
                    <a:pt x="17867" y="9356"/>
                    <a:pt x="17884" y="9357"/>
                  </a:cubicBezTo>
                  <a:cubicBezTo>
                    <a:pt x="17988" y="9366"/>
                    <a:pt x="18092" y="9370"/>
                    <a:pt x="18196" y="9370"/>
                  </a:cubicBezTo>
                  <a:cubicBezTo>
                    <a:pt x="18927" y="9370"/>
                    <a:pt x="19624" y="9165"/>
                    <a:pt x="20313" y="8988"/>
                  </a:cubicBezTo>
                  <a:cubicBezTo>
                    <a:pt x="20420" y="8952"/>
                    <a:pt x="20503" y="8929"/>
                    <a:pt x="20598" y="8905"/>
                  </a:cubicBezTo>
                  <a:close/>
                  <a:moveTo>
                    <a:pt x="15193" y="15691"/>
                  </a:moveTo>
                  <a:cubicBezTo>
                    <a:pt x="16086" y="16501"/>
                    <a:pt x="17026" y="17203"/>
                    <a:pt x="18134" y="17799"/>
                  </a:cubicBezTo>
                  <a:cubicBezTo>
                    <a:pt x="18015" y="17822"/>
                    <a:pt x="17955" y="17834"/>
                    <a:pt x="17896" y="17834"/>
                  </a:cubicBezTo>
                  <a:cubicBezTo>
                    <a:pt x="17586" y="17858"/>
                    <a:pt x="17253" y="17858"/>
                    <a:pt x="16943" y="17870"/>
                  </a:cubicBezTo>
                  <a:cubicBezTo>
                    <a:pt x="16928" y="17871"/>
                    <a:pt x="16913" y="17871"/>
                    <a:pt x="16898" y="17871"/>
                  </a:cubicBezTo>
                  <a:cubicBezTo>
                    <a:pt x="16705" y="17871"/>
                    <a:pt x="16551" y="17799"/>
                    <a:pt x="16407" y="17644"/>
                  </a:cubicBezTo>
                  <a:cubicBezTo>
                    <a:pt x="15907" y="17084"/>
                    <a:pt x="15526" y="16441"/>
                    <a:pt x="15157" y="15786"/>
                  </a:cubicBezTo>
                  <a:cubicBezTo>
                    <a:pt x="15145" y="15775"/>
                    <a:pt x="15181" y="15739"/>
                    <a:pt x="15193" y="15691"/>
                  </a:cubicBezTo>
                  <a:close/>
                  <a:moveTo>
                    <a:pt x="13871" y="13179"/>
                  </a:moveTo>
                  <a:lnTo>
                    <a:pt x="13871" y="13179"/>
                  </a:lnTo>
                  <a:cubicBezTo>
                    <a:pt x="15717" y="14941"/>
                    <a:pt x="17777" y="16346"/>
                    <a:pt x="20182" y="17453"/>
                  </a:cubicBezTo>
                  <a:cubicBezTo>
                    <a:pt x="20063" y="17477"/>
                    <a:pt x="20003" y="17513"/>
                    <a:pt x="19955" y="17513"/>
                  </a:cubicBezTo>
                  <a:cubicBezTo>
                    <a:pt x="19717" y="17513"/>
                    <a:pt x="19527" y="17620"/>
                    <a:pt x="19348" y="17763"/>
                  </a:cubicBezTo>
                  <a:cubicBezTo>
                    <a:pt x="19187" y="17895"/>
                    <a:pt x="19035" y="17982"/>
                    <a:pt x="18869" y="17982"/>
                  </a:cubicBezTo>
                  <a:cubicBezTo>
                    <a:pt x="18766" y="17982"/>
                    <a:pt x="18657" y="17948"/>
                    <a:pt x="18539" y="17870"/>
                  </a:cubicBezTo>
                  <a:cubicBezTo>
                    <a:pt x="18110" y="17584"/>
                    <a:pt x="17634" y="17346"/>
                    <a:pt x="17217" y="17037"/>
                  </a:cubicBezTo>
                  <a:cubicBezTo>
                    <a:pt x="16491" y="16501"/>
                    <a:pt x="15788" y="15929"/>
                    <a:pt x="15074" y="15382"/>
                  </a:cubicBezTo>
                  <a:cubicBezTo>
                    <a:pt x="14967" y="15310"/>
                    <a:pt x="14883" y="15203"/>
                    <a:pt x="14824" y="15084"/>
                  </a:cubicBezTo>
                  <a:cubicBezTo>
                    <a:pt x="14502" y="14477"/>
                    <a:pt x="14205" y="13881"/>
                    <a:pt x="13895" y="13274"/>
                  </a:cubicBezTo>
                  <a:cubicBezTo>
                    <a:pt x="13883" y="13250"/>
                    <a:pt x="13883" y="13215"/>
                    <a:pt x="13871" y="13179"/>
                  </a:cubicBezTo>
                  <a:close/>
                  <a:moveTo>
                    <a:pt x="14348" y="14536"/>
                  </a:moveTo>
                  <a:lnTo>
                    <a:pt x="14348" y="14536"/>
                  </a:lnTo>
                  <a:cubicBezTo>
                    <a:pt x="14609" y="15024"/>
                    <a:pt x="14895" y="15536"/>
                    <a:pt x="15062" y="16084"/>
                  </a:cubicBezTo>
                  <a:cubicBezTo>
                    <a:pt x="15264" y="16799"/>
                    <a:pt x="15431" y="17525"/>
                    <a:pt x="15621" y="18251"/>
                  </a:cubicBezTo>
                  <a:cubicBezTo>
                    <a:pt x="15669" y="18418"/>
                    <a:pt x="15621" y="18537"/>
                    <a:pt x="15538" y="18692"/>
                  </a:cubicBezTo>
                  <a:cubicBezTo>
                    <a:pt x="15419" y="18894"/>
                    <a:pt x="15324" y="19120"/>
                    <a:pt x="15252" y="19346"/>
                  </a:cubicBezTo>
                  <a:cubicBezTo>
                    <a:pt x="15173" y="19585"/>
                    <a:pt x="15119" y="19673"/>
                    <a:pt x="14951" y="19673"/>
                  </a:cubicBezTo>
                  <a:cubicBezTo>
                    <a:pt x="14892" y="19673"/>
                    <a:pt x="14820" y="19662"/>
                    <a:pt x="14729" y="19644"/>
                  </a:cubicBezTo>
                  <a:cubicBezTo>
                    <a:pt x="14729" y="18787"/>
                    <a:pt x="14776" y="17930"/>
                    <a:pt x="14729" y="17084"/>
                  </a:cubicBezTo>
                  <a:cubicBezTo>
                    <a:pt x="14657" y="16227"/>
                    <a:pt x="14478" y="15382"/>
                    <a:pt x="14348" y="14536"/>
                  </a:cubicBezTo>
                  <a:close/>
                  <a:moveTo>
                    <a:pt x="9537" y="14143"/>
                  </a:moveTo>
                  <a:cubicBezTo>
                    <a:pt x="8823" y="15953"/>
                    <a:pt x="8121" y="17751"/>
                    <a:pt x="7930" y="19739"/>
                  </a:cubicBezTo>
                  <a:cubicBezTo>
                    <a:pt x="7859" y="19656"/>
                    <a:pt x="7775" y="19596"/>
                    <a:pt x="7751" y="19537"/>
                  </a:cubicBezTo>
                  <a:cubicBezTo>
                    <a:pt x="7454" y="19001"/>
                    <a:pt x="7335" y="18453"/>
                    <a:pt x="7513" y="17858"/>
                  </a:cubicBezTo>
                  <a:cubicBezTo>
                    <a:pt x="7704" y="17180"/>
                    <a:pt x="8037" y="16572"/>
                    <a:pt x="8371" y="15977"/>
                  </a:cubicBezTo>
                  <a:cubicBezTo>
                    <a:pt x="8704" y="15394"/>
                    <a:pt x="9073" y="14846"/>
                    <a:pt x="9430" y="14286"/>
                  </a:cubicBezTo>
                  <a:cubicBezTo>
                    <a:pt x="9466" y="14239"/>
                    <a:pt x="9502" y="14191"/>
                    <a:pt x="9537" y="14143"/>
                  </a:cubicBezTo>
                  <a:close/>
                  <a:moveTo>
                    <a:pt x="11978" y="11726"/>
                  </a:moveTo>
                  <a:cubicBezTo>
                    <a:pt x="10597" y="14465"/>
                    <a:pt x="9478" y="17275"/>
                    <a:pt x="9049" y="20275"/>
                  </a:cubicBezTo>
                  <a:cubicBezTo>
                    <a:pt x="8775" y="20204"/>
                    <a:pt x="8525" y="20132"/>
                    <a:pt x="8240" y="20073"/>
                  </a:cubicBezTo>
                  <a:cubicBezTo>
                    <a:pt x="8073" y="20037"/>
                    <a:pt x="8013" y="19954"/>
                    <a:pt x="8025" y="19799"/>
                  </a:cubicBezTo>
                  <a:cubicBezTo>
                    <a:pt x="8073" y="19501"/>
                    <a:pt x="8109" y="19204"/>
                    <a:pt x="8168" y="18930"/>
                  </a:cubicBezTo>
                  <a:cubicBezTo>
                    <a:pt x="8513" y="17394"/>
                    <a:pt x="9014" y="15906"/>
                    <a:pt x="9645" y="14465"/>
                  </a:cubicBezTo>
                  <a:cubicBezTo>
                    <a:pt x="9764" y="14203"/>
                    <a:pt x="9859" y="13953"/>
                    <a:pt x="9966" y="13703"/>
                  </a:cubicBezTo>
                  <a:cubicBezTo>
                    <a:pt x="10264" y="13024"/>
                    <a:pt x="10716" y="12453"/>
                    <a:pt x="11288" y="12000"/>
                  </a:cubicBezTo>
                  <a:cubicBezTo>
                    <a:pt x="11490" y="11857"/>
                    <a:pt x="11692" y="11726"/>
                    <a:pt x="11978" y="11726"/>
                  </a:cubicBezTo>
                  <a:close/>
                  <a:moveTo>
                    <a:pt x="12300" y="11703"/>
                  </a:moveTo>
                  <a:cubicBezTo>
                    <a:pt x="12347" y="11798"/>
                    <a:pt x="12454" y="11869"/>
                    <a:pt x="12454" y="11965"/>
                  </a:cubicBezTo>
                  <a:cubicBezTo>
                    <a:pt x="12502" y="12536"/>
                    <a:pt x="12573" y="13108"/>
                    <a:pt x="12526" y="13667"/>
                  </a:cubicBezTo>
                  <a:cubicBezTo>
                    <a:pt x="12300" y="16037"/>
                    <a:pt x="11811" y="18334"/>
                    <a:pt x="10919" y="20537"/>
                  </a:cubicBezTo>
                  <a:cubicBezTo>
                    <a:pt x="10740" y="20978"/>
                    <a:pt x="10549" y="21406"/>
                    <a:pt x="10371" y="21859"/>
                  </a:cubicBezTo>
                  <a:cubicBezTo>
                    <a:pt x="10538" y="21561"/>
                    <a:pt x="10728" y="21263"/>
                    <a:pt x="10871" y="20954"/>
                  </a:cubicBezTo>
                  <a:cubicBezTo>
                    <a:pt x="11681" y="19204"/>
                    <a:pt x="12181" y="17382"/>
                    <a:pt x="12466" y="15489"/>
                  </a:cubicBezTo>
                  <a:cubicBezTo>
                    <a:pt x="12538" y="14953"/>
                    <a:pt x="12621" y="14417"/>
                    <a:pt x="12657" y="13870"/>
                  </a:cubicBezTo>
                  <a:cubicBezTo>
                    <a:pt x="12716" y="13274"/>
                    <a:pt x="12693" y="12679"/>
                    <a:pt x="12562" y="12096"/>
                  </a:cubicBezTo>
                  <a:cubicBezTo>
                    <a:pt x="12526" y="11988"/>
                    <a:pt x="12514" y="11881"/>
                    <a:pt x="12502" y="11786"/>
                  </a:cubicBezTo>
                  <a:cubicBezTo>
                    <a:pt x="12545" y="11756"/>
                    <a:pt x="12581" y="11743"/>
                    <a:pt x="12613" y="11743"/>
                  </a:cubicBezTo>
                  <a:cubicBezTo>
                    <a:pt x="12669" y="11743"/>
                    <a:pt x="12710" y="11784"/>
                    <a:pt x="12740" y="11846"/>
                  </a:cubicBezTo>
                  <a:cubicBezTo>
                    <a:pt x="12764" y="11917"/>
                    <a:pt x="12776" y="12000"/>
                    <a:pt x="12800" y="12084"/>
                  </a:cubicBezTo>
                  <a:cubicBezTo>
                    <a:pt x="13038" y="13548"/>
                    <a:pt x="13145" y="15036"/>
                    <a:pt x="13062" y="16525"/>
                  </a:cubicBezTo>
                  <a:cubicBezTo>
                    <a:pt x="12966" y="17882"/>
                    <a:pt x="12764" y="19227"/>
                    <a:pt x="12407" y="20537"/>
                  </a:cubicBezTo>
                  <a:cubicBezTo>
                    <a:pt x="12395" y="20620"/>
                    <a:pt x="12359" y="20728"/>
                    <a:pt x="12347" y="20811"/>
                  </a:cubicBezTo>
                  <a:cubicBezTo>
                    <a:pt x="12347" y="20835"/>
                    <a:pt x="12359" y="20859"/>
                    <a:pt x="12371" y="20966"/>
                  </a:cubicBezTo>
                  <a:cubicBezTo>
                    <a:pt x="12931" y="19466"/>
                    <a:pt x="13181" y="17977"/>
                    <a:pt x="13252" y="16453"/>
                  </a:cubicBezTo>
                  <a:cubicBezTo>
                    <a:pt x="13335" y="14953"/>
                    <a:pt x="13228" y="13453"/>
                    <a:pt x="12835" y="11905"/>
                  </a:cubicBezTo>
                  <a:lnTo>
                    <a:pt x="12835" y="11905"/>
                  </a:lnTo>
                  <a:cubicBezTo>
                    <a:pt x="13109" y="12060"/>
                    <a:pt x="13240" y="12227"/>
                    <a:pt x="13347" y="12453"/>
                  </a:cubicBezTo>
                  <a:cubicBezTo>
                    <a:pt x="14300" y="14560"/>
                    <a:pt x="14681" y="16787"/>
                    <a:pt x="14621" y="19085"/>
                  </a:cubicBezTo>
                  <a:cubicBezTo>
                    <a:pt x="14609" y="19466"/>
                    <a:pt x="14633" y="19847"/>
                    <a:pt x="14478" y="20204"/>
                  </a:cubicBezTo>
                  <a:cubicBezTo>
                    <a:pt x="14383" y="20394"/>
                    <a:pt x="14300" y="20549"/>
                    <a:pt x="14062" y="20597"/>
                  </a:cubicBezTo>
                  <a:cubicBezTo>
                    <a:pt x="13764" y="20656"/>
                    <a:pt x="13586" y="20894"/>
                    <a:pt x="13407" y="21109"/>
                  </a:cubicBezTo>
                  <a:cubicBezTo>
                    <a:pt x="13180" y="21404"/>
                    <a:pt x="13084" y="21529"/>
                    <a:pt x="12929" y="21529"/>
                  </a:cubicBezTo>
                  <a:cubicBezTo>
                    <a:pt x="12815" y="21529"/>
                    <a:pt x="12670" y="21462"/>
                    <a:pt x="12419" y="21347"/>
                  </a:cubicBezTo>
                  <a:cubicBezTo>
                    <a:pt x="12359" y="21323"/>
                    <a:pt x="12323" y="21287"/>
                    <a:pt x="12264" y="21275"/>
                  </a:cubicBezTo>
                  <a:cubicBezTo>
                    <a:pt x="12145" y="21237"/>
                    <a:pt x="12043" y="21216"/>
                    <a:pt x="11955" y="21216"/>
                  </a:cubicBezTo>
                  <a:cubicBezTo>
                    <a:pt x="11742" y="21216"/>
                    <a:pt x="11610" y="21338"/>
                    <a:pt x="11526" y="21632"/>
                  </a:cubicBezTo>
                  <a:cubicBezTo>
                    <a:pt x="11442" y="21966"/>
                    <a:pt x="11252" y="22061"/>
                    <a:pt x="10930" y="22061"/>
                  </a:cubicBezTo>
                  <a:cubicBezTo>
                    <a:pt x="10915" y="22060"/>
                    <a:pt x="10898" y="22059"/>
                    <a:pt x="10882" y="22059"/>
                  </a:cubicBezTo>
                  <a:cubicBezTo>
                    <a:pt x="10751" y="22059"/>
                    <a:pt x="10605" y="22097"/>
                    <a:pt x="10478" y="22097"/>
                  </a:cubicBezTo>
                  <a:cubicBezTo>
                    <a:pt x="10418" y="22097"/>
                    <a:pt x="10359" y="22049"/>
                    <a:pt x="10299" y="22025"/>
                  </a:cubicBezTo>
                  <a:cubicBezTo>
                    <a:pt x="10252" y="22061"/>
                    <a:pt x="10204" y="22109"/>
                    <a:pt x="10097" y="22180"/>
                  </a:cubicBezTo>
                  <a:cubicBezTo>
                    <a:pt x="10073" y="21966"/>
                    <a:pt x="10037" y="21811"/>
                    <a:pt x="10026" y="21644"/>
                  </a:cubicBezTo>
                  <a:cubicBezTo>
                    <a:pt x="10014" y="21394"/>
                    <a:pt x="9918" y="21204"/>
                    <a:pt x="9716" y="21037"/>
                  </a:cubicBezTo>
                  <a:cubicBezTo>
                    <a:pt x="8954" y="20430"/>
                    <a:pt x="9109" y="20632"/>
                    <a:pt x="9287" y="19727"/>
                  </a:cubicBezTo>
                  <a:cubicBezTo>
                    <a:pt x="9561" y="18215"/>
                    <a:pt x="10037" y="16739"/>
                    <a:pt x="10609" y="15298"/>
                  </a:cubicBezTo>
                  <a:cubicBezTo>
                    <a:pt x="10966" y="14405"/>
                    <a:pt x="11323" y="13512"/>
                    <a:pt x="11692" y="12619"/>
                  </a:cubicBezTo>
                  <a:cubicBezTo>
                    <a:pt x="11800" y="12357"/>
                    <a:pt x="11931" y="12119"/>
                    <a:pt x="12062" y="11881"/>
                  </a:cubicBezTo>
                  <a:cubicBezTo>
                    <a:pt x="12109" y="11810"/>
                    <a:pt x="12228" y="11762"/>
                    <a:pt x="12300" y="11703"/>
                  </a:cubicBezTo>
                  <a:close/>
                  <a:moveTo>
                    <a:pt x="6565" y="1"/>
                  </a:moveTo>
                  <a:cubicBezTo>
                    <a:pt x="6464" y="1"/>
                    <a:pt x="6372" y="66"/>
                    <a:pt x="6263" y="201"/>
                  </a:cubicBezTo>
                  <a:cubicBezTo>
                    <a:pt x="6132" y="356"/>
                    <a:pt x="6013" y="511"/>
                    <a:pt x="5858" y="654"/>
                  </a:cubicBezTo>
                  <a:cubicBezTo>
                    <a:pt x="5442" y="1011"/>
                    <a:pt x="5418" y="1106"/>
                    <a:pt x="5596" y="1630"/>
                  </a:cubicBezTo>
                  <a:cubicBezTo>
                    <a:pt x="5692" y="1904"/>
                    <a:pt x="5656" y="1999"/>
                    <a:pt x="5382" y="2094"/>
                  </a:cubicBezTo>
                  <a:cubicBezTo>
                    <a:pt x="5204" y="2142"/>
                    <a:pt x="5025" y="2166"/>
                    <a:pt x="4858" y="2225"/>
                  </a:cubicBezTo>
                  <a:cubicBezTo>
                    <a:pt x="4549" y="2332"/>
                    <a:pt x="4442" y="2475"/>
                    <a:pt x="4442" y="2809"/>
                  </a:cubicBezTo>
                  <a:cubicBezTo>
                    <a:pt x="4442" y="2928"/>
                    <a:pt x="4465" y="3059"/>
                    <a:pt x="4465" y="3190"/>
                  </a:cubicBezTo>
                  <a:cubicBezTo>
                    <a:pt x="4465" y="3452"/>
                    <a:pt x="4442" y="3702"/>
                    <a:pt x="4251" y="3928"/>
                  </a:cubicBezTo>
                  <a:cubicBezTo>
                    <a:pt x="4180" y="4011"/>
                    <a:pt x="4180" y="4190"/>
                    <a:pt x="4180" y="4321"/>
                  </a:cubicBezTo>
                  <a:cubicBezTo>
                    <a:pt x="4180" y="4476"/>
                    <a:pt x="4239" y="4607"/>
                    <a:pt x="4287" y="4738"/>
                  </a:cubicBezTo>
                  <a:cubicBezTo>
                    <a:pt x="4311" y="4892"/>
                    <a:pt x="4322" y="5011"/>
                    <a:pt x="4227" y="5142"/>
                  </a:cubicBezTo>
                  <a:cubicBezTo>
                    <a:pt x="4049" y="5333"/>
                    <a:pt x="4061" y="5547"/>
                    <a:pt x="4180" y="5773"/>
                  </a:cubicBezTo>
                  <a:cubicBezTo>
                    <a:pt x="4263" y="5928"/>
                    <a:pt x="4358" y="6107"/>
                    <a:pt x="4358" y="6273"/>
                  </a:cubicBezTo>
                  <a:cubicBezTo>
                    <a:pt x="4358" y="6547"/>
                    <a:pt x="4418" y="6762"/>
                    <a:pt x="4620" y="6964"/>
                  </a:cubicBezTo>
                  <a:cubicBezTo>
                    <a:pt x="4620" y="6964"/>
                    <a:pt x="4608" y="6988"/>
                    <a:pt x="4608" y="7024"/>
                  </a:cubicBezTo>
                  <a:cubicBezTo>
                    <a:pt x="4596" y="7024"/>
                    <a:pt x="4561" y="7047"/>
                    <a:pt x="4549" y="7047"/>
                  </a:cubicBezTo>
                  <a:cubicBezTo>
                    <a:pt x="4489" y="7059"/>
                    <a:pt x="4430" y="7059"/>
                    <a:pt x="4370" y="7059"/>
                  </a:cubicBezTo>
                  <a:cubicBezTo>
                    <a:pt x="4295" y="7051"/>
                    <a:pt x="4221" y="7047"/>
                    <a:pt x="4148" y="7047"/>
                  </a:cubicBezTo>
                  <a:cubicBezTo>
                    <a:pt x="3683" y="7047"/>
                    <a:pt x="3245" y="7204"/>
                    <a:pt x="2834" y="7440"/>
                  </a:cubicBezTo>
                  <a:cubicBezTo>
                    <a:pt x="2203" y="7774"/>
                    <a:pt x="1644" y="8226"/>
                    <a:pt x="1370" y="8929"/>
                  </a:cubicBezTo>
                  <a:cubicBezTo>
                    <a:pt x="1227" y="9262"/>
                    <a:pt x="1084" y="9595"/>
                    <a:pt x="715" y="9798"/>
                  </a:cubicBezTo>
                  <a:cubicBezTo>
                    <a:pt x="774" y="9952"/>
                    <a:pt x="810" y="10060"/>
                    <a:pt x="834" y="10262"/>
                  </a:cubicBezTo>
                  <a:cubicBezTo>
                    <a:pt x="965" y="10595"/>
                    <a:pt x="929" y="10893"/>
                    <a:pt x="667" y="11143"/>
                  </a:cubicBezTo>
                  <a:cubicBezTo>
                    <a:pt x="501" y="11286"/>
                    <a:pt x="358" y="11453"/>
                    <a:pt x="203" y="11607"/>
                  </a:cubicBezTo>
                  <a:cubicBezTo>
                    <a:pt x="0" y="11810"/>
                    <a:pt x="12" y="11905"/>
                    <a:pt x="155" y="12155"/>
                  </a:cubicBezTo>
                  <a:cubicBezTo>
                    <a:pt x="393" y="12524"/>
                    <a:pt x="620" y="12905"/>
                    <a:pt x="810" y="13298"/>
                  </a:cubicBezTo>
                  <a:cubicBezTo>
                    <a:pt x="893" y="13441"/>
                    <a:pt x="917" y="13655"/>
                    <a:pt x="893" y="13822"/>
                  </a:cubicBezTo>
                  <a:cubicBezTo>
                    <a:pt x="846" y="14060"/>
                    <a:pt x="905" y="14251"/>
                    <a:pt x="1048" y="14417"/>
                  </a:cubicBezTo>
                  <a:cubicBezTo>
                    <a:pt x="1191" y="14560"/>
                    <a:pt x="1334" y="14691"/>
                    <a:pt x="1465" y="14846"/>
                  </a:cubicBezTo>
                  <a:cubicBezTo>
                    <a:pt x="1572" y="14953"/>
                    <a:pt x="1667" y="15084"/>
                    <a:pt x="1751" y="15203"/>
                  </a:cubicBezTo>
                  <a:cubicBezTo>
                    <a:pt x="1882" y="15382"/>
                    <a:pt x="1989" y="15584"/>
                    <a:pt x="2156" y="15739"/>
                  </a:cubicBezTo>
                  <a:cubicBezTo>
                    <a:pt x="2441" y="15989"/>
                    <a:pt x="2739" y="16203"/>
                    <a:pt x="3037" y="16418"/>
                  </a:cubicBezTo>
                  <a:cubicBezTo>
                    <a:pt x="3392" y="16689"/>
                    <a:pt x="3741" y="16820"/>
                    <a:pt x="4104" y="16820"/>
                  </a:cubicBezTo>
                  <a:cubicBezTo>
                    <a:pt x="4409" y="16820"/>
                    <a:pt x="4724" y="16728"/>
                    <a:pt x="5061" y="16548"/>
                  </a:cubicBezTo>
                  <a:cubicBezTo>
                    <a:pt x="6275" y="15858"/>
                    <a:pt x="7478" y="15155"/>
                    <a:pt x="8609" y="14334"/>
                  </a:cubicBezTo>
                  <a:cubicBezTo>
                    <a:pt x="8883" y="14143"/>
                    <a:pt x="9168" y="13965"/>
                    <a:pt x="9430" y="13786"/>
                  </a:cubicBezTo>
                  <a:lnTo>
                    <a:pt x="9478" y="13834"/>
                  </a:lnTo>
                  <a:cubicBezTo>
                    <a:pt x="9228" y="14227"/>
                    <a:pt x="8966" y="14608"/>
                    <a:pt x="8728" y="15001"/>
                  </a:cubicBezTo>
                  <a:cubicBezTo>
                    <a:pt x="8192" y="15858"/>
                    <a:pt x="7680" y="16727"/>
                    <a:pt x="7323" y="17680"/>
                  </a:cubicBezTo>
                  <a:cubicBezTo>
                    <a:pt x="7049" y="18394"/>
                    <a:pt x="7144" y="19061"/>
                    <a:pt x="7478" y="19716"/>
                  </a:cubicBezTo>
                  <a:cubicBezTo>
                    <a:pt x="7597" y="19954"/>
                    <a:pt x="7751" y="20156"/>
                    <a:pt x="7882" y="20370"/>
                  </a:cubicBezTo>
                  <a:cubicBezTo>
                    <a:pt x="8097" y="20394"/>
                    <a:pt x="8299" y="20430"/>
                    <a:pt x="8490" y="20466"/>
                  </a:cubicBezTo>
                  <a:cubicBezTo>
                    <a:pt x="8585" y="20489"/>
                    <a:pt x="8692" y="20513"/>
                    <a:pt x="8716" y="20573"/>
                  </a:cubicBezTo>
                  <a:cubicBezTo>
                    <a:pt x="8930" y="20930"/>
                    <a:pt x="9264" y="21144"/>
                    <a:pt x="9561" y="21394"/>
                  </a:cubicBezTo>
                  <a:cubicBezTo>
                    <a:pt x="9680" y="21501"/>
                    <a:pt x="9728" y="21621"/>
                    <a:pt x="9740" y="21763"/>
                  </a:cubicBezTo>
                  <a:cubicBezTo>
                    <a:pt x="9740" y="21930"/>
                    <a:pt x="9764" y="22097"/>
                    <a:pt x="9799" y="22252"/>
                  </a:cubicBezTo>
                  <a:cubicBezTo>
                    <a:pt x="9841" y="22447"/>
                    <a:pt x="9935" y="22518"/>
                    <a:pt x="10107" y="22518"/>
                  </a:cubicBezTo>
                  <a:cubicBezTo>
                    <a:pt x="10134" y="22518"/>
                    <a:pt x="10162" y="22517"/>
                    <a:pt x="10192" y="22514"/>
                  </a:cubicBezTo>
                  <a:cubicBezTo>
                    <a:pt x="10478" y="22466"/>
                    <a:pt x="10752" y="22418"/>
                    <a:pt x="11038" y="22394"/>
                  </a:cubicBezTo>
                  <a:cubicBezTo>
                    <a:pt x="11383" y="22359"/>
                    <a:pt x="11609" y="22228"/>
                    <a:pt x="11692" y="21859"/>
                  </a:cubicBezTo>
                  <a:cubicBezTo>
                    <a:pt x="11733" y="21664"/>
                    <a:pt x="11818" y="21580"/>
                    <a:pt x="11954" y="21580"/>
                  </a:cubicBezTo>
                  <a:cubicBezTo>
                    <a:pt x="12018" y="21580"/>
                    <a:pt x="12093" y="21598"/>
                    <a:pt x="12181" y="21632"/>
                  </a:cubicBezTo>
                  <a:cubicBezTo>
                    <a:pt x="12347" y="21704"/>
                    <a:pt x="12514" y="21799"/>
                    <a:pt x="12681" y="21859"/>
                  </a:cubicBezTo>
                  <a:cubicBezTo>
                    <a:pt x="12781" y="21897"/>
                    <a:pt x="12867" y="21917"/>
                    <a:pt x="12944" y="21917"/>
                  </a:cubicBezTo>
                  <a:cubicBezTo>
                    <a:pt x="13107" y="21917"/>
                    <a:pt x="13230" y="21830"/>
                    <a:pt x="13359" y="21644"/>
                  </a:cubicBezTo>
                  <a:cubicBezTo>
                    <a:pt x="13419" y="21573"/>
                    <a:pt x="13466" y="21478"/>
                    <a:pt x="13526" y="21406"/>
                  </a:cubicBezTo>
                  <a:cubicBezTo>
                    <a:pt x="13705" y="21216"/>
                    <a:pt x="13871" y="20990"/>
                    <a:pt x="14145" y="20942"/>
                  </a:cubicBezTo>
                  <a:cubicBezTo>
                    <a:pt x="14383" y="20906"/>
                    <a:pt x="14502" y="20763"/>
                    <a:pt x="14598" y="20573"/>
                  </a:cubicBezTo>
                  <a:cubicBezTo>
                    <a:pt x="14645" y="20454"/>
                    <a:pt x="14705" y="20347"/>
                    <a:pt x="14740" y="20251"/>
                  </a:cubicBezTo>
                  <a:cubicBezTo>
                    <a:pt x="14788" y="20108"/>
                    <a:pt x="14859" y="20025"/>
                    <a:pt x="15014" y="19989"/>
                  </a:cubicBezTo>
                  <a:cubicBezTo>
                    <a:pt x="15300" y="19930"/>
                    <a:pt x="15395" y="19739"/>
                    <a:pt x="15479" y="19477"/>
                  </a:cubicBezTo>
                  <a:cubicBezTo>
                    <a:pt x="15514" y="19299"/>
                    <a:pt x="15610" y="19085"/>
                    <a:pt x="15729" y="18942"/>
                  </a:cubicBezTo>
                  <a:cubicBezTo>
                    <a:pt x="15872" y="18763"/>
                    <a:pt x="15907" y="18596"/>
                    <a:pt x="15848" y="18382"/>
                  </a:cubicBezTo>
                  <a:cubicBezTo>
                    <a:pt x="15741" y="17965"/>
                    <a:pt x="15645" y="17549"/>
                    <a:pt x="15562" y="17132"/>
                  </a:cubicBezTo>
                  <a:lnTo>
                    <a:pt x="15562" y="17132"/>
                  </a:lnTo>
                  <a:cubicBezTo>
                    <a:pt x="15645" y="17180"/>
                    <a:pt x="15693" y="17251"/>
                    <a:pt x="15752" y="17334"/>
                  </a:cubicBezTo>
                  <a:cubicBezTo>
                    <a:pt x="15955" y="17572"/>
                    <a:pt x="16145" y="17787"/>
                    <a:pt x="16336" y="18013"/>
                  </a:cubicBezTo>
                  <a:cubicBezTo>
                    <a:pt x="16445" y="18133"/>
                    <a:pt x="16584" y="18193"/>
                    <a:pt x="16744" y="18193"/>
                  </a:cubicBezTo>
                  <a:cubicBezTo>
                    <a:pt x="16759" y="18193"/>
                    <a:pt x="16773" y="18193"/>
                    <a:pt x="16788" y="18192"/>
                  </a:cubicBezTo>
                  <a:cubicBezTo>
                    <a:pt x="17145" y="18180"/>
                    <a:pt x="17515" y="18168"/>
                    <a:pt x="17884" y="18168"/>
                  </a:cubicBezTo>
                  <a:cubicBezTo>
                    <a:pt x="18098" y="18168"/>
                    <a:pt x="18336" y="18168"/>
                    <a:pt x="18515" y="18251"/>
                  </a:cubicBezTo>
                  <a:cubicBezTo>
                    <a:pt x="18632" y="18307"/>
                    <a:pt x="18740" y="18334"/>
                    <a:pt x="18841" y="18334"/>
                  </a:cubicBezTo>
                  <a:cubicBezTo>
                    <a:pt x="18997" y="18334"/>
                    <a:pt x="19135" y="18271"/>
                    <a:pt x="19265" y="18156"/>
                  </a:cubicBezTo>
                  <a:cubicBezTo>
                    <a:pt x="19551" y="17894"/>
                    <a:pt x="19860" y="17834"/>
                    <a:pt x="20217" y="17811"/>
                  </a:cubicBezTo>
                  <a:cubicBezTo>
                    <a:pt x="20503" y="17775"/>
                    <a:pt x="20801" y="17739"/>
                    <a:pt x="21039" y="17596"/>
                  </a:cubicBezTo>
                  <a:cubicBezTo>
                    <a:pt x="21563" y="17287"/>
                    <a:pt x="22122" y="17108"/>
                    <a:pt x="22694" y="16929"/>
                  </a:cubicBezTo>
                  <a:cubicBezTo>
                    <a:pt x="22765" y="16906"/>
                    <a:pt x="22825" y="16858"/>
                    <a:pt x="22896" y="16822"/>
                  </a:cubicBezTo>
                  <a:cubicBezTo>
                    <a:pt x="22813" y="16584"/>
                    <a:pt x="22694" y="16370"/>
                    <a:pt x="22646" y="16144"/>
                  </a:cubicBezTo>
                  <a:cubicBezTo>
                    <a:pt x="22622" y="16013"/>
                    <a:pt x="22622" y="15798"/>
                    <a:pt x="22694" y="15715"/>
                  </a:cubicBezTo>
                  <a:cubicBezTo>
                    <a:pt x="22932" y="15429"/>
                    <a:pt x="22956" y="15132"/>
                    <a:pt x="22956" y="14798"/>
                  </a:cubicBezTo>
                  <a:cubicBezTo>
                    <a:pt x="22956" y="14536"/>
                    <a:pt x="22991" y="14262"/>
                    <a:pt x="23134" y="14012"/>
                  </a:cubicBezTo>
                  <a:cubicBezTo>
                    <a:pt x="23194" y="13905"/>
                    <a:pt x="23218" y="13786"/>
                    <a:pt x="23230" y="13667"/>
                  </a:cubicBezTo>
                  <a:cubicBezTo>
                    <a:pt x="23253" y="13191"/>
                    <a:pt x="23158" y="12750"/>
                    <a:pt x="22765" y="12417"/>
                  </a:cubicBezTo>
                  <a:cubicBezTo>
                    <a:pt x="22563" y="12238"/>
                    <a:pt x="22479" y="12036"/>
                    <a:pt x="22563" y="11786"/>
                  </a:cubicBezTo>
                  <a:cubicBezTo>
                    <a:pt x="22587" y="11667"/>
                    <a:pt x="22599" y="11548"/>
                    <a:pt x="22622" y="11429"/>
                  </a:cubicBezTo>
                  <a:cubicBezTo>
                    <a:pt x="22646" y="11274"/>
                    <a:pt x="22599" y="11143"/>
                    <a:pt x="22468" y="11048"/>
                  </a:cubicBezTo>
                  <a:cubicBezTo>
                    <a:pt x="22206" y="10869"/>
                    <a:pt x="22039" y="10619"/>
                    <a:pt x="21884" y="10333"/>
                  </a:cubicBezTo>
                  <a:cubicBezTo>
                    <a:pt x="21825" y="10238"/>
                    <a:pt x="21753" y="10131"/>
                    <a:pt x="21646" y="10083"/>
                  </a:cubicBezTo>
                  <a:cubicBezTo>
                    <a:pt x="21229" y="9905"/>
                    <a:pt x="20991" y="9595"/>
                    <a:pt x="20967" y="9131"/>
                  </a:cubicBezTo>
                  <a:cubicBezTo>
                    <a:pt x="20967" y="9107"/>
                    <a:pt x="20955" y="9083"/>
                    <a:pt x="20955" y="9059"/>
                  </a:cubicBezTo>
                  <a:cubicBezTo>
                    <a:pt x="20878" y="8819"/>
                    <a:pt x="20807" y="8721"/>
                    <a:pt x="20652" y="8721"/>
                  </a:cubicBezTo>
                  <a:cubicBezTo>
                    <a:pt x="20593" y="8721"/>
                    <a:pt x="20521" y="8735"/>
                    <a:pt x="20432" y="8762"/>
                  </a:cubicBezTo>
                  <a:cubicBezTo>
                    <a:pt x="20074" y="8845"/>
                    <a:pt x="19717" y="8964"/>
                    <a:pt x="19360" y="9059"/>
                  </a:cubicBezTo>
                  <a:cubicBezTo>
                    <a:pt x="19009" y="9149"/>
                    <a:pt x="18664" y="9200"/>
                    <a:pt x="18309" y="9200"/>
                  </a:cubicBezTo>
                  <a:cubicBezTo>
                    <a:pt x="18146" y="9200"/>
                    <a:pt x="17981" y="9189"/>
                    <a:pt x="17812" y="9167"/>
                  </a:cubicBezTo>
                  <a:cubicBezTo>
                    <a:pt x="17919" y="9059"/>
                    <a:pt x="18015" y="8988"/>
                    <a:pt x="18134" y="8905"/>
                  </a:cubicBezTo>
                  <a:cubicBezTo>
                    <a:pt x="18753" y="8536"/>
                    <a:pt x="19348" y="8131"/>
                    <a:pt x="19836" y="7619"/>
                  </a:cubicBezTo>
                  <a:cubicBezTo>
                    <a:pt x="20134" y="7321"/>
                    <a:pt x="20384" y="6988"/>
                    <a:pt x="20539" y="6583"/>
                  </a:cubicBezTo>
                  <a:cubicBezTo>
                    <a:pt x="20741" y="6047"/>
                    <a:pt x="20741" y="5500"/>
                    <a:pt x="20729" y="4940"/>
                  </a:cubicBezTo>
                  <a:cubicBezTo>
                    <a:pt x="20729" y="4499"/>
                    <a:pt x="20598" y="4118"/>
                    <a:pt x="20384" y="3749"/>
                  </a:cubicBezTo>
                  <a:cubicBezTo>
                    <a:pt x="20277" y="3571"/>
                    <a:pt x="20146" y="3404"/>
                    <a:pt x="20074" y="3225"/>
                  </a:cubicBezTo>
                  <a:cubicBezTo>
                    <a:pt x="20003" y="3035"/>
                    <a:pt x="19955" y="2821"/>
                    <a:pt x="19896" y="2594"/>
                  </a:cubicBezTo>
                  <a:cubicBezTo>
                    <a:pt x="19789" y="2571"/>
                    <a:pt x="19658" y="2523"/>
                    <a:pt x="19539" y="2499"/>
                  </a:cubicBezTo>
                  <a:cubicBezTo>
                    <a:pt x="19193" y="2416"/>
                    <a:pt x="19015" y="2201"/>
                    <a:pt x="18955" y="1856"/>
                  </a:cubicBezTo>
                  <a:cubicBezTo>
                    <a:pt x="18931" y="1666"/>
                    <a:pt x="18884" y="1451"/>
                    <a:pt x="18836" y="1261"/>
                  </a:cubicBezTo>
                  <a:cubicBezTo>
                    <a:pt x="18765" y="963"/>
                    <a:pt x="18705" y="928"/>
                    <a:pt x="18396" y="916"/>
                  </a:cubicBezTo>
                  <a:cubicBezTo>
                    <a:pt x="17991" y="904"/>
                    <a:pt x="17586" y="868"/>
                    <a:pt x="17181" y="844"/>
                  </a:cubicBezTo>
                  <a:cubicBezTo>
                    <a:pt x="16967" y="832"/>
                    <a:pt x="16764" y="737"/>
                    <a:pt x="16622" y="570"/>
                  </a:cubicBezTo>
                  <a:cubicBezTo>
                    <a:pt x="16485" y="433"/>
                    <a:pt x="16348" y="390"/>
                    <a:pt x="16169" y="390"/>
                  </a:cubicBezTo>
                  <a:cubicBezTo>
                    <a:pt x="16146" y="390"/>
                    <a:pt x="16122" y="390"/>
                    <a:pt x="16098" y="392"/>
                  </a:cubicBezTo>
                  <a:cubicBezTo>
                    <a:pt x="15710" y="430"/>
                    <a:pt x="15323" y="520"/>
                    <a:pt x="14924" y="520"/>
                  </a:cubicBezTo>
                  <a:cubicBezTo>
                    <a:pt x="14820" y="520"/>
                    <a:pt x="14715" y="514"/>
                    <a:pt x="14609" y="499"/>
                  </a:cubicBezTo>
                  <a:cubicBezTo>
                    <a:pt x="14595" y="495"/>
                    <a:pt x="14583" y="494"/>
                    <a:pt x="14570" y="494"/>
                  </a:cubicBezTo>
                  <a:cubicBezTo>
                    <a:pt x="14540" y="494"/>
                    <a:pt x="14512" y="502"/>
                    <a:pt x="14478" y="511"/>
                  </a:cubicBezTo>
                  <a:cubicBezTo>
                    <a:pt x="13895" y="630"/>
                    <a:pt x="13335" y="832"/>
                    <a:pt x="12812" y="1130"/>
                  </a:cubicBezTo>
                  <a:cubicBezTo>
                    <a:pt x="12466" y="1320"/>
                    <a:pt x="12240" y="1606"/>
                    <a:pt x="12181" y="1987"/>
                  </a:cubicBezTo>
                  <a:cubicBezTo>
                    <a:pt x="12121" y="2416"/>
                    <a:pt x="12050" y="2856"/>
                    <a:pt x="11978" y="3344"/>
                  </a:cubicBezTo>
                  <a:cubicBezTo>
                    <a:pt x="11931" y="3214"/>
                    <a:pt x="11907" y="3130"/>
                    <a:pt x="11883" y="3059"/>
                  </a:cubicBezTo>
                  <a:cubicBezTo>
                    <a:pt x="11800" y="2737"/>
                    <a:pt x="11728" y="2404"/>
                    <a:pt x="11621" y="2094"/>
                  </a:cubicBezTo>
                  <a:cubicBezTo>
                    <a:pt x="11490" y="1666"/>
                    <a:pt x="11252" y="1309"/>
                    <a:pt x="10907" y="1011"/>
                  </a:cubicBezTo>
                  <a:cubicBezTo>
                    <a:pt x="10490" y="618"/>
                    <a:pt x="9954" y="487"/>
                    <a:pt x="9442" y="320"/>
                  </a:cubicBezTo>
                  <a:cubicBezTo>
                    <a:pt x="9347" y="392"/>
                    <a:pt x="9240" y="475"/>
                    <a:pt x="9133" y="511"/>
                  </a:cubicBezTo>
                  <a:cubicBezTo>
                    <a:pt x="8954" y="570"/>
                    <a:pt x="8775" y="654"/>
                    <a:pt x="8597" y="666"/>
                  </a:cubicBezTo>
                  <a:cubicBezTo>
                    <a:pt x="8575" y="667"/>
                    <a:pt x="8553" y="667"/>
                    <a:pt x="8531" y="667"/>
                  </a:cubicBezTo>
                  <a:cubicBezTo>
                    <a:pt x="8292" y="667"/>
                    <a:pt x="8069" y="617"/>
                    <a:pt x="7839" y="617"/>
                  </a:cubicBezTo>
                  <a:cubicBezTo>
                    <a:pt x="7818" y="617"/>
                    <a:pt x="7796" y="617"/>
                    <a:pt x="7775" y="618"/>
                  </a:cubicBezTo>
                  <a:cubicBezTo>
                    <a:pt x="7751" y="619"/>
                    <a:pt x="7728" y="619"/>
                    <a:pt x="7704" y="619"/>
                  </a:cubicBezTo>
                  <a:cubicBezTo>
                    <a:pt x="7426" y="619"/>
                    <a:pt x="7188" y="549"/>
                    <a:pt x="7001" y="296"/>
                  </a:cubicBezTo>
                  <a:cubicBezTo>
                    <a:pt x="6978" y="237"/>
                    <a:pt x="6918" y="189"/>
                    <a:pt x="6858" y="142"/>
                  </a:cubicBezTo>
                  <a:cubicBezTo>
                    <a:pt x="6743" y="49"/>
                    <a:pt x="6651" y="1"/>
                    <a:pt x="65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1572399" y="1543630"/>
              <a:ext cx="243904" cy="377240"/>
            </a:xfrm>
            <a:custGeom>
              <a:avLst/>
              <a:gdLst/>
              <a:ahLst/>
              <a:cxnLst/>
              <a:rect l="l" t="t" r="r" b="b"/>
              <a:pathLst>
                <a:path w="4681" h="7240" extrusionOk="0">
                  <a:moveTo>
                    <a:pt x="1" y="1"/>
                  </a:moveTo>
                  <a:lnTo>
                    <a:pt x="1" y="1"/>
                  </a:lnTo>
                  <a:cubicBezTo>
                    <a:pt x="1823" y="2251"/>
                    <a:pt x="3370" y="4668"/>
                    <a:pt x="4680" y="7240"/>
                  </a:cubicBezTo>
                  <a:cubicBezTo>
                    <a:pt x="3537" y="4549"/>
                    <a:pt x="2001" y="2132"/>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1751064" y="1476625"/>
              <a:ext cx="137192" cy="416319"/>
            </a:xfrm>
            <a:custGeom>
              <a:avLst/>
              <a:gdLst/>
              <a:ahLst/>
              <a:cxnLst/>
              <a:rect l="l" t="t" r="r" b="b"/>
              <a:pathLst>
                <a:path w="2633" h="7990" extrusionOk="0">
                  <a:moveTo>
                    <a:pt x="13" y="1"/>
                  </a:moveTo>
                  <a:lnTo>
                    <a:pt x="13" y="1"/>
                  </a:lnTo>
                  <a:cubicBezTo>
                    <a:pt x="1" y="84"/>
                    <a:pt x="37" y="144"/>
                    <a:pt x="72" y="203"/>
                  </a:cubicBezTo>
                  <a:cubicBezTo>
                    <a:pt x="1382" y="2311"/>
                    <a:pt x="2216" y="4597"/>
                    <a:pt x="2454" y="7073"/>
                  </a:cubicBezTo>
                  <a:cubicBezTo>
                    <a:pt x="2477" y="7371"/>
                    <a:pt x="2525" y="7692"/>
                    <a:pt x="2573" y="7990"/>
                  </a:cubicBezTo>
                  <a:cubicBezTo>
                    <a:pt x="2632" y="7240"/>
                    <a:pt x="2561" y="6502"/>
                    <a:pt x="2430" y="5775"/>
                  </a:cubicBezTo>
                  <a:cubicBezTo>
                    <a:pt x="2096" y="3763"/>
                    <a:pt x="1358" y="1906"/>
                    <a:pt x="203" y="215"/>
                  </a:cubicBezTo>
                  <a:cubicBezTo>
                    <a:pt x="144" y="144"/>
                    <a:pt x="72" y="72"/>
                    <a:pt x="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1517847" y="1614960"/>
              <a:ext cx="229575" cy="285431"/>
            </a:xfrm>
            <a:custGeom>
              <a:avLst/>
              <a:gdLst/>
              <a:ahLst/>
              <a:cxnLst/>
              <a:rect l="l" t="t" r="r" b="b"/>
              <a:pathLst>
                <a:path w="4406" h="5478" extrusionOk="0">
                  <a:moveTo>
                    <a:pt x="0" y="1"/>
                  </a:moveTo>
                  <a:lnTo>
                    <a:pt x="0" y="1"/>
                  </a:lnTo>
                  <a:cubicBezTo>
                    <a:pt x="95" y="96"/>
                    <a:pt x="107" y="120"/>
                    <a:pt x="143" y="132"/>
                  </a:cubicBezTo>
                  <a:cubicBezTo>
                    <a:pt x="857" y="584"/>
                    <a:pt x="1429" y="1192"/>
                    <a:pt x="1905" y="1882"/>
                  </a:cubicBezTo>
                  <a:cubicBezTo>
                    <a:pt x="2560" y="2811"/>
                    <a:pt x="3179" y="3775"/>
                    <a:pt x="3810" y="4716"/>
                  </a:cubicBezTo>
                  <a:cubicBezTo>
                    <a:pt x="3977" y="4978"/>
                    <a:pt x="4155" y="5228"/>
                    <a:pt x="4322" y="5478"/>
                  </a:cubicBezTo>
                  <a:cubicBezTo>
                    <a:pt x="4334" y="5466"/>
                    <a:pt x="4370" y="5442"/>
                    <a:pt x="4406" y="5430"/>
                  </a:cubicBezTo>
                  <a:cubicBezTo>
                    <a:pt x="3536" y="4037"/>
                    <a:pt x="2739" y="2561"/>
                    <a:pt x="1655" y="1287"/>
                  </a:cubicBezTo>
                  <a:cubicBezTo>
                    <a:pt x="1250" y="822"/>
                    <a:pt x="810" y="406"/>
                    <a:pt x="274" y="108"/>
                  </a:cubicBezTo>
                  <a:cubicBezTo>
                    <a:pt x="215" y="60"/>
                    <a:pt x="143" y="49"/>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1947756" y="1564732"/>
              <a:ext cx="309608" cy="358639"/>
            </a:xfrm>
            <a:custGeom>
              <a:avLst/>
              <a:gdLst/>
              <a:ahLst/>
              <a:cxnLst/>
              <a:rect l="l" t="t" r="r" b="b"/>
              <a:pathLst>
                <a:path w="5942" h="6883" extrusionOk="0">
                  <a:moveTo>
                    <a:pt x="5941" y="1"/>
                  </a:moveTo>
                  <a:cubicBezTo>
                    <a:pt x="5846" y="120"/>
                    <a:pt x="5751" y="239"/>
                    <a:pt x="5656" y="370"/>
                  </a:cubicBezTo>
                  <a:cubicBezTo>
                    <a:pt x="5203" y="1048"/>
                    <a:pt x="4798" y="1739"/>
                    <a:pt x="4298" y="2382"/>
                  </a:cubicBezTo>
                  <a:cubicBezTo>
                    <a:pt x="3560" y="3370"/>
                    <a:pt x="2739" y="4287"/>
                    <a:pt x="1846" y="5156"/>
                  </a:cubicBezTo>
                  <a:cubicBezTo>
                    <a:pt x="1465" y="5525"/>
                    <a:pt x="1036" y="5882"/>
                    <a:pt x="655" y="6239"/>
                  </a:cubicBezTo>
                  <a:cubicBezTo>
                    <a:pt x="429" y="6442"/>
                    <a:pt x="226" y="6668"/>
                    <a:pt x="0" y="6882"/>
                  </a:cubicBezTo>
                  <a:cubicBezTo>
                    <a:pt x="131" y="6787"/>
                    <a:pt x="286" y="6728"/>
                    <a:pt x="417" y="6620"/>
                  </a:cubicBezTo>
                  <a:cubicBezTo>
                    <a:pt x="679" y="6418"/>
                    <a:pt x="941" y="6192"/>
                    <a:pt x="1179" y="5966"/>
                  </a:cubicBezTo>
                  <a:cubicBezTo>
                    <a:pt x="1834" y="5358"/>
                    <a:pt x="2489" y="4751"/>
                    <a:pt x="3096" y="4108"/>
                  </a:cubicBezTo>
                  <a:cubicBezTo>
                    <a:pt x="3786" y="3382"/>
                    <a:pt x="4406" y="2608"/>
                    <a:pt x="4941" y="1763"/>
                  </a:cubicBezTo>
                  <a:cubicBezTo>
                    <a:pt x="5299" y="1191"/>
                    <a:pt x="5608" y="596"/>
                    <a:pt x="59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1917953" y="1922060"/>
              <a:ext cx="30481" cy="23030"/>
            </a:xfrm>
            <a:custGeom>
              <a:avLst/>
              <a:gdLst/>
              <a:ahLst/>
              <a:cxnLst/>
              <a:rect l="l" t="t" r="r" b="b"/>
              <a:pathLst>
                <a:path w="585" h="442" extrusionOk="0">
                  <a:moveTo>
                    <a:pt x="584" y="1"/>
                  </a:moveTo>
                  <a:cubicBezTo>
                    <a:pt x="394" y="155"/>
                    <a:pt x="203" y="298"/>
                    <a:pt x="1" y="441"/>
                  </a:cubicBezTo>
                  <a:cubicBezTo>
                    <a:pt x="251" y="358"/>
                    <a:pt x="441" y="215"/>
                    <a:pt x="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1945255" y="1680142"/>
              <a:ext cx="361140" cy="284181"/>
            </a:xfrm>
            <a:custGeom>
              <a:avLst/>
              <a:gdLst/>
              <a:ahLst/>
              <a:cxnLst/>
              <a:rect l="l" t="t" r="r" b="b"/>
              <a:pathLst>
                <a:path w="6931" h="5454" extrusionOk="0">
                  <a:moveTo>
                    <a:pt x="6930" y="0"/>
                  </a:moveTo>
                  <a:lnTo>
                    <a:pt x="6930" y="0"/>
                  </a:lnTo>
                  <a:cubicBezTo>
                    <a:pt x="6823" y="95"/>
                    <a:pt x="6716" y="155"/>
                    <a:pt x="6644" y="250"/>
                  </a:cubicBezTo>
                  <a:cubicBezTo>
                    <a:pt x="6299" y="631"/>
                    <a:pt x="5966" y="1012"/>
                    <a:pt x="5597" y="1369"/>
                  </a:cubicBezTo>
                  <a:cubicBezTo>
                    <a:pt x="4573" y="2369"/>
                    <a:pt x="3430" y="3251"/>
                    <a:pt x="2239" y="4048"/>
                  </a:cubicBezTo>
                  <a:cubicBezTo>
                    <a:pt x="2060" y="4167"/>
                    <a:pt x="1858" y="4274"/>
                    <a:pt x="1679" y="4394"/>
                  </a:cubicBezTo>
                  <a:cubicBezTo>
                    <a:pt x="1132" y="4751"/>
                    <a:pt x="572" y="5096"/>
                    <a:pt x="1" y="5453"/>
                  </a:cubicBezTo>
                  <a:cubicBezTo>
                    <a:pt x="96" y="5406"/>
                    <a:pt x="215" y="5394"/>
                    <a:pt x="298" y="5346"/>
                  </a:cubicBezTo>
                  <a:cubicBezTo>
                    <a:pt x="1715" y="4608"/>
                    <a:pt x="3072" y="3774"/>
                    <a:pt x="4311" y="2762"/>
                  </a:cubicBezTo>
                  <a:cubicBezTo>
                    <a:pt x="5144" y="2072"/>
                    <a:pt x="5918" y="1334"/>
                    <a:pt x="6597" y="512"/>
                  </a:cubicBezTo>
                  <a:cubicBezTo>
                    <a:pt x="6716" y="345"/>
                    <a:pt x="6823" y="167"/>
                    <a:pt x="69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 name="Google Shape;716;p33"/>
          <p:cNvGrpSpPr/>
          <p:nvPr/>
        </p:nvGrpSpPr>
        <p:grpSpPr>
          <a:xfrm>
            <a:off x="2940403" y="878732"/>
            <a:ext cx="1709153" cy="1655131"/>
            <a:chOff x="1257900" y="1424000"/>
            <a:chExt cx="1211650" cy="1173352"/>
          </a:xfrm>
        </p:grpSpPr>
        <p:sp>
          <p:nvSpPr>
            <p:cNvPr id="717" name="Google Shape;717;p33"/>
            <p:cNvSpPr/>
            <p:nvPr/>
          </p:nvSpPr>
          <p:spPr>
            <a:xfrm>
              <a:off x="1257900" y="1424000"/>
              <a:ext cx="1211650" cy="1173352"/>
            </a:xfrm>
            <a:custGeom>
              <a:avLst/>
              <a:gdLst/>
              <a:ahLst/>
              <a:cxnLst/>
              <a:rect l="l" t="t" r="r" b="b"/>
              <a:pathLst>
                <a:path w="23254" h="22519" extrusionOk="0">
                  <a:moveTo>
                    <a:pt x="14693" y="656"/>
                  </a:moveTo>
                  <a:cubicBezTo>
                    <a:pt x="14788" y="656"/>
                    <a:pt x="14899" y="677"/>
                    <a:pt x="15026" y="677"/>
                  </a:cubicBezTo>
                  <a:cubicBezTo>
                    <a:pt x="13526" y="3190"/>
                    <a:pt x="12681" y="5833"/>
                    <a:pt x="12323" y="8643"/>
                  </a:cubicBezTo>
                  <a:cubicBezTo>
                    <a:pt x="12288" y="8631"/>
                    <a:pt x="12276" y="8631"/>
                    <a:pt x="12240" y="8631"/>
                  </a:cubicBezTo>
                  <a:lnTo>
                    <a:pt x="12240" y="6785"/>
                  </a:lnTo>
                  <a:cubicBezTo>
                    <a:pt x="12240" y="5976"/>
                    <a:pt x="12204" y="5154"/>
                    <a:pt x="12216" y="4357"/>
                  </a:cubicBezTo>
                  <a:cubicBezTo>
                    <a:pt x="12228" y="3535"/>
                    <a:pt x="12276" y="2702"/>
                    <a:pt x="12466" y="1880"/>
                  </a:cubicBezTo>
                  <a:cubicBezTo>
                    <a:pt x="12526" y="1630"/>
                    <a:pt x="12657" y="1463"/>
                    <a:pt x="12883" y="1332"/>
                  </a:cubicBezTo>
                  <a:cubicBezTo>
                    <a:pt x="13407" y="1023"/>
                    <a:pt x="13990" y="844"/>
                    <a:pt x="14562" y="677"/>
                  </a:cubicBezTo>
                  <a:cubicBezTo>
                    <a:pt x="14602" y="662"/>
                    <a:pt x="14645" y="656"/>
                    <a:pt x="14693" y="656"/>
                  </a:cubicBezTo>
                  <a:close/>
                  <a:moveTo>
                    <a:pt x="4244" y="7280"/>
                  </a:moveTo>
                  <a:cubicBezTo>
                    <a:pt x="4515" y="7280"/>
                    <a:pt x="4791" y="7319"/>
                    <a:pt x="5073" y="7381"/>
                  </a:cubicBezTo>
                  <a:cubicBezTo>
                    <a:pt x="5144" y="7393"/>
                    <a:pt x="5215" y="7440"/>
                    <a:pt x="5299" y="7476"/>
                  </a:cubicBezTo>
                  <a:cubicBezTo>
                    <a:pt x="5942" y="7857"/>
                    <a:pt x="6585" y="8226"/>
                    <a:pt x="7239" y="8595"/>
                  </a:cubicBezTo>
                  <a:cubicBezTo>
                    <a:pt x="7299" y="8631"/>
                    <a:pt x="7335" y="8667"/>
                    <a:pt x="7382" y="8726"/>
                  </a:cubicBezTo>
                  <a:cubicBezTo>
                    <a:pt x="6213" y="8557"/>
                    <a:pt x="5050" y="8477"/>
                    <a:pt x="3881" y="8477"/>
                  </a:cubicBezTo>
                  <a:cubicBezTo>
                    <a:pt x="3240" y="8477"/>
                    <a:pt x="2598" y="8501"/>
                    <a:pt x="1953" y="8548"/>
                  </a:cubicBezTo>
                  <a:lnTo>
                    <a:pt x="1917" y="8464"/>
                  </a:lnTo>
                  <a:cubicBezTo>
                    <a:pt x="2025" y="8357"/>
                    <a:pt x="2120" y="8214"/>
                    <a:pt x="2251" y="8119"/>
                  </a:cubicBezTo>
                  <a:cubicBezTo>
                    <a:pt x="2513" y="7940"/>
                    <a:pt x="2798" y="7762"/>
                    <a:pt x="3060" y="7595"/>
                  </a:cubicBezTo>
                  <a:cubicBezTo>
                    <a:pt x="3446" y="7367"/>
                    <a:pt x="3839" y="7280"/>
                    <a:pt x="4244" y="7280"/>
                  </a:cubicBezTo>
                  <a:close/>
                  <a:moveTo>
                    <a:pt x="16105" y="552"/>
                  </a:moveTo>
                  <a:cubicBezTo>
                    <a:pt x="16270" y="552"/>
                    <a:pt x="16414" y="599"/>
                    <a:pt x="16550" y="725"/>
                  </a:cubicBezTo>
                  <a:cubicBezTo>
                    <a:pt x="16645" y="832"/>
                    <a:pt x="16812" y="868"/>
                    <a:pt x="16943" y="928"/>
                  </a:cubicBezTo>
                  <a:cubicBezTo>
                    <a:pt x="17062" y="987"/>
                    <a:pt x="17205" y="1023"/>
                    <a:pt x="17396" y="1082"/>
                  </a:cubicBezTo>
                  <a:cubicBezTo>
                    <a:pt x="15324" y="3630"/>
                    <a:pt x="13597" y="6333"/>
                    <a:pt x="12347" y="9345"/>
                  </a:cubicBezTo>
                  <a:cubicBezTo>
                    <a:pt x="12347" y="9250"/>
                    <a:pt x="12335" y="9143"/>
                    <a:pt x="12359" y="9059"/>
                  </a:cubicBezTo>
                  <a:cubicBezTo>
                    <a:pt x="12681" y="7024"/>
                    <a:pt x="13193" y="5023"/>
                    <a:pt x="13990" y="3118"/>
                  </a:cubicBezTo>
                  <a:cubicBezTo>
                    <a:pt x="14252" y="2452"/>
                    <a:pt x="14598" y="1797"/>
                    <a:pt x="14895" y="1142"/>
                  </a:cubicBezTo>
                  <a:cubicBezTo>
                    <a:pt x="15014" y="868"/>
                    <a:pt x="15193" y="713"/>
                    <a:pt x="15479" y="666"/>
                  </a:cubicBezTo>
                  <a:cubicBezTo>
                    <a:pt x="15657" y="630"/>
                    <a:pt x="15812" y="594"/>
                    <a:pt x="15991" y="558"/>
                  </a:cubicBezTo>
                  <a:cubicBezTo>
                    <a:pt x="16030" y="554"/>
                    <a:pt x="16068" y="552"/>
                    <a:pt x="16105" y="552"/>
                  </a:cubicBezTo>
                  <a:close/>
                  <a:moveTo>
                    <a:pt x="6620" y="225"/>
                  </a:moveTo>
                  <a:cubicBezTo>
                    <a:pt x="6870" y="368"/>
                    <a:pt x="7061" y="618"/>
                    <a:pt x="7239" y="856"/>
                  </a:cubicBezTo>
                  <a:cubicBezTo>
                    <a:pt x="8775" y="2880"/>
                    <a:pt x="9990" y="5083"/>
                    <a:pt x="10883" y="7464"/>
                  </a:cubicBezTo>
                  <a:cubicBezTo>
                    <a:pt x="11097" y="8012"/>
                    <a:pt x="11276" y="8583"/>
                    <a:pt x="11466" y="9143"/>
                  </a:cubicBezTo>
                  <a:cubicBezTo>
                    <a:pt x="11478" y="9202"/>
                    <a:pt x="11514" y="9250"/>
                    <a:pt x="11561" y="9298"/>
                  </a:cubicBezTo>
                  <a:cubicBezTo>
                    <a:pt x="11228" y="7750"/>
                    <a:pt x="10645" y="6273"/>
                    <a:pt x="9954" y="4857"/>
                  </a:cubicBezTo>
                  <a:cubicBezTo>
                    <a:pt x="9252" y="3440"/>
                    <a:pt x="8382" y="2118"/>
                    <a:pt x="7370" y="844"/>
                  </a:cubicBezTo>
                  <a:cubicBezTo>
                    <a:pt x="7579" y="787"/>
                    <a:pt x="7775" y="761"/>
                    <a:pt x="7958" y="761"/>
                  </a:cubicBezTo>
                  <a:cubicBezTo>
                    <a:pt x="8120" y="761"/>
                    <a:pt x="8273" y="781"/>
                    <a:pt x="8418" y="820"/>
                  </a:cubicBezTo>
                  <a:cubicBezTo>
                    <a:pt x="8518" y="851"/>
                    <a:pt x="8612" y="866"/>
                    <a:pt x="8702" y="866"/>
                  </a:cubicBezTo>
                  <a:cubicBezTo>
                    <a:pt x="8888" y="866"/>
                    <a:pt x="9055" y="802"/>
                    <a:pt x="9216" y="689"/>
                  </a:cubicBezTo>
                  <a:cubicBezTo>
                    <a:pt x="9322" y="621"/>
                    <a:pt x="9424" y="591"/>
                    <a:pt x="9533" y="591"/>
                  </a:cubicBezTo>
                  <a:cubicBezTo>
                    <a:pt x="9595" y="591"/>
                    <a:pt x="9659" y="601"/>
                    <a:pt x="9728" y="618"/>
                  </a:cubicBezTo>
                  <a:cubicBezTo>
                    <a:pt x="10514" y="808"/>
                    <a:pt x="11121" y="1261"/>
                    <a:pt x="11359" y="2047"/>
                  </a:cubicBezTo>
                  <a:cubicBezTo>
                    <a:pt x="11573" y="2725"/>
                    <a:pt x="11704" y="3428"/>
                    <a:pt x="11871" y="4130"/>
                  </a:cubicBezTo>
                  <a:cubicBezTo>
                    <a:pt x="11895" y="4214"/>
                    <a:pt x="11883" y="4345"/>
                    <a:pt x="11942" y="4392"/>
                  </a:cubicBezTo>
                  <a:cubicBezTo>
                    <a:pt x="12145" y="4618"/>
                    <a:pt x="12073" y="4868"/>
                    <a:pt x="12073" y="5142"/>
                  </a:cubicBezTo>
                  <a:cubicBezTo>
                    <a:pt x="12062" y="5916"/>
                    <a:pt x="12062" y="6690"/>
                    <a:pt x="12073" y="7464"/>
                  </a:cubicBezTo>
                  <a:cubicBezTo>
                    <a:pt x="12097" y="7869"/>
                    <a:pt x="12145" y="8274"/>
                    <a:pt x="12157" y="8667"/>
                  </a:cubicBezTo>
                  <a:cubicBezTo>
                    <a:pt x="12157" y="8786"/>
                    <a:pt x="12073" y="8893"/>
                    <a:pt x="12038" y="9000"/>
                  </a:cubicBezTo>
                  <a:cubicBezTo>
                    <a:pt x="11925" y="9565"/>
                    <a:pt x="11479" y="9884"/>
                    <a:pt x="10883" y="9884"/>
                  </a:cubicBezTo>
                  <a:cubicBezTo>
                    <a:pt x="10852" y="9884"/>
                    <a:pt x="10820" y="9883"/>
                    <a:pt x="10788" y="9881"/>
                  </a:cubicBezTo>
                  <a:cubicBezTo>
                    <a:pt x="10145" y="9845"/>
                    <a:pt x="9597" y="9595"/>
                    <a:pt x="9037" y="9310"/>
                  </a:cubicBezTo>
                  <a:cubicBezTo>
                    <a:pt x="8061" y="8809"/>
                    <a:pt x="7073" y="8309"/>
                    <a:pt x="6096" y="7797"/>
                  </a:cubicBezTo>
                  <a:cubicBezTo>
                    <a:pt x="5918" y="7702"/>
                    <a:pt x="5799" y="7524"/>
                    <a:pt x="5644" y="7405"/>
                  </a:cubicBezTo>
                  <a:cubicBezTo>
                    <a:pt x="5394" y="7214"/>
                    <a:pt x="5132" y="7024"/>
                    <a:pt x="4870" y="6821"/>
                  </a:cubicBezTo>
                  <a:cubicBezTo>
                    <a:pt x="4680" y="6690"/>
                    <a:pt x="4572" y="6523"/>
                    <a:pt x="4561" y="6285"/>
                  </a:cubicBezTo>
                  <a:cubicBezTo>
                    <a:pt x="4549" y="6095"/>
                    <a:pt x="4477" y="5892"/>
                    <a:pt x="4382" y="5714"/>
                  </a:cubicBezTo>
                  <a:cubicBezTo>
                    <a:pt x="4311" y="5535"/>
                    <a:pt x="4275" y="5369"/>
                    <a:pt x="4430" y="5214"/>
                  </a:cubicBezTo>
                  <a:cubicBezTo>
                    <a:pt x="4561" y="5083"/>
                    <a:pt x="4561" y="4916"/>
                    <a:pt x="4501" y="4761"/>
                  </a:cubicBezTo>
                  <a:cubicBezTo>
                    <a:pt x="4477" y="4642"/>
                    <a:pt x="4442" y="4499"/>
                    <a:pt x="4394" y="4380"/>
                  </a:cubicBezTo>
                  <a:cubicBezTo>
                    <a:pt x="4370" y="4249"/>
                    <a:pt x="4370" y="4130"/>
                    <a:pt x="4453" y="4011"/>
                  </a:cubicBezTo>
                  <a:cubicBezTo>
                    <a:pt x="4680" y="3725"/>
                    <a:pt x="4715" y="3368"/>
                    <a:pt x="4680" y="3023"/>
                  </a:cubicBezTo>
                  <a:cubicBezTo>
                    <a:pt x="4656" y="2475"/>
                    <a:pt x="4656" y="2463"/>
                    <a:pt x="5204" y="2332"/>
                  </a:cubicBezTo>
                  <a:cubicBezTo>
                    <a:pt x="5334" y="2285"/>
                    <a:pt x="5454" y="2261"/>
                    <a:pt x="5573" y="2201"/>
                  </a:cubicBezTo>
                  <a:cubicBezTo>
                    <a:pt x="5858" y="2059"/>
                    <a:pt x="5977" y="1856"/>
                    <a:pt x="5823" y="1582"/>
                  </a:cubicBezTo>
                  <a:cubicBezTo>
                    <a:pt x="5632" y="1213"/>
                    <a:pt x="5763" y="987"/>
                    <a:pt x="6037" y="749"/>
                  </a:cubicBezTo>
                  <a:cubicBezTo>
                    <a:pt x="6227" y="582"/>
                    <a:pt x="6406" y="427"/>
                    <a:pt x="6620" y="225"/>
                  </a:cubicBezTo>
                  <a:close/>
                  <a:moveTo>
                    <a:pt x="17700" y="1057"/>
                  </a:moveTo>
                  <a:cubicBezTo>
                    <a:pt x="17713" y="1057"/>
                    <a:pt x="17727" y="1057"/>
                    <a:pt x="17741" y="1058"/>
                  </a:cubicBezTo>
                  <a:cubicBezTo>
                    <a:pt x="17889" y="1076"/>
                    <a:pt x="18031" y="1087"/>
                    <a:pt x="18180" y="1087"/>
                  </a:cubicBezTo>
                  <a:cubicBezTo>
                    <a:pt x="18235" y="1087"/>
                    <a:pt x="18291" y="1085"/>
                    <a:pt x="18348" y="1082"/>
                  </a:cubicBezTo>
                  <a:cubicBezTo>
                    <a:pt x="18367" y="1080"/>
                    <a:pt x="18386" y="1079"/>
                    <a:pt x="18403" y="1079"/>
                  </a:cubicBezTo>
                  <a:cubicBezTo>
                    <a:pt x="18553" y="1079"/>
                    <a:pt x="18614" y="1171"/>
                    <a:pt x="18646" y="1320"/>
                  </a:cubicBezTo>
                  <a:cubicBezTo>
                    <a:pt x="18681" y="1475"/>
                    <a:pt x="18717" y="1642"/>
                    <a:pt x="18741" y="1809"/>
                  </a:cubicBezTo>
                  <a:cubicBezTo>
                    <a:pt x="18800" y="2059"/>
                    <a:pt x="18860" y="2309"/>
                    <a:pt x="19086" y="2487"/>
                  </a:cubicBezTo>
                  <a:cubicBezTo>
                    <a:pt x="19146" y="2535"/>
                    <a:pt x="19146" y="2642"/>
                    <a:pt x="19181" y="2713"/>
                  </a:cubicBezTo>
                  <a:cubicBezTo>
                    <a:pt x="19296" y="2673"/>
                    <a:pt x="19386" y="2652"/>
                    <a:pt x="19460" y="2652"/>
                  </a:cubicBezTo>
                  <a:cubicBezTo>
                    <a:pt x="19624" y="2652"/>
                    <a:pt x="19706" y="2757"/>
                    <a:pt x="19789" y="2987"/>
                  </a:cubicBezTo>
                  <a:cubicBezTo>
                    <a:pt x="19848" y="3178"/>
                    <a:pt x="19955" y="3356"/>
                    <a:pt x="20051" y="3547"/>
                  </a:cubicBezTo>
                  <a:cubicBezTo>
                    <a:pt x="20098" y="3654"/>
                    <a:pt x="20170" y="3749"/>
                    <a:pt x="20229" y="3845"/>
                  </a:cubicBezTo>
                  <a:cubicBezTo>
                    <a:pt x="20432" y="4166"/>
                    <a:pt x="20503" y="4464"/>
                    <a:pt x="20193" y="4738"/>
                  </a:cubicBezTo>
                  <a:cubicBezTo>
                    <a:pt x="20146" y="4785"/>
                    <a:pt x="20134" y="4880"/>
                    <a:pt x="20098" y="4940"/>
                  </a:cubicBezTo>
                  <a:cubicBezTo>
                    <a:pt x="20217" y="4833"/>
                    <a:pt x="20336" y="4726"/>
                    <a:pt x="20467" y="4607"/>
                  </a:cubicBezTo>
                  <a:cubicBezTo>
                    <a:pt x="20503" y="4702"/>
                    <a:pt x="20527" y="4773"/>
                    <a:pt x="20527" y="4845"/>
                  </a:cubicBezTo>
                  <a:cubicBezTo>
                    <a:pt x="20563" y="5500"/>
                    <a:pt x="20563" y="6142"/>
                    <a:pt x="20217" y="6726"/>
                  </a:cubicBezTo>
                  <a:cubicBezTo>
                    <a:pt x="19967" y="7154"/>
                    <a:pt x="19610" y="7500"/>
                    <a:pt x="19229" y="7821"/>
                  </a:cubicBezTo>
                  <a:cubicBezTo>
                    <a:pt x="18312" y="8583"/>
                    <a:pt x="17288" y="9107"/>
                    <a:pt x="16229" y="9607"/>
                  </a:cubicBezTo>
                  <a:cubicBezTo>
                    <a:pt x="15419" y="10012"/>
                    <a:pt x="14562" y="10298"/>
                    <a:pt x="13669" y="10476"/>
                  </a:cubicBezTo>
                  <a:cubicBezTo>
                    <a:pt x="13601" y="10485"/>
                    <a:pt x="13533" y="10496"/>
                    <a:pt x="13467" y="10496"/>
                  </a:cubicBezTo>
                  <a:cubicBezTo>
                    <a:pt x="13361" y="10496"/>
                    <a:pt x="13262" y="10468"/>
                    <a:pt x="13181" y="10357"/>
                  </a:cubicBezTo>
                  <a:cubicBezTo>
                    <a:pt x="12931" y="10357"/>
                    <a:pt x="12752" y="10262"/>
                    <a:pt x="12669" y="9988"/>
                  </a:cubicBezTo>
                  <a:cubicBezTo>
                    <a:pt x="12454" y="9810"/>
                    <a:pt x="12407" y="9738"/>
                    <a:pt x="12490" y="9488"/>
                  </a:cubicBezTo>
                  <a:cubicBezTo>
                    <a:pt x="12597" y="9179"/>
                    <a:pt x="12704" y="8857"/>
                    <a:pt x="12847" y="8559"/>
                  </a:cubicBezTo>
                  <a:cubicBezTo>
                    <a:pt x="13478" y="7238"/>
                    <a:pt x="14181" y="5928"/>
                    <a:pt x="14979" y="4690"/>
                  </a:cubicBezTo>
                  <a:cubicBezTo>
                    <a:pt x="15741" y="3523"/>
                    <a:pt x="16574" y="2392"/>
                    <a:pt x="17372" y="1237"/>
                  </a:cubicBezTo>
                  <a:cubicBezTo>
                    <a:pt x="17459" y="1117"/>
                    <a:pt x="17556" y="1057"/>
                    <a:pt x="17700" y="1057"/>
                  </a:cubicBezTo>
                  <a:close/>
                  <a:moveTo>
                    <a:pt x="12109" y="9571"/>
                  </a:moveTo>
                  <a:cubicBezTo>
                    <a:pt x="12252" y="10012"/>
                    <a:pt x="12502" y="10369"/>
                    <a:pt x="12919" y="10583"/>
                  </a:cubicBezTo>
                  <a:cubicBezTo>
                    <a:pt x="12621" y="10822"/>
                    <a:pt x="12657" y="11119"/>
                    <a:pt x="12740" y="11453"/>
                  </a:cubicBezTo>
                  <a:cubicBezTo>
                    <a:pt x="12515" y="11442"/>
                    <a:pt x="12325" y="11415"/>
                    <a:pt x="12139" y="11415"/>
                  </a:cubicBezTo>
                  <a:cubicBezTo>
                    <a:pt x="12109" y="11415"/>
                    <a:pt x="12080" y="11415"/>
                    <a:pt x="12050" y="11417"/>
                  </a:cubicBezTo>
                  <a:cubicBezTo>
                    <a:pt x="11823" y="11453"/>
                    <a:pt x="11621" y="11524"/>
                    <a:pt x="11383" y="11584"/>
                  </a:cubicBezTo>
                  <a:cubicBezTo>
                    <a:pt x="11335" y="11334"/>
                    <a:pt x="11323" y="11095"/>
                    <a:pt x="11252" y="10857"/>
                  </a:cubicBezTo>
                  <a:cubicBezTo>
                    <a:pt x="11169" y="10631"/>
                    <a:pt x="11049" y="10429"/>
                    <a:pt x="10930" y="10155"/>
                  </a:cubicBezTo>
                  <a:cubicBezTo>
                    <a:pt x="11442" y="10155"/>
                    <a:pt x="11752" y="9845"/>
                    <a:pt x="12109" y="9571"/>
                  </a:cubicBezTo>
                  <a:close/>
                  <a:moveTo>
                    <a:pt x="2825" y="8600"/>
                  </a:moveTo>
                  <a:cubicBezTo>
                    <a:pt x="3282" y="8600"/>
                    <a:pt x="3743" y="8608"/>
                    <a:pt x="4203" y="8631"/>
                  </a:cubicBezTo>
                  <a:cubicBezTo>
                    <a:pt x="4906" y="8655"/>
                    <a:pt x="5596" y="8702"/>
                    <a:pt x="6275" y="8762"/>
                  </a:cubicBezTo>
                  <a:cubicBezTo>
                    <a:pt x="6799" y="8809"/>
                    <a:pt x="7311" y="8845"/>
                    <a:pt x="7835" y="8940"/>
                  </a:cubicBezTo>
                  <a:cubicBezTo>
                    <a:pt x="8061" y="8964"/>
                    <a:pt x="8275" y="9107"/>
                    <a:pt x="8490" y="9190"/>
                  </a:cubicBezTo>
                  <a:cubicBezTo>
                    <a:pt x="8811" y="9321"/>
                    <a:pt x="9121" y="9488"/>
                    <a:pt x="9442" y="9595"/>
                  </a:cubicBezTo>
                  <a:cubicBezTo>
                    <a:pt x="9918" y="9750"/>
                    <a:pt x="10299" y="10072"/>
                    <a:pt x="10680" y="10369"/>
                  </a:cubicBezTo>
                  <a:cubicBezTo>
                    <a:pt x="10919" y="10572"/>
                    <a:pt x="11026" y="10869"/>
                    <a:pt x="11038" y="11203"/>
                  </a:cubicBezTo>
                  <a:cubicBezTo>
                    <a:pt x="10990" y="11215"/>
                    <a:pt x="10954" y="11238"/>
                    <a:pt x="10907" y="11262"/>
                  </a:cubicBezTo>
                  <a:cubicBezTo>
                    <a:pt x="10335" y="11357"/>
                    <a:pt x="9776" y="11512"/>
                    <a:pt x="9192" y="11584"/>
                  </a:cubicBezTo>
                  <a:cubicBezTo>
                    <a:pt x="7859" y="11786"/>
                    <a:pt x="6501" y="11917"/>
                    <a:pt x="5144" y="11917"/>
                  </a:cubicBezTo>
                  <a:cubicBezTo>
                    <a:pt x="4470" y="11917"/>
                    <a:pt x="3779" y="11943"/>
                    <a:pt x="3101" y="11943"/>
                  </a:cubicBezTo>
                  <a:cubicBezTo>
                    <a:pt x="2988" y="11943"/>
                    <a:pt x="2875" y="11942"/>
                    <a:pt x="2763" y="11941"/>
                  </a:cubicBezTo>
                  <a:cubicBezTo>
                    <a:pt x="2036" y="11929"/>
                    <a:pt x="1286" y="11881"/>
                    <a:pt x="560" y="11834"/>
                  </a:cubicBezTo>
                  <a:cubicBezTo>
                    <a:pt x="501" y="11834"/>
                    <a:pt x="441" y="11810"/>
                    <a:pt x="310" y="11786"/>
                  </a:cubicBezTo>
                  <a:cubicBezTo>
                    <a:pt x="465" y="11584"/>
                    <a:pt x="572" y="11429"/>
                    <a:pt x="727" y="11310"/>
                  </a:cubicBezTo>
                  <a:cubicBezTo>
                    <a:pt x="1143" y="10976"/>
                    <a:pt x="1274" y="10572"/>
                    <a:pt x="1084" y="10072"/>
                  </a:cubicBezTo>
                  <a:cubicBezTo>
                    <a:pt x="1048" y="10012"/>
                    <a:pt x="1048" y="9952"/>
                    <a:pt x="1048" y="9905"/>
                  </a:cubicBezTo>
                  <a:cubicBezTo>
                    <a:pt x="1139" y="9786"/>
                    <a:pt x="1258" y="9773"/>
                    <a:pt x="1378" y="9773"/>
                  </a:cubicBezTo>
                  <a:cubicBezTo>
                    <a:pt x="1415" y="9773"/>
                    <a:pt x="1452" y="9774"/>
                    <a:pt x="1489" y="9774"/>
                  </a:cubicBezTo>
                  <a:cubicBezTo>
                    <a:pt x="2656" y="9821"/>
                    <a:pt x="3822" y="9833"/>
                    <a:pt x="4977" y="9917"/>
                  </a:cubicBezTo>
                  <a:cubicBezTo>
                    <a:pt x="6382" y="10036"/>
                    <a:pt x="7763" y="10226"/>
                    <a:pt x="9168" y="10393"/>
                  </a:cubicBezTo>
                  <a:cubicBezTo>
                    <a:pt x="9549" y="10441"/>
                    <a:pt x="9942" y="10500"/>
                    <a:pt x="10323" y="10560"/>
                  </a:cubicBezTo>
                  <a:lnTo>
                    <a:pt x="10323" y="10488"/>
                  </a:lnTo>
                  <a:cubicBezTo>
                    <a:pt x="7724" y="9914"/>
                    <a:pt x="5107" y="9651"/>
                    <a:pt x="2407" y="9651"/>
                  </a:cubicBezTo>
                  <a:cubicBezTo>
                    <a:pt x="2027" y="9651"/>
                    <a:pt x="1646" y="9656"/>
                    <a:pt x="1263" y="9667"/>
                  </a:cubicBezTo>
                  <a:cubicBezTo>
                    <a:pt x="1405" y="9345"/>
                    <a:pt x="1513" y="9048"/>
                    <a:pt x="1679" y="8786"/>
                  </a:cubicBezTo>
                  <a:cubicBezTo>
                    <a:pt x="1739" y="8690"/>
                    <a:pt x="1917" y="8607"/>
                    <a:pt x="2036" y="8607"/>
                  </a:cubicBezTo>
                  <a:cubicBezTo>
                    <a:pt x="2298" y="8603"/>
                    <a:pt x="2561" y="8600"/>
                    <a:pt x="2825" y="8600"/>
                  </a:cubicBezTo>
                  <a:close/>
                  <a:moveTo>
                    <a:pt x="11038" y="11345"/>
                  </a:moveTo>
                  <a:lnTo>
                    <a:pt x="11038" y="11345"/>
                  </a:lnTo>
                  <a:cubicBezTo>
                    <a:pt x="11157" y="11726"/>
                    <a:pt x="11085" y="11941"/>
                    <a:pt x="10788" y="12084"/>
                  </a:cubicBezTo>
                  <a:cubicBezTo>
                    <a:pt x="9252" y="12798"/>
                    <a:pt x="7656" y="13358"/>
                    <a:pt x="5977" y="13643"/>
                  </a:cubicBezTo>
                  <a:cubicBezTo>
                    <a:pt x="4895" y="13839"/>
                    <a:pt x="3812" y="13910"/>
                    <a:pt x="2721" y="13910"/>
                  </a:cubicBezTo>
                  <a:cubicBezTo>
                    <a:pt x="2553" y="13910"/>
                    <a:pt x="2384" y="13908"/>
                    <a:pt x="2215" y="13905"/>
                  </a:cubicBezTo>
                  <a:cubicBezTo>
                    <a:pt x="1882" y="13893"/>
                    <a:pt x="1560" y="13846"/>
                    <a:pt x="1203" y="13822"/>
                  </a:cubicBezTo>
                  <a:cubicBezTo>
                    <a:pt x="1215" y="13108"/>
                    <a:pt x="810" y="12572"/>
                    <a:pt x="501" y="11976"/>
                  </a:cubicBezTo>
                  <a:lnTo>
                    <a:pt x="501" y="11976"/>
                  </a:lnTo>
                  <a:cubicBezTo>
                    <a:pt x="1794" y="12080"/>
                    <a:pt x="3080" y="12148"/>
                    <a:pt x="4357" y="12148"/>
                  </a:cubicBezTo>
                  <a:cubicBezTo>
                    <a:pt x="6608" y="12148"/>
                    <a:pt x="8835" y="11938"/>
                    <a:pt x="11038" y="11345"/>
                  </a:cubicBezTo>
                  <a:close/>
                  <a:moveTo>
                    <a:pt x="10847" y="12179"/>
                  </a:moveTo>
                  <a:lnTo>
                    <a:pt x="10847" y="12179"/>
                  </a:lnTo>
                  <a:cubicBezTo>
                    <a:pt x="10835" y="12227"/>
                    <a:pt x="10847" y="12262"/>
                    <a:pt x="10835" y="12274"/>
                  </a:cubicBezTo>
                  <a:cubicBezTo>
                    <a:pt x="10430" y="12596"/>
                    <a:pt x="10037" y="12929"/>
                    <a:pt x="9645" y="13239"/>
                  </a:cubicBezTo>
                  <a:cubicBezTo>
                    <a:pt x="9418" y="13405"/>
                    <a:pt x="9168" y="13548"/>
                    <a:pt x="8942" y="13727"/>
                  </a:cubicBezTo>
                  <a:cubicBezTo>
                    <a:pt x="8097" y="14429"/>
                    <a:pt x="7061" y="14739"/>
                    <a:pt x="6025" y="15001"/>
                  </a:cubicBezTo>
                  <a:cubicBezTo>
                    <a:pt x="5297" y="15176"/>
                    <a:pt x="4576" y="15235"/>
                    <a:pt x="3852" y="15235"/>
                  </a:cubicBezTo>
                  <a:cubicBezTo>
                    <a:pt x="3593" y="15235"/>
                    <a:pt x="3333" y="15228"/>
                    <a:pt x="3072" y="15215"/>
                  </a:cubicBezTo>
                  <a:cubicBezTo>
                    <a:pt x="2822" y="15203"/>
                    <a:pt x="2560" y="15179"/>
                    <a:pt x="2298" y="15132"/>
                  </a:cubicBezTo>
                  <a:cubicBezTo>
                    <a:pt x="2215" y="15120"/>
                    <a:pt x="2108" y="15072"/>
                    <a:pt x="2048" y="15013"/>
                  </a:cubicBezTo>
                  <a:cubicBezTo>
                    <a:pt x="1822" y="14774"/>
                    <a:pt x="1620" y="14536"/>
                    <a:pt x="1405" y="14298"/>
                  </a:cubicBezTo>
                  <a:cubicBezTo>
                    <a:pt x="1334" y="14203"/>
                    <a:pt x="1263" y="14108"/>
                    <a:pt x="1203" y="14012"/>
                  </a:cubicBezTo>
                  <a:lnTo>
                    <a:pt x="1239" y="13929"/>
                  </a:lnTo>
                  <a:cubicBezTo>
                    <a:pt x="1947" y="14019"/>
                    <a:pt x="2647" y="14064"/>
                    <a:pt x="3340" y="14064"/>
                  </a:cubicBezTo>
                  <a:cubicBezTo>
                    <a:pt x="5946" y="14064"/>
                    <a:pt x="8449" y="13430"/>
                    <a:pt x="10847" y="12179"/>
                  </a:cubicBezTo>
                  <a:close/>
                  <a:moveTo>
                    <a:pt x="7085" y="14846"/>
                  </a:moveTo>
                  <a:cubicBezTo>
                    <a:pt x="7097" y="14894"/>
                    <a:pt x="7097" y="14917"/>
                    <a:pt x="7109" y="14953"/>
                  </a:cubicBezTo>
                  <a:cubicBezTo>
                    <a:pt x="6811" y="15144"/>
                    <a:pt x="6525" y="15358"/>
                    <a:pt x="6216" y="15501"/>
                  </a:cubicBezTo>
                  <a:cubicBezTo>
                    <a:pt x="5668" y="15798"/>
                    <a:pt x="5096" y="16072"/>
                    <a:pt x="4537" y="16346"/>
                  </a:cubicBezTo>
                  <a:cubicBezTo>
                    <a:pt x="4382" y="16421"/>
                    <a:pt x="4232" y="16459"/>
                    <a:pt x="4084" y="16459"/>
                  </a:cubicBezTo>
                  <a:cubicBezTo>
                    <a:pt x="3926" y="16459"/>
                    <a:pt x="3768" y="16415"/>
                    <a:pt x="3608" y="16322"/>
                  </a:cubicBezTo>
                  <a:cubicBezTo>
                    <a:pt x="3144" y="16084"/>
                    <a:pt x="2727" y="15786"/>
                    <a:pt x="2358" y="15441"/>
                  </a:cubicBezTo>
                  <a:cubicBezTo>
                    <a:pt x="2298" y="15394"/>
                    <a:pt x="2275" y="15322"/>
                    <a:pt x="2179" y="15191"/>
                  </a:cubicBezTo>
                  <a:lnTo>
                    <a:pt x="2179" y="15191"/>
                  </a:lnTo>
                  <a:cubicBezTo>
                    <a:pt x="2827" y="15322"/>
                    <a:pt x="3460" y="15388"/>
                    <a:pt x="4081" y="15388"/>
                  </a:cubicBezTo>
                  <a:cubicBezTo>
                    <a:pt x="5105" y="15388"/>
                    <a:pt x="6099" y="15209"/>
                    <a:pt x="7085" y="14846"/>
                  </a:cubicBezTo>
                  <a:close/>
                  <a:moveTo>
                    <a:pt x="20598" y="8905"/>
                  </a:moveTo>
                  <a:cubicBezTo>
                    <a:pt x="20622" y="8905"/>
                    <a:pt x="20658" y="8905"/>
                    <a:pt x="20717" y="8929"/>
                  </a:cubicBezTo>
                  <a:cubicBezTo>
                    <a:pt x="20741" y="9012"/>
                    <a:pt x="20789" y="9131"/>
                    <a:pt x="20801" y="9238"/>
                  </a:cubicBezTo>
                  <a:cubicBezTo>
                    <a:pt x="20848" y="9655"/>
                    <a:pt x="21075" y="9941"/>
                    <a:pt x="21444" y="10119"/>
                  </a:cubicBezTo>
                  <a:cubicBezTo>
                    <a:pt x="21622" y="10202"/>
                    <a:pt x="21706" y="10333"/>
                    <a:pt x="21813" y="10488"/>
                  </a:cubicBezTo>
                  <a:cubicBezTo>
                    <a:pt x="21944" y="10691"/>
                    <a:pt x="22098" y="10893"/>
                    <a:pt x="22277" y="11072"/>
                  </a:cubicBezTo>
                  <a:cubicBezTo>
                    <a:pt x="22384" y="11167"/>
                    <a:pt x="22444" y="11262"/>
                    <a:pt x="22408" y="11405"/>
                  </a:cubicBezTo>
                  <a:cubicBezTo>
                    <a:pt x="22384" y="11500"/>
                    <a:pt x="22360" y="11607"/>
                    <a:pt x="22349" y="11691"/>
                  </a:cubicBezTo>
                  <a:cubicBezTo>
                    <a:pt x="22289" y="12024"/>
                    <a:pt x="22384" y="12286"/>
                    <a:pt x="22634" y="12500"/>
                  </a:cubicBezTo>
                  <a:cubicBezTo>
                    <a:pt x="22694" y="12536"/>
                    <a:pt x="22741" y="12619"/>
                    <a:pt x="22801" y="12679"/>
                  </a:cubicBezTo>
                  <a:cubicBezTo>
                    <a:pt x="22728" y="12700"/>
                    <a:pt x="22604" y="12710"/>
                    <a:pt x="22437" y="12710"/>
                  </a:cubicBezTo>
                  <a:cubicBezTo>
                    <a:pt x="21649" y="12710"/>
                    <a:pt x="19897" y="12489"/>
                    <a:pt x="17991" y="12155"/>
                  </a:cubicBezTo>
                  <a:cubicBezTo>
                    <a:pt x="16407" y="11881"/>
                    <a:pt x="14859" y="11488"/>
                    <a:pt x="13312" y="11048"/>
                  </a:cubicBezTo>
                  <a:cubicBezTo>
                    <a:pt x="13300" y="11072"/>
                    <a:pt x="13300" y="11095"/>
                    <a:pt x="13288" y="11107"/>
                  </a:cubicBezTo>
                  <a:cubicBezTo>
                    <a:pt x="13466" y="11191"/>
                    <a:pt x="13645" y="11262"/>
                    <a:pt x="13824" y="11322"/>
                  </a:cubicBezTo>
                  <a:cubicBezTo>
                    <a:pt x="15812" y="11941"/>
                    <a:pt x="17836" y="12405"/>
                    <a:pt x="19920" y="12631"/>
                  </a:cubicBezTo>
                  <a:cubicBezTo>
                    <a:pt x="20801" y="12738"/>
                    <a:pt x="21682" y="12774"/>
                    <a:pt x="22563" y="12834"/>
                  </a:cubicBezTo>
                  <a:cubicBezTo>
                    <a:pt x="22908" y="12846"/>
                    <a:pt x="23003" y="12917"/>
                    <a:pt x="23015" y="13274"/>
                  </a:cubicBezTo>
                  <a:cubicBezTo>
                    <a:pt x="23039" y="13441"/>
                    <a:pt x="22980" y="13643"/>
                    <a:pt x="22932" y="13822"/>
                  </a:cubicBezTo>
                  <a:cubicBezTo>
                    <a:pt x="22884" y="14060"/>
                    <a:pt x="22777" y="14298"/>
                    <a:pt x="22765" y="14536"/>
                  </a:cubicBezTo>
                  <a:cubicBezTo>
                    <a:pt x="22753" y="14905"/>
                    <a:pt x="22718" y="15251"/>
                    <a:pt x="22479" y="15548"/>
                  </a:cubicBezTo>
                  <a:cubicBezTo>
                    <a:pt x="22349" y="15739"/>
                    <a:pt x="22396" y="15965"/>
                    <a:pt x="22456" y="16167"/>
                  </a:cubicBezTo>
                  <a:cubicBezTo>
                    <a:pt x="22479" y="16322"/>
                    <a:pt x="22539" y="16453"/>
                    <a:pt x="22599" y="16632"/>
                  </a:cubicBezTo>
                  <a:cubicBezTo>
                    <a:pt x="22408" y="16691"/>
                    <a:pt x="22265" y="16739"/>
                    <a:pt x="22122" y="16751"/>
                  </a:cubicBezTo>
                  <a:cubicBezTo>
                    <a:pt x="21706" y="16870"/>
                    <a:pt x="21313" y="17001"/>
                    <a:pt x="20967" y="17287"/>
                  </a:cubicBezTo>
                  <a:cubicBezTo>
                    <a:pt x="20852" y="17378"/>
                    <a:pt x="20728" y="17419"/>
                    <a:pt x="20599" y="17419"/>
                  </a:cubicBezTo>
                  <a:cubicBezTo>
                    <a:pt x="20474" y="17419"/>
                    <a:pt x="20346" y="17381"/>
                    <a:pt x="20217" y="17310"/>
                  </a:cubicBezTo>
                  <a:cubicBezTo>
                    <a:pt x="19360" y="16822"/>
                    <a:pt x="18479" y="16370"/>
                    <a:pt x="17646" y="15846"/>
                  </a:cubicBezTo>
                  <a:cubicBezTo>
                    <a:pt x="16276" y="15013"/>
                    <a:pt x="15038" y="14001"/>
                    <a:pt x="13871" y="12929"/>
                  </a:cubicBezTo>
                  <a:cubicBezTo>
                    <a:pt x="13705" y="12798"/>
                    <a:pt x="13586" y="12596"/>
                    <a:pt x="13478" y="12417"/>
                  </a:cubicBezTo>
                  <a:cubicBezTo>
                    <a:pt x="13347" y="12179"/>
                    <a:pt x="13240" y="11917"/>
                    <a:pt x="13181" y="11619"/>
                  </a:cubicBezTo>
                  <a:lnTo>
                    <a:pt x="13181" y="11619"/>
                  </a:lnTo>
                  <a:cubicBezTo>
                    <a:pt x="13466" y="11810"/>
                    <a:pt x="13752" y="12024"/>
                    <a:pt x="14050" y="12215"/>
                  </a:cubicBezTo>
                  <a:cubicBezTo>
                    <a:pt x="14943" y="12822"/>
                    <a:pt x="15895" y="13334"/>
                    <a:pt x="16884" y="13762"/>
                  </a:cubicBezTo>
                  <a:cubicBezTo>
                    <a:pt x="18598" y="14524"/>
                    <a:pt x="20313" y="15239"/>
                    <a:pt x="22039" y="15965"/>
                  </a:cubicBezTo>
                  <a:cubicBezTo>
                    <a:pt x="22047" y="15969"/>
                    <a:pt x="22057" y="15972"/>
                    <a:pt x="22070" y="15972"/>
                  </a:cubicBezTo>
                  <a:cubicBezTo>
                    <a:pt x="22095" y="15972"/>
                    <a:pt x="22126" y="15961"/>
                    <a:pt x="22158" y="15929"/>
                  </a:cubicBezTo>
                  <a:cubicBezTo>
                    <a:pt x="21813" y="15751"/>
                    <a:pt x="21467" y="15572"/>
                    <a:pt x="21110" y="15417"/>
                  </a:cubicBezTo>
                  <a:cubicBezTo>
                    <a:pt x="19801" y="14846"/>
                    <a:pt x="18491" y="14286"/>
                    <a:pt x="17181" y="13703"/>
                  </a:cubicBezTo>
                  <a:cubicBezTo>
                    <a:pt x="15812" y="13096"/>
                    <a:pt x="14490" y="12405"/>
                    <a:pt x="13252" y="11548"/>
                  </a:cubicBezTo>
                  <a:cubicBezTo>
                    <a:pt x="13193" y="11500"/>
                    <a:pt x="13121" y="11453"/>
                    <a:pt x="13062" y="11393"/>
                  </a:cubicBezTo>
                  <a:cubicBezTo>
                    <a:pt x="12859" y="11191"/>
                    <a:pt x="12871" y="10964"/>
                    <a:pt x="13121" y="10798"/>
                  </a:cubicBezTo>
                  <a:cubicBezTo>
                    <a:pt x="13345" y="10652"/>
                    <a:pt x="13592" y="10585"/>
                    <a:pt x="13844" y="10585"/>
                  </a:cubicBezTo>
                  <a:cubicBezTo>
                    <a:pt x="13901" y="10585"/>
                    <a:pt x="13957" y="10589"/>
                    <a:pt x="14014" y="10595"/>
                  </a:cubicBezTo>
                  <a:cubicBezTo>
                    <a:pt x="14819" y="10667"/>
                    <a:pt x="15617" y="10706"/>
                    <a:pt x="16413" y="10706"/>
                  </a:cubicBezTo>
                  <a:cubicBezTo>
                    <a:pt x="17078" y="10706"/>
                    <a:pt x="17741" y="10679"/>
                    <a:pt x="18408" y="10619"/>
                  </a:cubicBezTo>
                  <a:cubicBezTo>
                    <a:pt x="19181" y="10548"/>
                    <a:pt x="19967" y="10441"/>
                    <a:pt x="20717" y="10191"/>
                  </a:cubicBezTo>
                  <a:cubicBezTo>
                    <a:pt x="20789" y="10155"/>
                    <a:pt x="20848" y="10131"/>
                    <a:pt x="20908" y="10083"/>
                  </a:cubicBezTo>
                  <a:lnTo>
                    <a:pt x="20908" y="10083"/>
                  </a:lnTo>
                  <a:cubicBezTo>
                    <a:pt x="19848" y="10298"/>
                    <a:pt x="18789" y="10417"/>
                    <a:pt x="17717" y="10476"/>
                  </a:cubicBezTo>
                  <a:cubicBezTo>
                    <a:pt x="17293" y="10490"/>
                    <a:pt x="16873" y="10499"/>
                    <a:pt x="16452" y="10499"/>
                  </a:cubicBezTo>
                  <a:cubicBezTo>
                    <a:pt x="15809" y="10499"/>
                    <a:pt x="15164" y="10479"/>
                    <a:pt x="14502" y="10429"/>
                  </a:cubicBezTo>
                  <a:cubicBezTo>
                    <a:pt x="14586" y="10393"/>
                    <a:pt x="14669" y="10369"/>
                    <a:pt x="14740" y="10333"/>
                  </a:cubicBezTo>
                  <a:lnTo>
                    <a:pt x="16133" y="9762"/>
                  </a:lnTo>
                  <a:cubicBezTo>
                    <a:pt x="16253" y="9714"/>
                    <a:pt x="16372" y="9655"/>
                    <a:pt x="16491" y="9619"/>
                  </a:cubicBezTo>
                  <a:cubicBezTo>
                    <a:pt x="16824" y="9548"/>
                    <a:pt x="17181" y="9476"/>
                    <a:pt x="17526" y="9405"/>
                  </a:cubicBezTo>
                  <a:cubicBezTo>
                    <a:pt x="17629" y="9384"/>
                    <a:pt x="17732" y="9355"/>
                    <a:pt x="17835" y="9355"/>
                  </a:cubicBezTo>
                  <a:cubicBezTo>
                    <a:pt x="17851" y="9355"/>
                    <a:pt x="17867" y="9356"/>
                    <a:pt x="17884" y="9357"/>
                  </a:cubicBezTo>
                  <a:cubicBezTo>
                    <a:pt x="17988" y="9366"/>
                    <a:pt x="18092" y="9370"/>
                    <a:pt x="18196" y="9370"/>
                  </a:cubicBezTo>
                  <a:cubicBezTo>
                    <a:pt x="18927" y="9370"/>
                    <a:pt x="19624" y="9165"/>
                    <a:pt x="20313" y="8988"/>
                  </a:cubicBezTo>
                  <a:cubicBezTo>
                    <a:pt x="20420" y="8952"/>
                    <a:pt x="20503" y="8929"/>
                    <a:pt x="20598" y="8905"/>
                  </a:cubicBezTo>
                  <a:close/>
                  <a:moveTo>
                    <a:pt x="15193" y="15691"/>
                  </a:moveTo>
                  <a:cubicBezTo>
                    <a:pt x="16086" y="16501"/>
                    <a:pt x="17026" y="17203"/>
                    <a:pt x="18134" y="17799"/>
                  </a:cubicBezTo>
                  <a:cubicBezTo>
                    <a:pt x="18015" y="17822"/>
                    <a:pt x="17955" y="17834"/>
                    <a:pt x="17896" y="17834"/>
                  </a:cubicBezTo>
                  <a:cubicBezTo>
                    <a:pt x="17586" y="17858"/>
                    <a:pt x="17253" y="17858"/>
                    <a:pt x="16943" y="17870"/>
                  </a:cubicBezTo>
                  <a:cubicBezTo>
                    <a:pt x="16928" y="17871"/>
                    <a:pt x="16913" y="17871"/>
                    <a:pt x="16898" y="17871"/>
                  </a:cubicBezTo>
                  <a:cubicBezTo>
                    <a:pt x="16705" y="17871"/>
                    <a:pt x="16551" y="17799"/>
                    <a:pt x="16407" y="17644"/>
                  </a:cubicBezTo>
                  <a:cubicBezTo>
                    <a:pt x="15907" y="17084"/>
                    <a:pt x="15526" y="16441"/>
                    <a:pt x="15157" y="15786"/>
                  </a:cubicBezTo>
                  <a:cubicBezTo>
                    <a:pt x="15145" y="15775"/>
                    <a:pt x="15181" y="15739"/>
                    <a:pt x="15193" y="15691"/>
                  </a:cubicBezTo>
                  <a:close/>
                  <a:moveTo>
                    <a:pt x="13871" y="13179"/>
                  </a:moveTo>
                  <a:lnTo>
                    <a:pt x="13871" y="13179"/>
                  </a:lnTo>
                  <a:cubicBezTo>
                    <a:pt x="15717" y="14941"/>
                    <a:pt x="17777" y="16346"/>
                    <a:pt x="20182" y="17453"/>
                  </a:cubicBezTo>
                  <a:cubicBezTo>
                    <a:pt x="20063" y="17477"/>
                    <a:pt x="20003" y="17513"/>
                    <a:pt x="19955" y="17513"/>
                  </a:cubicBezTo>
                  <a:cubicBezTo>
                    <a:pt x="19717" y="17513"/>
                    <a:pt x="19527" y="17620"/>
                    <a:pt x="19348" y="17763"/>
                  </a:cubicBezTo>
                  <a:cubicBezTo>
                    <a:pt x="19187" y="17895"/>
                    <a:pt x="19035" y="17982"/>
                    <a:pt x="18869" y="17982"/>
                  </a:cubicBezTo>
                  <a:cubicBezTo>
                    <a:pt x="18766" y="17982"/>
                    <a:pt x="18657" y="17948"/>
                    <a:pt x="18539" y="17870"/>
                  </a:cubicBezTo>
                  <a:cubicBezTo>
                    <a:pt x="18110" y="17584"/>
                    <a:pt x="17634" y="17346"/>
                    <a:pt x="17217" y="17037"/>
                  </a:cubicBezTo>
                  <a:cubicBezTo>
                    <a:pt x="16491" y="16501"/>
                    <a:pt x="15788" y="15929"/>
                    <a:pt x="15074" y="15382"/>
                  </a:cubicBezTo>
                  <a:cubicBezTo>
                    <a:pt x="14967" y="15310"/>
                    <a:pt x="14883" y="15203"/>
                    <a:pt x="14824" y="15084"/>
                  </a:cubicBezTo>
                  <a:cubicBezTo>
                    <a:pt x="14502" y="14477"/>
                    <a:pt x="14205" y="13881"/>
                    <a:pt x="13895" y="13274"/>
                  </a:cubicBezTo>
                  <a:cubicBezTo>
                    <a:pt x="13883" y="13250"/>
                    <a:pt x="13883" y="13215"/>
                    <a:pt x="13871" y="13179"/>
                  </a:cubicBezTo>
                  <a:close/>
                  <a:moveTo>
                    <a:pt x="14348" y="14536"/>
                  </a:moveTo>
                  <a:lnTo>
                    <a:pt x="14348" y="14536"/>
                  </a:lnTo>
                  <a:cubicBezTo>
                    <a:pt x="14609" y="15024"/>
                    <a:pt x="14895" y="15536"/>
                    <a:pt x="15062" y="16084"/>
                  </a:cubicBezTo>
                  <a:cubicBezTo>
                    <a:pt x="15264" y="16799"/>
                    <a:pt x="15431" y="17525"/>
                    <a:pt x="15621" y="18251"/>
                  </a:cubicBezTo>
                  <a:cubicBezTo>
                    <a:pt x="15669" y="18418"/>
                    <a:pt x="15621" y="18537"/>
                    <a:pt x="15538" y="18692"/>
                  </a:cubicBezTo>
                  <a:cubicBezTo>
                    <a:pt x="15419" y="18894"/>
                    <a:pt x="15324" y="19120"/>
                    <a:pt x="15252" y="19346"/>
                  </a:cubicBezTo>
                  <a:cubicBezTo>
                    <a:pt x="15173" y="19585"/>
                    <a:pt x="15119" y="19673"/>
                    <a:pt x="14951" y="19673"/>
                  </a:cubicBezTo>
                  <a:cubicBezTo>
                    <a:pt x="14892" y="19673"/>
                    <a:pt x="14820" y="19662"/>
                    <a:pt x="14729" y="19644"/>
                  </a:cubicBezTo>
                  <a:cubicBezTo>
                    <a:pt x="14729" y="18787"/>
                    <a:pt x="14776" y="17930"/>
                    <a:pt x="14729" y="17084"/>
                  </a:cubicBezTo>
                  <a:cubicBezTo>
                    <a:pt x="14657" y="16227"/>
                    <a:pt x="14478" y="15382"/>
                    <a:pt x="14348" y="14536"/>
                  </a:cubicBezTo>
                  <a:close/>
                  <a:moveTo>
                    <a:pt x="9537" y="14143"/>
                  </a:moveTo>
                  <a:cubicBezTo>
                    <a:pt x="8823" y="15953"/>
                    <a:pt x="8121" y="17751"/>
                    <a:pt x="7930" y="19739"/>
                  </a:cubicBezTo>
                  <a:cubicBezTo>
                    <a:pt x="7859" y="19656"/>
                    <a:pt x="7775" y="19596"/>
                    <a:pt x="7751" y="19537"/>
                  </a:cubicBezTo>
                  <a:cubicBezTo>
                    <a:pt x="7454" y="19001"/>
                    <a:pt x="7335" y="18453"/>
                    <a:pt x="7513" y="17858"/>
                  </a:cubicBezTo>
                  <a:cubicBezTo>
                    <a:pt x="7704" y="17180"/>
                    <a:pt x="8037" y="16572"/>
                    <a:pt x="8371" y="15977"/>
                  </a:cubicBezTo>
                  <a:cubicBezTo>
                    <a:pt x="8704" y="15394"/>
                    <a:pt x="9073" y="14846"/>
                    <a:pt x="9430" y="14286"/>
                  </a:cubicBezTo>
                  <a:cubicBezTo>
                    <a:pt x="9466" y="14239"/>
                    <a:pt x="9502" y="14191"/>
                    <a:pt x="9537" y="14143"/>
                  </a:cubicBezTo>
                  <a:close/>
                  <a:moveTo>
                    <a:pt x="11978" y="11726"/>
                  </a:moveTo>
                  <a:cubicBezTo>
                    <a:pt x="10597" y="14465"/>
                    <a:pt x="9478" y="17275"/>
                    <a:pt x="9049" y="20275"/>
                  </a:cubicBezTo>
                  <a:cubicBezTo>
                    <a:pt x="8775" y="20204"/>
                    <a:pt x="8525" y="20132"/>
                    <a:pt x="8240" y="20073"/>
                  </a:cubicBezTo>
                  <a:cubicBezTo>
                    <a:pt x="8073" y="20037"/>
                    <a:pt x="8013" y="19954"/>
                    <a:pt x="8025" y="19799"/>
                  </a:cubicBezTo>
                  <a:cubicBezTo>
                    <a:pt x="8073" y="19501"/>
                    <a:pt x="8109" y="19204"/>
                    <a:pt x="8168" y="18930"/>
                  </a:cubicBezTo>
                  <a:cubicBezTo>
                    <a:pt x="8513" y="17394"/>
                    <a:pt x="9014" y="15906"/>
                    <a:pt x="9645" y="14465"/>
                  </a:cubicBezTo>
                  <a:cubicBezTo>
                    <a:pt x="9764" y="14203"/>
                    <a:pt x="9859" y="13953"/>
                    <a:pt x="9966" y="13703"/>
                  </a:cubicBezTo>
                  <a:cubicBezTo>
                    <a:pt x="10264" y="13024"/>
                    <a:pt x="10716" y="12453"/>
                    <a:pt x="11288" y="12000"/>
                  </a:cubicBezTo>
                  <a:cubicBezTo>
                    <a:pt x="11490" y="11857"/>
                    <a:pt x="11692" y="11726"/>
                    <a:pt x="11978" y="11726"/>
                  </a:cubicBezTo>
                  <a:close/>
                  <a:moveTo>
                    <a:pt x="12300" y="11703"/>
                  </a:moveTo>
                  <a:cubicBezTo>
                    <a:pt x="12347" y="11798"/>
                    <a:pt x="12454" y="11869"/>
                    <a:pt x="12454" y="11965"/>
                  </a:cubicBezTo>
                  <a:cubicBezTo>
                    <a:pt x="12502" y="12536"/>
                    <a:pt x="12573" y="13108"/>
                    <a:pt x="12526" y="13667"/>
                  </a:cubicBezTo>
                  <a:cubicBezTo>
                    <a:pt x="12300" y="16037"/>
                    <a:pt x="11811" y="18334"/>
                    <a:pt x="10919" y="20537"/>
                  </a:cubicBezTo>
                  <a:cubicBezTo>
                    <a:pt x="10740" y="20978"/>
                    <a:pt x="10549" y="21406"/>
                    <a:pt x="10371" y="21859"/>
                  </a:cubicBezTo>
                  <a:cubicBezTo>
                    <a:pt x="10538" y="21561"/>
                    <a:pt x="10728" y="21263"/>
                    <a:pt x="10871" y="20954"/>
                  </a:cubicBezTo>
                  <a:cubicBezTo>
                    <a:pt x="11681" y="19204"/>
                    <a:pt x="12181" y="17382"/>
                    <a:pt x="12466" y="15489"/>
                  </a:cubicBezTo>
                  <a:cubicBezTo>
                    <a:pt x="12538" y="14953"/>
                    <a:pt x="12621" y="14417"/>
                    <a:pt x="12657" y="13870"/>
                  </a:cubicBezTo>
                  <a:cubicBezTo>
                    <a:pt x="12716" y="13274"/>
                    <a:pt x="12693" y="12679"/>
                    <a:pt x="12562" y="12096"/>
                  </a:cubicBezTo>
                  <a:cubicBezTo>
                    <a:pt x="12526" y="11988"/>
                    <a:pt x="12514" y="11881"/>
                    <a:pt x="12502" y="11786"/>
                  </a:cubicBezTo>
                  <a:cubicBezTo>
                    <a:pt x="12545" y="11756"/>
                    <a:pt x="12581" y="11743"/>
                    <a:pt x="12613" y="11743"/>
                  </a:cubicBezTo>
                  <a:cubicBezTo>
                    <a:pt x="12669" y="11743"/>
                    <a:pt x="12710" y="11784"/>
                    <a:pt x="12740" y="11846"/>
                  </a:cubicBezTo>
                  <a:cubicBezTo>
                    <a:pt x="12764" y="11917"/>
                    <a:pt x="12776" y="12000"/>
                    <a:pt x="12800" y="12084"/>
                  </a:cubicBezTo>
                  <a:cubicBezTo>
                    <a:pt x="13038" y="13548"/>
                    <a:pt x="13145" y="15036"/>
                    <a:pt x="13062" y="16525"/>
                  </a:cubicBezTo>
                  <a:cubicBezTo>
                    <a:pt x="12966" y="17882"/>
                    <a:pt x="12764" y="19227"/>
                    <a:pt x="12407" y="20537"/>
                  </a:cubicBezTo>
                  <a:cubicBezTo>
                    <a:pt x="12395" y="20620"/>
                    <a:pt x="12359" y="20728"/>
                    <a:pt x="12347" y="20811"/>
                  </a:cubicBezTo>
                  <a:cubicBezTo>
                    <a:pt x="12347" y="20835"/>
                    <a:pt x="12359" y="20859"/>
                    <a:pt x="12371" y="20966"/>
                  </a:cubicBezTo>
                  <a:cubicBezTo>
                    <a:pt x="12931" y="19466"/>
                    <a:pt x="13181" y="17977"/>
                    <a:pt x="13252" y="16453"/>
                  </a:cubicBezTo>
                  <a:cubicBezTo>
                    <a:pt x="13335" y="14953"/>
                    <a:pt x="13228" y="13453"/>
                    <a:pt x="12835" y="11905"/>
                  </a:cubicBezTo>
                  <a:lnTo>
                    <a:pt x="12835" y="11905"/>
                  </a:lnTo>
                  <a:cubicBezTo>
                    <a:pt x="13109" y="12060"/>
                    <a:pt x="13240" y="12227"/>
                    <a:pt x="13347" y="12453"/>
                  </a:cubicBezTo>
                  <a:cubicBezTo>
                    <a:pt x="14300" y="14560"/>
                    <a:pt x="14681" y="16787"/>
                    <a:pt x="14621" y="19085"/>
                  </a:cubicBezTo>
                  <a:cubicBezTo>
                    <a:pt x="14609" y="19466"/>
                    <a:pt x="14633" y="19847"/>
                    <a:pt x="14478" y="20204"/>
                  </a:cubicBezTo>
                  <a:cubicBezTo>
                    <a:pt x="14383" y="20394"/>
                    <a:pt x="14300" y="20549"/>
                    <a:pt x="14062" y="20597"/>
                  </a:cubicBezTo>
                  <a:cubicBezTo>
                    <a:pt x="13764" y="20656"/>
                    <a:pt x="13586" y="20894"/>
                    <a:pt x="13407" y="21109"/>
                  </a:cubicBezTo>
                  <a:cubicBezTo>
                    <a:pt x="13180" y="21404"/>
                    <a:pt x="13084" y="21529"/>
                    <a:pt x="12929" y="21529"/>
                  </a:cubicBezTo>
                  <a:cubicBezTo>
                    <a:pt x="12815" y="21529"/>
                    <a:pt x="12670" y="21462"/>
                    <a:pt x="12419" y="21347"/>
                  </a:cubicBezTo>
                  <a:cubicBezTo>
                    <a:pt x="12359" y="21323"/>
                    <a:pt x="12323" y="21287"/>
                    <a:pt x="12264" y="21275"/>
                  </a:cubicBezTo>
                  <a:cubicBezTo>
                    <a:pt x="12145" y="21237"/>
                    <a:pt x="12043" y="21216"/>
                    <a:pt x="11955" y="21216"/>
                  </a:cubicBezTo>
                  <a:cubicBezTo>
                    <a:pt x="11742" y="21216"/>
                    <a:pt x="11610" y="21338"/>
                    <a:pt x="11526" y="21632"/>
                  </a:cubicBezTo>
                  <a:cubicBezTo>
                    <a:pt x="11442" y="21966"/>
                    <a:pt x="11252" y="22061"/>
                    <a:pt x="10930" y="22061"/>
                  </a:cubicBezTo>
                  <a:cubicBezTo>
                    <a:pt x="10915" y="22060"/>
                    <a:pt x="10898" y="22059"/>
                    <a:pt x="10882" y="22059"/>
                  </a:cubicBezTo>
                  <a:cubicBezTo>
                    <a:pt x="10751" y="22059"/>
                    <a:pt x="10605" y="22097"/>
                    <a:pt x="10478" y="22097"/>
                  </a:cubicBezTo>
                  <a:cubicBezTo>
                    <a:pt x="10418" y="22097"/>
                    <a:pt x="10359" y="22049"/>
                    <a:pt x="10299" y="22025"/>
                  </a:cubicBezTo>
                  <a:cubicBezTo>
                    <a:pt x="10252" y="22061"/>
                    <a:pt x="10204" y="22109"/>
                    <a:pt x="10097" y="22180"/>
                  </a:cubicBezTo>
                  <a:cubicBezTo>
                    <a:pt x="10073" y="21966"/>
                    <a:pt x="10037" y="21811"/>
                    <a:pt x="10026" y="21644"/>
                  </a:cubicBezTo>
                  <a:cubicBezTo>
                    <a:pt x="10014" y="21394"/>
                    <a:pt x="9918" y="21204"/>
                    <a:pt x="9716" y="21037"/>
                  </a:cubicBezTo>
                  <a:cubicBezTo>
                    <a:pt x="8954" y="20430"/>
                    <a:pt x="9109" y="20632"/>
                    <a:pt x="9287" y="19727"/>
                  </a:cubicBezTo>
                  <a:cubicBezTo>
                    <a:pt x="9561" y="18215"/>
                    <a:pt x="10037" y="16739"/>
                    <a:pt x="10609" y="15298"/>
                  </a:cubicBezTo>
                  <a:cubicBezTo>
                    <a:pt x="10966" y="14405"/>
                    <a:pt x="11323" y="13512"/>
                    <a:pt x="11692" y="12619"/>
                  </a:cubicBezTo>
                  <a:cubicBezTo>
                    <a:pt x="11800" y="12357"/>
                    <a:pt x="11931" y="12119"/>
                    <a:pt x="12062" y="11881"/>
                  </a:cubicBezTo>
                  <a:cubicBezTo>
                    <a:pt x="12109" y="11810"/>
                    <a:pt x="12228" y="11762"/>
                    <a:pt x="12300" y="11703"/>
                  </a:cubicBezTo>
                  <a:close/>
                  <a:moveTo>
                    <a:pt x="6565" y="1"/>
                  </a:moveTo>
                  <a:cubicBezTo>
                    <a:pt x="6464" y="1"/>
                    <a:pt x="6372" y="66"/>
                    <a:pt x="6263" y="201"/>
                  </a:cubicBezTo>
                  <a:cubicBezTo>
                    <a:pt x="6132" y="356"/>
                    <a:pt x="6013" y="511"/>
                    <a:pt x="5858" y="654"/>
                  </a:cubicBezTo>
                  <a:cubicBezTo>
                    <a:pt x="5442" y="1011"/>
                    <a:pt x="5418" y="1106"/>
                    <a:pt x="5596" y="1630"/>
                  </a:cubicBezTo>
                  <a:cubicBezTo>
                    <a:pt x="5692" y="1904"/>
                    <a:pt x="5656" y="1999"/>
                    <a:pt x="5382" y="2094"/>
                  </a:cubicBezTo>
                  <a:cubicBezTo>
                    <a:pt x="5204" y="2142"/>
                    <a:pt x="5025" y="2166"/>
                    <a:pt x="4858" y="2225"/>
                  </a:cubicBezTo>
                  <a:cubicBezTo>
                    <a:pt x="4549" y="2332"/>
                    <a:pt x="4442" y="2475"/>
                    <a:pt x="4442" y="2809"/>
                  </a:cubicBezTo>
                  <a:cubicBezTo>
                    <a:pt x="4442" y="2928"/>
                    <a:pt x="4465" y="3059"/>
                    <a:pt x="4465" y="3190"/>
                  </a:cubicBezTo>
                  <a:cubicBezTo>
                    <a:pt x="4465" y="3452"/>
                    <a:pt x="4442" y="3702"/>
                    <a:pt x="4251" y="3928"/>
                  </a:cubicBezTo>
                  <a:cubicBezTo>
                    <a:pt x="4180" y="4011"/>
                    <a:pt x="4180" y="4190"/>
                    <a:pt x="4180" y="4321"/>
                  </a:cubicBezTo>
                  <a:cubicBezTo>
                    <a:pt x="4180" y="4476"/>
                    <a:pt x="4239" y="4607"/>
                    <a:pt x="4287" y="4738"/>
                  </a:cubicBezTo>
                  <a:cubicBezTo>
                    <a:pt x="4311" y="4892"/>
                    <a:pt x="4322" y="5011"/>
                    <a:pt x="4227" y="5142"/>
                  </a:cubicBezTo>
                  <a:cubicBezTo>
                    <a:pt x="4049" y="5333"/>
                    <a:pt x="4061" y="5547"/>
                    <a:pt x="4180" y="5773"/>
                  </a:cubicBezTo>
                  <a:cubicBezTo>
                    <a:pt x="4263" y="5928"/>
                    <a:pt x="4358" y="6107"/>
                    <a:pt x="4358" y="6273"/>
                  </a:cubicBezTo>
                  <a:cubicBezTo>
                    <a:pt x="4358" y="6547"/>
                    <a:pt x="4418" y="6762"/>
                    <a:pt x="4620" y="6964"/>
                  </a:cubicBezTo>
                  <a:cubicBezTo>
                    <a:pt x="4620" y="6964"/>
                    <a:pt x="4608" y="6988"/>
                    <a:pt x="4608" y="7024"/>
                  </a:cubicBezTo>
                  <a:cubicBezTo>
                    <a:pt x="4596" y="7024"/>
                    <a:pt x="4561" y="7047"/>
                    <a:pt x="4549" y="7047"/>
                  </a:cubicBezTo>
                  <a:cubicBezTo>
                    <a:pt x="4489" y="7059"/>
                    <a:pt x="4430" y="7059"/>
                    <a:pt x="4370" y="7059"/>
                  </a:cubicBezTo>
                  <a:cubicBezTo>
                    <a:pt x="4295" y="7051"/>
                    <a:pt x="4221" y="7047"/>
                    <a:pt x="4148" y="7047"/>
                  </a:cubicBezTo>
                  <a:cubicBezTo>
                    <a:pt x="3683" y="7047"/>
                    <a:pt x="3245" y="7204"/>
                    <a:pt x="2834" y="7440"/>
                  </a:cubicBezTo>
                  <a:cubicBezTo>
                    <a:pt x="2203" y="7774"/>
                    <a:pt x="1644" y="8226"/>
                    <a:pt x="1370" y="8929"/>
                  </a:cubicBezTo>
                  <a:cubicBezTo>
                    <a:pt x="1227" y="9262"/>
                    <a:pt x="1084" y="9595"/>
                    <a:pt x="715" y="9798"/>
                  </a:cubicBezTo>
                  <a:cubicBezTo>
                    <a:pt x="774" y="9952"/>
                    <a:pt x="810" y="10060"/>
                    <a:pt x="834" y="10262"/>
                  </a:cubicBezTo>
                  <a:cubicBezTo>
                    <a:pt x="965" y="10595"/>
                    <a:pt x="929" y="10893"/>
                    <a:pt x="667" y="11143"/>
                  </a:cubicBezTo>
                  <a:cubicBezTo>
                    <a:pt x="501" y="11286"/>
                    <a:pt x="358" y="11453"/>
                    <a:pt x="203" y="11607"/>
                  </a:cubicBezTo>
                  <a:cubicBezTo>
                    <a:pt x="0" y="11810"/>
                    <a:pt x="12" y="11905"/>
                    <a:pt x="155" y="12155"/>
                  </a:cubicBezTo>
                  <a:cubicBezTo>
                    <a:pt x="393" y="12524"/>
                    <a:pt x="620" y="12905"/>
                    <a:pt x="810" y="13298"/>
                  </a:cubicBezTo>
                  <a:cubicBezTo>
                    <a:pt x="893" y="13441"/>
                    <a:pt x="917" y="13655"/>
                    <a:pt x="893" y="13822"/>
                  </a:cubicBezTo>
                  <a:cubicBezTo>
                    <a:pt x="846" y="14060"/>
                    <a:pt x="905" y="14251"/>
                    <a:pt x="1048" y="14417"/>
                  </a:cubicBezTo>
                  <a:cubicBezTo>
                    <a:pt x="1191" y="14560"/>
                    <a:pt x="1334" y="14691"/>
                    <a:pt x="1465" y="14846"/>
                  </a:cubicBezTo>
                  <a:cubicBezTo>
                    <a:pt x="1572" y="14953"/>
                    <a:pt x="1667" y="15084"/>
                    <a:pt x="1751" y="15203"/>
                  </a:cubicBezTo>
                  <a:cubicBezTo>
                    <a:pt x="1882" y="15382"/>
                    <a:pt x="1989" y="15584"/>
                    <a:pt x="2156" y="15739"/>
                  </a:cubicBezTo>
                  <a:cubicBezTo>
                    <a:pt x="2441" y="15989"/>
                    <a:pt x="2739" y="16203"/>
                    <a:pt x="3037" y="16418"/>
                  </a:cubicBezTo>
                  <a:cubicBezTo>
                    <a:pt x="3392" y="16689"/>
                    <a:pt x="3741" y="16820"/>
                    <a:pt x="4104" y="16820"/>
                  </a:cubicBezTo>
                  <a:cubicBezTo>
                    <a:pt x="4409" y="16820"/>
                    <a:pt x="4724" y="16728"/>
                    <a:pt x="5061" y="16548"/>
                  </a:cubicBezTo>
                  <a:cubicBezTo>
                    <a:pt x="6275" y="15858"/>
                    <a:pt x="7478" y="15155"/>
                    <a:pt x="8609" y="14334"/>
                  </a:cubicBezTo>
                  <a:cubicBezTo>
                    <a:pt x="8883" y="14143"/>
                    <a:pt x="9168" y="13965"/>
                    <a:pt x="9430" y="13786"/>
                  </a:cubicBezTo>
                  <a:lnTo>
                    <a:pt x="9478" y="13834"/>
                  </a:lnTo>
                  <a:cubicBezTo>
                    <a:pt x="9228" y="14227"/>
                    <a:pt x="8966" y="14608"/>
                    <a:pt x="8728" y="15001"/>
                  </a:cubicBezTo>
                  <a:cubicBezTo>
                    <a:pt x="8192" y="15858"/>
                    <a:pt x="7680" y="16727"/>
                    <a:pt x="7323" y="17680"/>
                  </a:cubicBezTo>
                  <a:cubicBezTo>
                    <a:pt x="7049" y="18394"/>
                    <a:pt x="7144" y="19061"/>
                    <a:pt x="7478" y="19716"/>
                  </a:cubicBezTo>
                  <a:cubicBezTo>
                    <a:pt x="7597" y="19954"/>
                    <a:pt x="7751" y="20156"/>
                    <a:pt x="7882" y="20370"/>
                  </a:cubicBezTo>
                  <a:cubicBezTo>
                    <a:pt x="8097" y="20394"/>
                    <a:pt x="8299" y="20430"/>
                    <a:pt x="8490" y="20466"/>
                  </a:cubicBezTo>
                  <a:cubicBezTo>
                    <a:pt x="8585" y="20489"/>
                    <a:pt x="8692" y="20513"/>
                    <a:pt x="8716" y="20573"/>
                  </a:cubicBezTo>
                  <a:cubicBezTo>
                    <a:pt x="8930" y="20930"/>
                    <a:pt x="9264" y="21144"/>
                    <a:pt x="9561" y="21394"/>
                  </a:cubicBezTo>
                  <a:cubicBezTo>
                    <a:pt x="9680" y="21501"/>
                    <a:pt x="9728" y="21621"/>
                    <a:pt x="9740" y="21763"/>
                  </a:cubicBezTo>
                  <a:cubicBezTo>
                    <a:pt x="9740" y="21930"/>
                    <a:pt x="9764" y="22097"/>
                    <a:pt x="9799" y="22252"/>
                  </a:cubicBezTo>
                  <a:cubicBezTo>
                    <a:pt x="9841" y="22447"/>
                    <a:pt x="9935" y="22518"/>
                    <a:pt x="10107" y="22518"/>
                  </a:cubicBezTo>
                  <a:cubicBezTo>
                    <a:pt x="10134" y="22518"/>
                    <a:pt x="10162" y="22517"/>
                    <a:pt x="10192" y="22514"/>
                  </a:cubicBezTo>
                  <a:cubicBezTo>
                    <a:pt x="10478" y="22466"/>
                    <a:pt x="10752" y="22418"/>
                    <a:pt x="11038" y="22394"/>
                  </a:cubicBezTo>
                  <a:cubicBezTo>
                    <a:pt x="11383" y="22359"/>
                    <a:pt x="11609" y="22228"/>
                    <a:pt x="11692" y="21859"/>
                  </a:cubicBezTo>
                  <a:cubicBezTo>
                    <a:pt x="11733" y="21664"/>
                    <a:pt x="11818" y="21580"/>
                    <a:pt x="11954" y="21580"/>
                  </a:cubicBezTo>
                  <a:cubicBezTo>
                    <a:pt x="12018" y="21580"/>
                    <a:pt x="12093" y="21598"/>
                    <a:pt x="12181" y="21632"/>
                  </a:cubicBezTo>
                  <a:cubicBezTo>
                    <a:pt x="12347" y="21704"/>
                    <a:pt x="12514" y="21799"/>
                    <a:pt x="12681" y="21859"/>
                  </a:cubicBezTo>
                  <a:cubicBezTo>
                    <a:pt x="12781" y="21897"/>
                    <a:pt x="12867" y="21917"/>
                    <a:pt x="12944" y="21917"/>
                  </a:cubicBezTo>
                  <a:cubicBezTo>
                    <a:pt x="13107" y="21917"/>
                    <a:pt x="13230" y="21830"/>
                    <a:pt x="13359" y="21644"/>
                  </a:cubicBezTo>
                  <a:cubicBezTo>
                    <a:pt x="13419" y="21573"/>
                    <a:pt x="13466" y="21478"/>
                    <a:pt x="13526" y="21406"/>
                  </a:cubicBezTo>
                  <a:cubicBezTo>
                    <a:pt x="13705" y="21216"/>
                    <a:pt x="13871" y="20990"/>
                    <a:pt x="14145" y="20942"/>
                  </a:cubicBezTo>
                  <a:cubicBezTo>
                    <a:pt x="14383" y="20906"/>
                    <a:pt x="14502" y="20763"/>
                    <a:pt x="14598" y="20573"/>
                  </a:cubicBezTo>
                  <a:cubicBezTo>
                    <a:pt x="14645" y="20454"/>
                    <a:pt x="14705" y="20347"/>
                    <a:pt x="14740" y="20251"/>
                  </a:cubicBezTo>
                  <a:cubicBezTo>
                    <a:pt x="14788" y="20108"/>
                    <a:pt x="14859" y="20025"/>
                    <a:pt x="15014" y="19989"/>
                  </a:cubicBezTo>
                  <a:cubicBezTo>
                    <a:pt x="15300" y="19930"/>
                    <a:pt x="15395" y="19739"/>
                    <a:pt x="15479" y="19477"/>
                  </a:cubicBezTo>
                  <a:cubicBezTo>
                    <a:pt x="15514" y="19299"/>
                    <a:pt x="15610" y="19085"/>
                    <a:pt x="15729" y="18942"/>
                  </a:cubicBezTo>
                  <a:cubicBezTo>
                    <a:pt x="15872" y="18763"/>
                    <a:pt x="15907" y="18596"/>
                    <a:pt x="15848" y="18382"/>
                  </a:cubicBezTo>
                  <a:cubicBezTo>
                    <a:pt x="15741" y="17965"/>
                    <a:pt x="15645" y="17549"/>
                    <a:pt x="15562" y="17132"/>
                  </a:cubicBezTo>
                  <a:lnTo>
                    <a:pt x="15562" y="17132"/>
                  </a:lnTo>
                  <a:cubicBezTo>
                    <a:pt x="15645" y="17180"/>
                    <a:pt x="15693" y="17251"/>
                    <a:pt x="15752" y="17334"/>
                  </a:cubicBezTo>
                  <a:cubicBezTo>
                    <a:pt x="15955" y="17572"/>
                    <a:pt x="16145" y="17787"/>
                    <a:pt x="16336" y="18013"/>
                  </a:cubicBezTo>
                  <a:cubicBezTo>
                    <a:pt x="16445" y="18133"/>
                    <a:pt x="16584" y="18193"/>
                    <a:pt x="16744" y="18193"/>
                  </a:cubicBezTo>
                  <a:cubicBezTo>
                    <a:pt x="16759" y="18193"/>
                    <a:pt x="16773" y="18193"/>
                    <a:pt x="16788" y="18192"/>
                  </a:cubicBezTo>
                  <a:cubicBezTo>
                    <a:pt x="17145" y="18180"/>
                    <a:pt x="17515" y="18168"/>
                    <a:pt x="17884" y="18168"/>
                  </a:cubicBezTo>
                  <a:cubicBezTo>
                    <a:pt x="18098" y="18168"/>
                    <a:pt x="18336" y="18168"/>
                    <a:pt x="18515" y="18251"/>
                  </a:cubicBezTo>
                  <a:cubicBezTo>
                    <a:pt x="18632" y="18307"/>
                    <a:pt x="18740" y="18334"/>
                    <a:pt x="18841" y="18334"/>
                  </a:cubicBezTo>
                  <a:cubicBezTo>
                    <a:pt x="18997" y="18334"/>
                    <a:pt x="19135" y="18271"/>
                    <a:pt x="19265" y="18156"/>
                  </a:cubicBezTo>
                  <a:cubicBezTo>
                    <a:pt x="19551" y="17894"/>
                    <a:pt x="19860" y="17834"/>
                    <a:pt x="20217" y="17811"/>
                  </a:cubicBezTo>
                  <a:cubicBezTo>
                    <a:pt x="20503" y="17775"/>
                    <a:pt x="20801" y="17739"/>
                    <a:pt x="21039" y="17596"/>
                  </a:cubicBezTo>
                  <a:cubicBezTo>
                    <a:pt x="21563" y="17287"/>
                    <a:pt x="22122" y="17108"/>
                    <a:pt x="22694" y="16929"/>
                  </a:cubicBezTo>
                  <a:cubicBezTo>
                    <a:pt x="22765" y="16906"/>
                    <a:pt x="22825" y="16858"/>
                    <a:pt x="22896" y="16822"/>
                  </a:cubicBezTo>
                  <a:cubicBezTo>
                    <a:pt x="22813" y="16584"/>
                    <a:pt x="22694" y="16370"/>
                    <a:pt x="22646" y="16144"/>
                  </a:cubicBezTo>
                  <a:cubicBezTo>
                    <a:pt x="22622" y="16013"/>
                    <a:pt x="22622" y="15798"/>
                    <a:pt x="22694" y="15715"/>
                  </a:cubicBezTo>
                  <a:cubicBezTo>
                    <a:pt x="22932" y="15429"/>
                    <a:pt x="22956" y="15132"/>
                    <a:pt x="22956" y="14798"/>
                  </a:cubicBezTo>
                  <a:cubicBezTo>
                    <a:pt x="22956" y="14536"/>
                    <a:pt x="22991" y="14262"/>
                    <a:pt x="23134" y="14012"/>
                  </a:cubicBezTo>
                  <a:cubicBezTo>
                    <a:pt x="23194" y="13905"/>
                    <a:pt x="23218" y="13786"/>
                    <a:pt x="23230" y="13667"/>
                  </a:cubicBezTo>
                  <a:cubicBezTo>
                    <a:pt x="23253" y="13191"/>
                    <a:pt x="23158" y="12750"/>
                    <a:pt x="22765" y="12417"/>
                  </a:cubicBezTo>
                  <a:cubicBezTo>
                    <a:pt x="22563" y="12238"/>
                    <a:pt x="22479" y="12036"/>
                    <a:pt x="22563" y="11786"/>
                  </a:cubicBezTo>
                  <a:cubicBezTo>
                    <a:pt x="22587" y="11667"/>
                    <a:pt x="22599" y="11548"/>
                    <a:pt x="22622" y="11429"/>
                  </a:cubicBezTo>
                  <a:cubicBezTo>
                    <a:pt x="22646" y="11274"/>
                    <a:pt x="22599" y="11143"/>
                    <a:pt x="22468" y="11048"/>
                  </a:cubicBezTo>
                  <a:cubicBezTo>
                    <a:pt x="22206" y="10869"/>
                    <a:pt x="22039" y="10619"/>
                    <a:pt x="21884" y="10333"/>
                  </a:cubicBezTo>
                  <a:cubicBezTo>
                    <a:pt x="21825" y="10238"/>
                    <a:pt x="21753" y="10131"/>
                    <a:pt x="21646" y="10083"/>
                  </a:cubicBezTo>
                  <a:cubicBezTo>
                    <a:pt x="21229" y="9905"/>
                    <a:pt x="20991" y="9595"/>
                    <a:pt x="20967" y="9131"/>
                  </a:cubicBezTo>
                  <a:cubicBezTo>
                    <a:pt x="20967" y="9107"/>
                    <a:pt x="20955" y="9083"/>
                    <a:pt x="20955" y="9059"/>
                  </a:cubicBezTo>
                  <a:cubicBezTo>
                    <a:pt x="20878" y="8819"/>
                    <a:pt x="20807" y="8721"/>
                    <a:pt x="20652" y="8721"/>
                  </a:cubicBezTo>
                  <a:cubicBezTo>
                    <a:pt x="20593" y="8721"/>
                    <a:pt x="20521" y="8735"/>
                    <a:pt x="20432" y="8762"/>
                  </a:cubicBezTo>
                  <a:cubicBezTo>
                    <a:pt x="20074" y="8845"/>
                    <a:pt x="19717" y="8964"/>
                    <a:pt x="19360" y="9059"/>
                  </a:cubicBezTo>
                  <a:cubicBezTo>
                    <a:pt x="19009" y="9149"/>
                    <a:pt x="18664" y="9200"/>
                    <a:pt x="18309" y="9200"/>
                  </a:cubicBezTo>
                  <a:cubicBezTo>
                    <a:pt x="18146" y="9200"/>
                    <a:pt x="17981" y="9189"/>
                    <a:pt x="17812" y="9167"/>
                  </a:cubicBezTo>
                  <a:cubicBezTo>
                    <a:pt x="17919" y="9059"/>
                    <a:pt x="18015" y="8988"/>
                    <a:pt x="18134" y="8905"/>
                  </a:cubicBezTo>
                  <a:cubicBezTo>
                    <a:pt x="18753" y="8536"/>
                    <a:pt x="19348" y="8131"/>
                    <a:pt x="19836" y="7619"/>
                  </a:cubicBezTo>
                  <a:cubicBezTo>
                    <a:pt x="20134" y="7321"/>
                    <a:pt x="20384" y="6988"/>
                    <a:pt x="20539" y="6583"/>
                  </a:cubicBezTo>
                  <a:cubicBezTo>
                    <a:pt x="20741" y="6047"/>
                    <a:pt x="20741" y="5500"/>
                    <a:pt x="20729" y="4940"/>
                  </a:cubicBezTo>
                  <a:cubicBezTo>
                    <a:pt x="20729" y="4499"/>
                    <a:pt x="20598" y="4118"/>
                    <a:pt x="20384" y="3749"/>
                  </a:cubicBezTo>
                  <a:cubicBezTo>
                    <a:pt x="20277" y="3571"/>
                    <a:pt x="20146" y="3404"/>
                    <a:pt x="20074" y="3225"/>
                  </a:cubicBezTo>
                  <a:cubicBezTo>
                    <a:pt x="20003" y="3035"/>
                    <a:pt x="19955" y="2821"/>
                    <a:pt x="19896" y="2594"/>
                  </a:cubicBezTo>
                  <a:cubicBezTo>
                    <a:pt x="19789" y="2571"/>
                    <a:pt x="19658" y="2523"/>
                    <a:pt x="19539" y="2499"/>
                  </a:cubicBezTo>
                  <a:cubicBezTo>
                    <a:pt x="19193" y="2416"/>
                    <a:pt x="19015" y="2201"/>
                    <a:pt x="18955" y="1856"/>
                  </a:cubicBezTo>
                  <a:cubicBezTo>
                    <a:pt x="18931" y="1666"/>
                    <a:pt x="18884" y="1451"/>
                    <a:pt x="18836" y="1261"/>
                  </a:cubicBezTo>
                  <a:cubicBezTo>
                    <a:pt x="18765" y="963"/>
                    <a:pt x="18705" y="928"/>
                    <a:pt x="18396" y="916"/>
                  </a:cubicBezTo>
                  <a:cubicBezTo>
                    <a:pt x="17991" y="904"/>
                    <a:pt x="17586" y="868"/>
                    <a:pt x="17181" y="844"/>
                  </a:cubicBezTo>
                  <a:cubicBezTo>
                    <a:pt x="16967" y="832"/>
                    <a:pt x="16764" y="737"/>
                    <a:pt x="16622" y="570"/>
                  </a:cubicBezTo>
                  <a:cubicBezTo>
                    <a:pt x="16485" y="433"/>
                    <a:pt x="16348" y="390"/>
                    <a:pt x="16169" y="390"/>
                  </a:cubicBezTo>
                  <a:cubicBezTo>
                    <a:pt x="16146" y="390"/>
                    <a:pt x="16122" y="390"/>
                    <a:pt x="16098" y="392"/>
                  </a:cubicBezTo>
                  <a:cubicBezTo>
                    <a:pt x="15710" y="430"/>
                    <a:pt x="15323" y="520"/>
                    <a:pt x="14924" y="520"/>
                  </a:cubicBezTo>
                  <a:cubicBezTo>
                    <a:pt x="14820" y="520"/>
                    <a:pt x="14715" y="514"/>
                    <a:pt x="14609" y="499"/>
                  </a:cubicBezTo>
                  <a:cubicBezTo>
                    <a:pt x="14595" y="495"/>
                    <a:pt x="14583" y="494"/>
                    <a:pt x="14570" y="494"/>
                  </a:cubicBezTo>
                  <a:cubicBezTo>
                    <a:pt x="14540" y="494"/>
                    <a:pt x="14512" y="502"/>
                    <a:pt x="14478" y="511"/>
                  </a:cubicBezTo>
                  <a:cubicBezTo>
                    <a:pt x="13895" y="630"/>
                    <a:pt x="13335" y="832"/>
                    <a:pt x="12812" y="1130"/>
                  </a:cubicBezTo>
                  <a:cubicBezTo>
                    <a:pt x="12466" y="1320"/>
                    <a:pt x="12240" y="1606"/>
                    <a:pt x="12181" y="1987"/>
                  </a:cubicBezTo>
                  <a:cubicBezTo>
                    <a:pt x="12121" y="2416"/>
                    <a:pt x="12050" y="2856"/>
                    <a:pt x="11978" y="3344"/>
                  </a:cubicBezTo>
                  <a:cubicBezTo>
                    <a:pt x="11931" y="3214"/>
                    <a:pt x="11907" y="3130"/>
                    <a:pt x="11883" y="3059"/>
                  </a:cubicBezTo>
                  <a:cubicBezTo>
                    <a:pt x="11800" y="2737"/>
                    <a:pt x="11728" y="2404"/>
                    <a:pt x="11621" y="2094"/>
                  </a:cubicBezTo>
                  <a:cubicBezTo>
                    <a:pt x="11490" y="1666"/>
                    <a:pt x="11252" y="1309"/>
                    <a:pt x="10907" y="1011"/>
                  </a:cubicBezTo>
                  <a:cubicBezTo>
                    <a:pt x="10490" y="618"/>
                    <a:pt x="9954" y="487"/>
                    <a:pt x="9442" y="320"/>
                  </a:cubicBezTo>
                  <a:cubicBezTo>
                    <a:pt x="9347" y="392"/>
                    <a:pt x="9240" y="475"/>
                    <a:pt x="9133" y="511"/>
                  </a:cubicBezTo>
                  <a:cubicBezTo>
                    <a:pt x="8954" y="570"/>
                    <a:pt x="8775" y="654"/>
                    <a:pt x="8597" y="666"/>
                  </a:cubicBezTo>
                  <a:cubicBezTo>
                    <a:pt x="8575" y="667"/>
                    <a:pt x="8553" y="667"/>
                    <a:pt x="8531" y="667"/>
                  </a:cubicBezTo>
                  <a:cubicBezTo>
                    <a:pt x="8292" y="667"/>
                    <a:pt x="8069" y="617"/>
                    <a:pt x="7839" y="617"/>
                  </a:cubicBezTo>
                  <a:cubicBezTo>
                    <a:pt x="7818" y="617"/>
                    <a:pt x="7796" y="617"/>
                    <a:pt x="7775" y="618"/>
                  </a:cubicBezTo>
                  <a:cubicBezTo>
                    <a:pt x="7751" y="619"/>
                    <a:pt x="7728" y="619"/>
                    <a:pt x="7704" y="619"/>
                  </a:cubicBezTo>
                  <a:cubicBezTo>
                    <a:pt x="7426" y="619"/>
                    <a:pt x="7188" y="549"/>
                    <a:pt x="7001" y="296"/>
                  </a:cubicBezTo>
                  <a:cubicBezTo>
                    <a:pt x="6978" y="237"/>
                    <a:pt x="6918" y="189"/>
                    <a:pt x="6858" y="142"/>
                  </a:cubicBezTo>
                  <a:cubicBezTo>
                    <a:pt x="6743" y="49"/>
                    <a:pt x="6651" y="1"/>
                    <a:pt x="65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1572399" y="1543630"/>
              <a:ext cx="243904" cy="377240"/>
            </a:xfrm>
            <a:custGeom>
              <a:avLst/>
              <a:gdLst/>
              <a:ahLst/>
              <a:cxnLst/>
              <a:rect l="l" t="t" r="r" b="b"/>
              <a:pathLst>
                <a:path w="4681" h="7240" extrusionOk="0">
                  <a:moveTo>
                    <a:pt x="1" y="1"/>
                  </a:moveTo>
                  <a:lnTo>
                    <a:pt x="1" y="1"/>
                  </a:lnTo>
                  <a:cubicBezTo>
                    <a:pt x="1823" y="2251"/>
                    <a:pt x="3370" y="4668"/>
                    <a:pt x="4680" y="7240"/>
                  </a:cubicBezTo>
                  <a:cubicBezTo>
                    <a:pt x="3537" y="4549"/>
                    <a:pt x="2001" y="2132"/>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1751064" y="1476625"/>
              <a:ext cx="137192" cy="416319"/>
            </a:xfrm>
            <a:custGeom>
              <a:avLst/>
              <a:gdLst/>
              <a:ahLst/>
              <a:cxnLst/>
              <a:rect l="l" t="t" r="r" b="b"/>
              <a:pathLst>
                <a:path w="2633" h="7990" extrusionOk="0">
                  <a:moveTo>
                    <a:pt x="13" y="1"/>
                  </a:moveTo>
                  <a:lnTo>
                    <a:pt x="13" y="1"/>
                  </a:lnTo>
                  <a:cubicBezTo>
                    <a:pt x="1" y="84"/>
                    <a:pt x="37" y="144"/>
                    <a:pt x="72" y="203"/>
                  </a:cubicBezTo>
                  <a:cubicBezTo>
                    <a:pt x="1382" y="2311"/>
                    <a:pt x="2216" y="4597"/>
                    <a:pt x="2454" y="7073"/>
                  </a:cubicBezTo>
                  <a:cubicBezTo>
                    <a:pt x="2477" y="7371"/>
                    <a:pt x="2525" y="7692"/>
                    <a:pt x="2573" y="7990"/>
                  </a:cubicBezTo>
                  <a:cubicBezTo>
                    <a:pt x="2632" y="7240"/>
                    <a:pt x="2561" y="6502"/>
                    <a:pt x="2430" y="5775"/>
                  </a:cubicBezTo>
                  <a:cubicBezTo>
                    <a:pt x="2096" y="3763"/>
                    <a:pt x="1358" y="1906"/>
                    <a:pt x="203" y="215"/>
                  </a:cubicBezTo>
                  <a:cubicBezTo>
                    <a:pt x="144" y="144"/>
                    <a:pt x="72" y="72"/>
                    <a:pt x="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1517847" y="1614960"/>
              <a:ext cx="229575" cy="285431"/>
            </a:xfrm>
            <a:custGeom>
              <a:avLst/>
              <a:gdLst/>
              <a:ahLst/>
              <a:cxnLst/>
              <a:rect l="l" t="t" r="r" b="b"/>
              <a:pathLst>
                <a:path w="4406" h="5478" extrusionOk="0">
                  <a:moveTo>
                    <a:pt x="0" y="1"/>
                  </a:moveTo>
                  <a:lnTo>
                    <a:pt x="0" y="1"/>
                  </a:lnTo>
                  <a:cubicBezTo>
                    <a:pt x="95" y="96"/>
                    <a:pt x="107" y="120"/>
                    <a:pt x="143" y="132"/>
                  </a:cubicBezTo>
                  <a:cubicBezTo>
                    <a:pt x="857" y="584"/>
                    <a:pt x="1429" y="1192"/>
                    <a:pt x="1905" y="1882"/>
                  </a:cubicBezTo>
                  <a:cubicBezTo>
                    <a:pt x="2560" y="2811"/>
                    <a:pt x="3179" y="3775"/>
                    <a:pt x="3810" y="4716"/>
                  </a:cubicBezTo>
                  <a:cubicBezTo>
                    <a:pt x="3977" y="4978"/>
                    <a:pt x="4155" y="5228"/>
                    <a:pt x="4322" y="5478"/>
                  </a:cubicBezTo>
                  <a:cubicBezTo>
                    <a:pt x="4334" y="5466"/>
                    <a:pt x="4370" y="5442"/>
                    <a:pt x="4406" y="5430"/>
                  </a:cubicBezTo>
                  <a:cubicBezTo>
                    <a:pt x="3536" y="4037"/>
                    <a:pt x="2739" y="2561"/>
                    <a:pt x="1655" y="1287"/>
                  </a:cubicBezTo>
                  <a:cubicBezTo>
                    <a:pt x="1250" y="822"/>
                    <a:pt x="810" y="406"/>
                    <a:pt x="274" y="108"/>
                  </a:cubicBezTo>
                  <a:cubicBezTo>
                    <a:pt x="215" y="60"/>
                    <a:pt x="143" y="49"/>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1947756" y="1564732"/>
              <a:ext cx="309608" cy="358639"/>
            </a:xfrm>
            <a:custGeom>
              <a:avLst/>
              <a:gdLst/>
              <a:ahLst/>
              <a:cxnLst/>
              <a:rect l="l" t="t" r="r" b="b"/>
              <a:pathLst>
                <a:path w="5942" h="6883" extrusionOk="0">
                  <a:moveTo>
                    <a:pt x="5941" y="1"/>
                  </a:moveTo>
                  <a:cubicBezTo>
                    <a:pt x="5846" y="120"/>
                    <a:pt x="5751" y="239"/>
                    <a:pt x="5656" y="370"/>
                  </a:cubicBezTo>
                  <a:cubicBezTo>
                    <a:pt x="5203" y="1048"/>
                    <a:pt x="4798" y="1739"/>
                    <a:pt x="4298" y="2382"/>
                  </a:cubicBezTo>
                  <a:cubicBezTo>
                    <a:pt x="3560" y="3370"/>
                    <a:pt x="2739" y="4287"/>
                    <a:pt x="1846" y="5156"/>
                  </a:cubicBezTo>
                  <a:cubicBezTo>
                    <a:pt x="1465" y="5525"/>
                    <a:pt x="1036" y="5882"/>
                    <a:pt x="655" y="6239"/>
                  </a:cubicBezTo>
                  <a:cubicBezTo>
                    <a:pt x="429" y="6442"/>
                    <a:pt x="226" y="6668"/>
                    <a:pt x="0" y="6882"/>
                  </a:cubicBezTo>
                  <a:cubicBezTo>
                    <a:pt x="131" y="6787"/>
                    <a:pt x="286" y="6728"/>
                    <a:pt x="417" y="6620"/>
                  </a:cubicBezTo>
                  <a:cubicBezTo>
                    <a:pt x="679" y="6418"/>
                    <a:pt x="941" y="6192"/>
                    <a:pt x="1179" y="5966"/>
                  </a:cubicBezTo>
                  <a:cubicBezTo>
                    <a:pt x="1834" y="5358"/>
                    <a:pt x="2489" y="4751"/>
                    <a:pt x="3096" y="4108"/>
                  </a:cubicBezTo>
                  <a:cubicBezTo>
                    <a:pt x="3786" y="3382"/>
                    <a:pt x="4406" y="2608"/>
                    <a:pt x="4941" y="1763"/>
                  </a:cubicBezTo>
                  <a:cubicBezTo>
                    <a:pt x="5299" y="1191"/>
                    <a:pt x="5608" y="596"/>
                    <a:pt x="59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1917953" y="1922060"/>
              <a:ext cx="30481" cy="23030"/>
            </a:xfrm>
            <a:custGeom>
              <a:avLst/>
              <a:gdLst/>
              <a:ahLst/>
              <a:cxnLst/>
              <a:rect l="l" t="t" r="r" b="b"/>
              <a:pathLst>
                <a:path w="585" h="442" extrusionOk="0">
                  <a:moveTo>
                    <a:pt x="584" y="1"/>
                  </a:moveTo>
                  <a:cubicBezTo>
                    <a:pt x="394" y="155"/>
                    <a:pt x="203" y="298"/>
                    <a:pt x="1" y="441"/>
                  </a:cubicBezTo>
                  <a:cubicBezTo>
                    <a:pt x="251" y="358"/>
                    <a:pt x="441" y="215"/>
                    <a:pt x="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1945255" y="1680142"/>
              <a:ext cx="361140" cy="284181"/>
            </a:xfrm>
            <a:custGeom>
              <a:avLst/>
              <a:gdLst/>
              <a:ahLst/>
              <a:cxnLst/>
              <a:rect l="l" t="t" r="r" b="b"/>
              <a:pathLst>
                <a:path w="6931" h="5454" extrusionOk="0">
                  <a:moveTo>
                    <a:pt x="6930" y="0"/>
                  </a:moveTo>
                  <a:lnTo>
                    <a:pt x="6930" y="0"/>
                  </a:lnTo>
                  <a:cubicBezTo>
                    <a:pt x="6823" y="95"/>
                    <a:pt x="6716" y="155"/>
                    <a:pt x="6644" y="250"/>
                  </a:cubicBezTo>
                  <a:cubicBezTo>
                    <a:pt x="6299" y="631"/>
                    <a:pt x="5966" y="1012"/>
                    <a:pt x="5597" y="1369"/>
                  </a:cubicBezTo>
                  <a:cubicBezTo>
                    <a:pt x="4573" y="2369"/>
                    <a:pt x="3430" y="3251"/>
                    <a:pt x="2239" y="4048"/>
                  </a:cubicBezTo>
                  <a:cubicBezTo>
                    <a:pt x="2060" y="4167"/>
                    <a:pt x="1858" y="4274"/>
                    <a:pt x="1679" y="4394"/>
                  </a:cubicBezTo>
                  <a:cubicBezTo>
                    <a:pt x="1132" y="4751"/>
                    <a:pt x="572" y="5096"/>
                    <a:pt x="1" y="5453"/>
                  </a:cubicBezTo>
                  <a:cubicBezTo>
                    <a:pt x="96" y="5406"/>
                    <a:pt x="215" y="5394"/>
                    <a:pt x="298" y="5346"/>
                  </a:cubicBezTo>
                  <a:cubicBezTo>
                    <a:pt x="1715" y="4608"/>
                    <a:pt x="3072" y="3774"/>
                    <a:pt x="4311" y="2762"/>
                  </a:cubicBezTo>
                  <a:cubicBezTo>
                    <a:pt x="5144" y="2072"/>
                    <a:pt x="5918" y="1334"/>
                    <a:pt x="6597" y="512"/>
                  </a:cubicBezTo>
                  <a:cubicBezTo>
                    <a:pt x="6716" y="345"/>
                    <a:pt x="6823" y="167"/>
                    <a:pt x="69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4" name="Google Shape;724;p33"/>
          <p:cNvSpPr txBox="1">
            <a:spLocks noGrp="1"/>
          </p:cNvSpPr>
          <p:nvPr>
            <p:ph type="ctrTitle"/>
          </p:nvPr>
        </p:nvSpPr>
        <p:spPr>
          <a:xfrm>
            <a:off x="1534939" y="3498332"/>
            <a:ext cx="6270171" cy="1288973"/>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2800" dirty="0"/>
              <a:t>Real-Time Face Analysis: Age and Gender Prediction using CNN</a:t>
            </a:r>
            <a:endParaRPr sz="2800" dirty="0">
              <a:latin typeface="Montserrat Light"/>
              <a:ea typeface="Montserrat Light"/>
              <a:cs typeface="Montserrat Light"/>
              <a:sym typeface="Montserrat Light"/>
            </a:endParaRPr>
          </a:p>
        </p:txBody>
      </p:sp>
      <p:grpSp>
        <p:nvGrpSpPr>
          <p:cNvPr id="726" name="Google Shape;726;p33"/>
          <p:cNvGrpSpPr/>
          <p:nvPr/>
        </p:nvGrpSpPr>
        <p:grpSpPr>
          <a:xfrm>
            <a:off x="3335402" y="412224"/>
            <a:ext cx="2204445" cy="2747186"/>
            <a:chOff x="3335402" y="412224"/>
            <a:chExt cx="2204445" cy="2747186"/>
          </a:xfrm>
        </p:grpSpPr>
        <p:sp>
          <p:nvSpPr>
            <p:cNvPr id="727" name="Google Shape;727;p33"/>
            <p:cNvSpPr/>
            <p:nvPr/>
          </p:nvSpPr>
          <p:spPr>
            <a:xfrm>
              <a:off x="4810158" y="935155"/>
              <a:ext cx="232690" cy="224293"/>
            </a:xfrm>
            <a:custGeom>
              <a:avLst/>
              <a:gdLst/>
              <a:ahLst/>
              <a:cxnLst/>
              <a:rect l="l" t="t" r="r" b="b"/>
              <a:pathLst>
                <a:path w="5229" h="5040" extrusionOk="0">
                  <a:moveTo>
                    <a:pt x="2746" y="1"/>
                  </a:moveTo>
                  <a:cubicBezTo>
                    <a:pt x="1740" y="1"/>
                    <a:pt x="782" y="722"/>
                    <a:pt x="429" y="1825"/>
                  </a:cubicBezTo>
                  <a:cubicBezTo>
                    <a:pt x="1" y="3163"/>
                    <a:pt x="634" y="4554"/>
                    <a:pt x="1847" y="4938"/>
                  </a:cubicBezTo>
                  <a:cubicBezTo>
                    <a:pt x="2059" y="5007"/>
                    <a:pt x="2275" y="5040"/>
                    <a:pt x="2489" y="5040"/>
                  </a:cubicBezTo>
                  <a:cubicBezTo>
                    <a:pt x="3491" y="5040"/>
                    <a:pt x="4455" y="4319"/>
                    <a:pt x="4800" y="3216"/>
                  </a:cubicBezTo>
                  <a:cubicBezTo>
                    <a:pt x="5228" y="1878"/>
                    <a:pt x="4595" y="486"/>
                    <a:pt x="3391" y="103"/>
                  </a:cubicBezTo>
                  <a:cubicBezTo>
                    <a:pt x="3177" y="34"/>
                    <a:pt x="2960" y="1"/>
                    <a:pt x="2746" y="1"/>
                  </a:cubicBezTo>
                  <a:close/>
                </a:path>
              </a:pathLst>
            </a:custGeom>
            <a:solidFill>
              <a:srgbClr val="FFC1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3"/>
            <p:cNvSpPr/>
            <p:nvPr/>
          </p:nvSpPr>
          <p:spPr>
            <a:xfrm>
              <a:off x="3335402" y="529529"/>
              <a:ext cx="1488258" cy="1819396"/>
            </a:xfrm>
            <a:custGeom>
              <a:avLst/>
              <a:gdLst/>
              <a:ahLst/>
              <a:cxnLst/>
              <a:rect l="l" t="t" r="r" b="b"/>
              <a:pathLst>
                <a:path w="33444" h="40883" extrusionOk="0">
                  <a:moveTo>
                    <a:pt x="22778" y="0"/>
                  </a:moveTo>
                  <a:cubicBezTo>
                    <a:pt x="20741" y="0"/>
                    <a:pt x="16245" y="4776"/>
                    <a:pt x="15602" y="8335"/>
                  </a:cubicBezTo>
                  <a:cubicBezTo>
                    <a:pt x="14986" y="11760"/>
                    <a:pt x="18278" y="13116"/>
                    <a:pt x="17779" y="16239"/>
                  </a:cubicBezTo>
                  <a:cubicBezTo>
                    <a:pt x="17297" y="19245"/>
                    <a:pt x="12132" y="22225"/>
                    <a:pt x="9464" y="25570"/>
                  </a:cubicBezTo>
                  <a:cubicBezTo>
                    <a:pt x="1" y="37465"/>
                    <a:pt x="9527" y="40882"/>
                    <a:pt x="13697" y="40882"/>
                  </a:cubicBezTo>
                  <a:cubicBezTo>
                    <a:pt x="14039" y="40882"/>
                    <a:pt x="14346" y="40859"/>
                    <a:pt x="14603" y="40816"/>
                  </a:cubicBezTo>
                  <a:cubicBezTo>
                    <a:pt x="18653" y="40138"/>
                    <a:pt x="21267" y="37069"/>
                    <a:pt x="24799" y="33840"/>
                  </a:cubicBezTo>
                  <a:cubicBezTo>
                    <a:pt x="33444" y="25900"/>
                    <a:pt x="28109" y="333"/>
                    <a:pt x="22855" y="2"/>
                  </a:cubicBezTo>
                  <a:cubicBezTo>
                    <a:pt x="22829" y="1"/>
                    <a:pt x="22804" y="0"/>
                    <a:pt x="22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5055090" y="2161247"/>
              <a:ext cx="399432" cy="998147"/>
            </a:xfrm>
            <a:custGeom>
              <a:avLst/>
              <a:gdLst/>
              <a:ahLst/>
              <a:cxnLst/>
              <a:rect l="l" t="t" r="r" b="b"/>
              <a:pathLst>
                <a:path w="8976" h="22429" extrusionOk="0">
                  <a:moveTo>
                    <a:pt x="6665" y="1"/>
                  </a:moveTo>
                  <a:cubicBezTo>
                    <a:pt x="6665" y="1"/>
                    <a:pt x="6665" y="1"/>
                    <a:pt x="6665" y="1"/>
                  </a:cubicBezTo>
                  <a:lnTo>
                    <a:pt x="6665" y="1"/>
                  </a:lnTo>
                  <a:cubicBezTo>
                    <a:pt x="6665" y="1"/>
                    <a:pt x="6665" y="1"/>
                    <a:pt x="6665" y="1"/>
                  </a:cubicBezTo>
                  <a:close/>
                  <a:moveTo>
                    <a:pt x="6665" y="1"/>
                  </a:moveTo>
                  <a:cubicBezTo>
                    <a:pt x="6628" y="12"/>
                    <a:pt x="2026" y="1383"/>
                    <a:pt x="2026" y="1383"/>
                  </a:cubicBezTo>
                  <a:lnTo>
                    <a:pt x="1" y="2499"/>
                  </a:lnTo>
                  <a:cubicBezTo>
                    <a:pt x="81" y="5692"/>
                    <a:pt x="438" y="12624"/>
                    <a:pt x="1196" y="15711"/>
                  </a:cubicBezTo>
                  <a:lnTo>
                    <a:pt x="1446" y="22428"/>
                  </a:lnTo>
                  <a:lnTo>
                    <a:pt x="8833" y="22428"/>
                  </a:lnTo>
                  <a:cubicBezTo>
                    <a:pt x="8976" y="22428"/>
                    <a:pt x="8860" y="13605"/>
                    <a:pt x="8833" y="12713"/>
                  </a:cubicBezTo>
                  <a:cubicBezTo>
                    <a:pt x="8761" y="10840"/>
                    <a:pt x="8440" y="9038"/>
                    <a:pt x="8155" y="7182"/>
                  </a:cubicBezTo>
                  <a:cubicBezTo>
                    <a:pt x="8092" y="6834"/>
                    <a:pt x="6560" y="37"/>
                    <a:pt x="6665" y="1"/>
                  </a:cubicBezTo>
                  <a:close/>
                </a:path>
              </a:pathLst>
            </a:custGeom>
            <a:solidFill>
              <a:srgbClr val="FFC1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3"/>
            <p:cNvSpPr/>
            <p:nvPr/>
          </p:nvSpPr>
          <p:spPr>
            <a:xfrm>
              <a:off x="3968559" y="980591"/>
              <a:ext cx="920616" cy="972157"/>
            </a:xfrm>
            <a:custGeom>
              <a:avLst/>
              <a:gdLst/>
              <a:ahLst/>
              <a:cxnLst/>
              <a:rect l="l" t="t" r="r" b="b"/>
              <a:pathLst>
                <a:path w="20688" h="21845" extrusionOk="0">
                  <a:moveTo>
                    <a:pt x="15817" y="1"/>
                  </a:moveTo>
                  <a:lnTo>
                    <a:pt x="7940" y="322"/>
                  </a:lnTo>
                  <a:lnTo>
                    <a:pt x="8038" y="13445"/>
                  </a:lnTo>
                  <a:cubicBezTo>
                    <a:pt x="8065" y="14194"/>
                    <a:pt x="7708" y="14926"/>
                    <a:pt x="7066" y="15327"/>
                  </a:cubicBezTo>
                  <a:cubicBezTo>
                    <a:pt x="4015" y="17272"/>
                    <a:pt x="0" y="18619"/>
                    <a:pt x="0" y="18619"/>
                  </a:cubicBezTo>
                  <a:cubicBezTo>
                    <a:pt x="3037" y="20981"/>
                    <a:pt x="5935" y="21845"/>
                    <a:pt x="8550" y="21845"/>
                  </a:cubicBezTo>
                  <a:cubicBezTo>
                    <a:pt x="15671" y="21845"/>
                    <a:pt x="20688" y="15434"/>
                    <a:pt x="20688" y="15434"/>
                  </a:cubicBezTo>
                  <a:cubicBezTo>
                    <a:pt x="20688" y="15434"/>
                    <a:pt x="20251" y="15309"/>
                    <a:pt x="17530" y="14016"/>
                  </a:cubicBezTo>
                  <a:cubicBezTo>
                    <a:pt x="16807" y="13668"/>
                    <a:pt x="16343" y="12954"/>
                    <a:pt x="16308" y="12160"/>
                  </a:cubicBezTo>
                  <a:lnTo>
                    <a:pt x="15817" y="1"/>
                  </a:lnTo>
                  <a:close/>
                </a:path>
              </a:pathLst>
            </a:custGeom>
            <a:solidFill>
              <a:srgbClr val="FFC1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a:off x="3544956" y="1667419"/>
              <a:ext cx="1994891" cy="1491991"/>
            </a:xfrm>
            <a:custGeom>
              <a:avLst/>
              <a:gdLst/>
              <a:ahLst/>
              <a:cxnLst/>
              <a:rect l="l" t="t" r="r" b="b"/>
              <a:pathLst>
                <a:path w="44829" h="33526" extrusionOk="0">
                  <a:moveTo>
                    <a:pt x="30207" y="0"/>
                  </a:moveTo>
                  <a:lnTo>
                    <a:pt x="29913" y="223"/>
                  </a:lnTo>
                  <a:cubicBezTo>
                    <a:pt x="27575" y="1983"/>
                    <a:pt x="24783" y="2874"/>
                    <a:pt x="21982" y="2874"/>
                  </a:cubicBezTo>
                  <a:cubicBezTo>
                    <a:pt x="19545" y="2874"/>
                    <a:pt x="17101" y="2200"/>
                    <a:pt x="14943" y="839"/>
                  </a:cubicBezTo>
                  <a:cubicBezTo>
                    <a:pt x="14943" y="839"/>
                    <a:pt x="7494" y="2739"/>
                    <a:pt x="6093" y="3551"/>
                  </a:cubicBezTo>
                  <a:cubicBezTo>
                    <a:pt x="3890" y="4826"/>
                    <a:pt x="0" y="18110"/>
                    <a:pt x="0" y="18110"/>
                  </a:cubicBezTo>
                  <a:cubicBezTo>
                    <a:pt x="0" y="18110"/>
                    <a:pt x="1107" y="20125"/>
                    <a:pt x="3769" y="20125"/>
                  </a:cubicBezTo>
                  <a:cubicBezTo>
                    <a:pt x="5336" y="20125"/>
                    <a:pt x="7442" y="19426"/>
                    <a:pt x="10179" y="17209"/>
                  </a:cubicBezTo>
                  <a:lnTo>
                    <a:pt x="10179" y="17209"/>
                  </a:lnTo>
                  <a:lnTo>
                    <a:pt x="9127" y="20697"/>
                  </a:lnTo>
                  <a:lnTo>
                    <a:pt x="8475" y="33525"/>
                  </a:lnTo>
                  <a:lnTo>
                    <a:pt x="36032" y="33525"/>
                  </a:lnTo>
                  <a:lnTo>
                    <a:pt x="35881" y="22856"/>
                  </a:lnTo>
                  <a:lnTo>
                    <a:pt x="35881" y="22856"/>
                  </a:lnTo>
                  <a:cubicBezTo>
                    <a:pt x="35881" y="22856"/>
                    <a:pt x="36209" y="22925"/>
                    <a:pt x="36982" y="22925"/>
                  </a:cubicBezTo>
                  <a:cubicBezTo>
                    <a:pt x="38243" y="22925"/>
                    <a:pt x="40688" y="22740"/>
                    <a:pt x="44829" y="21767"/>
                  </a:cubicBezTo>
                  <a:cubicBezTo>
                    <a:pt x="44829" y="21767"/>
                    <a:pt x="41528" y="6521"/>
                    <a:pt x="39931" y="4282"/>
                  </a:cubicBezTo>
                  <a:cubicBezTo>
                    <a:pt x="38334" y="2034"/>
                    <a:pt x="37897" y="2257"/>
                    <a:pt x="34543" y="1186"/>
                  </a:cubicBezTo>
                  <a:cubicBezTo>
                    <a:pt x="32116" y="410"/>
                    <a:pt x="30207" y="0"/>
                    <a:pt x="302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3544956" y="2345971"/>
              <a:ext cx="423640" cy="212010"/>
            </a:xfrm>
            <a:custGeom>
              <a:avLst/>
              <a:gdLst/>
              <a:ahLst/>
              <a:cxnLst/>
              <a:rect l="l" t="t" r="r" b="b"/>
              <a:pathLst>
                <a:path w="9520" h="4764" extrusionOk="0">
                  <a:moveTo>
                    <a:pt x="7092" y="1"/>
                  </a:moveTo>
                  <a:cubicBezTo>
                    <a:pt x="4124" y="1"/>
                    <a:pt x="0" y="2862"/>
                    <a:pt x="0" y="2862"/>
                  </a:cubicBezTo>
                  <a:cubicBezTo>
                    <a:pt x="0" y="2862"/>
                    <a:pt x="1081" y="4764"/>
                    <a:pt x="3376" y="4764"/>
                  </a:cubicBezTo>
                  <a:cubicBezTo>
                    <a:pt x="4886" y="4764"/>
                    <a:pt x="6921" y="3941"/>
                    <a:pt x="9519" y="1211"/>
                  </a:cubicBezTo>
                  <a:cubicBezTo>
                    <a:pt x="9430" y="1069"/>
                    <a:pt x="9323" y="935"/>
                    <a:pt x="9216" y="819"/>
                  </a:cubicBezTo>
                  <a:cubicBezTo>
                    <a:pt x="8680" y="230"/>
                    <a:pt x="7932" y="1"/>
                    <a:pt x="70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p:nvPr/>
          </p:nvSpPr>
          <p:spPr>
            <a:xfrm>
              <a:off x="3964554" y="2112430"/>
              <a:ext cx="50864" cy="385926"/>
            </a:xfrm>
            <a:custGeom>
              <a:avLst/>
              <a:gdLst/>
              <a:ahLst/>
              <a:cxnLst/>
              <a:rect l="l" t="t" r="r" b="b"/>
              <a:pathLst>
                <a:path w="1143" h="8672" extrusionOk="0">
                  <a:moveTo>
                    <a:pt x="964" y="0"/>
                  </a:moveTo>
                  <a:lnTo>
                    <a:pt x="1" y="8645"/>
                  </a:lnTo>
                  <a:lnTo>
                    <a:pt x="170" y="8672"/>
                  </a:lnTo>
                  <a:lnTo>
                    <a:pt x="1143" y="27"/>
                  </a:lnTo>
                  <a:lnTo>
                    <a:pt x="964" y="0"/>
                  </a:lnTo>
                  <a:close/>
                </a:path>
              </a:pathLst>
            </a:custGeom>
            <a:solidFill>
              <a:srgbClr val="303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a:off x="4158711" y="482847"/>
              <a:ext cx="881723" cy="971935"/>
            </a:xfrm>
            <a:custGeom>
              <a:avLst/>
              <a:gdLst/>
              <a:ahLst/>
              <a:cxnLst/>
              <a:rect l="l" t="t" r="r" b="b"/>
              <a:pathLst>
                <a:path w="19814" h="21840" extrusionOk="0">
                  <a:moveTo>
                    <a:pt x="9264" y="1"/>
                  </a:moveTo>
                  <a:cubicBezTo>
                    <a:pt x="8518" y="1"/>
                    <a:pt x="7721" y="70"/>
                    <a:pt x="6869" y="204"/>
                  </a:cubicBezTo>
                  <a:cubicBezTo>
                    <a:pt x="696" y="1167"/>
                    <a:pt x="0" y="7930"/>
                    <a:pt x="1392" y="12194"/>
                  </a:cubicBezTo>
                  <a:cubicBezTo>
                    <a:pt x="1535" y="12631"/>
                    <a:pt x="4050" y="12800"/>
                    <a:pt x="4202" y="13229"/>
                  </a:cubicBezTo>
                  <a:cubicBezTo>
                    <a:pt x="4202" y="13229"/>
                    <a:pt x="3524" y="20321"/>
                    <a:pt x="10322" y="21614"/>
                  </a:cubicBezTo>
                  <a:cubicBezTo>
                    <a:pt x="10771" y="21699"/>
                    <a:pt x="11866" y="21840"/>
                    <a:pt x="12849" y="21840"/>
                  </a:cubicBezTo>
                  <a:cubicBezTo>
                    <a:pt x="13625" y="21840"/>
                    <a:pt x="14331" y="21752"/>
                    <a:pt x="14595" y="21481"/>
                  </a:cubicBezTo>
                  <a:cubicBezTo>
                    <a:pt x="19814" y="16128"/>
                    <a:pt x="16736" y="6056"/>
                    <a:pt x="16656" y="5806"/>
                  </a:cubicBezTo>
                  <a:cubicBezTo>
                    <a:pt x="15357" y="1703"/>
                    <a:pt x="12948" y="1"/>
                    <a:pt x="9264" y="1"/>
                  </a:cubicBezTo>
                  <a:close/>
                </a:path>
              </a:pathLst>
            </a:custGeom>
            <a:solidFill>
              <a:srgbClr val="FFC1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p:nvPr/>
          </p:nvSpPr>
          <p:spPr>
            <a:xfrm>
              <a:off x="4670025" y="1009561"/>
              <a:ext cx="289828" cy="446894"/>
            </a:xfrm>
            <a:custGeom>
              <a:avLst/>
              <a:gdLst/>
              <a:ahLst/>
              <a:cxnLst/>
              <a:rect l="l" t="t" r="r" b="b"/>
              <a:pathLst>
                <a:path w="6513" h="10042" extrusionOk="0">
                  <a:moveTo>
                    <a:pt x="6147" y="1"/>
                  </a:moveTo>
                  <a:lnTo>
                    <a:pt x="6147" y="1"/>
                  </a:lnTo>
                  <a:cubicBezTo>
                    <a:pt x="6147" y="2"/>
                    <a:pt x="5647" y="3649"/>
                    <a:pt x="3827" y="3649"/>
                  </a:cubicBezTo>
                  <a:cubicBezTo>
                    <a:pt x="3627" y="3649"/>
                    <a:pt x="3410" y="3605"/>
                    <a:pt x="3176" y="3507"/>
                  </a:cubicBezTo>
                  <a:cubicBezTo>
                    <a:pt x="2507" y="3220"/>
                    <a:pt x="1581" y="3157"/>
                    <a:pt x="902" y="3157"/>
                  </a:cubicBezTo>
                  <a:cubicBezTo>
                    <a:pt x="378" y="3157"/>
                    <a:pt x="1" y="3195"/>
                    <a:pt x="1" y="3195"/>
                  </a:cubicBezTo>
                  <a:lnTo>
                    <a:pt x="90" y="9939"/>
                  </a:lnTo>
                  <a:cubicBezTo>
                    <a:pt x="90" y="9939"/>
                    <a:pt x="489" y="10041"/>
                    <a:pt x="1214" y="10041"/>
                  </a:cubicBezTo>
                  <a:cubicBezTo>
                    <a:pt x="1701" y="10041"/>
                    <a:pt x="2336" y="9995"/>
                    <a:pt x="3096" y="9841"/>
                  </a:cubicBezTo>
                  <a:cubicBezTo>
                    <a:pt x="6513" y="9136"/>
                    <a:pt x="6147" y="2"/>
                    <a:pt x="61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3"/>
            <p:cNvSpPr/>
            <p:nvPr/>
          </p:nvSpPr>
          <p:spPr>
            <a:xfrm>
              <a:off x="4643013" y="1165582"/>
              <a:ext cx="160289" cy="114683"/>
            </a:xfrm>
            <a:custGeom>
              <a:avLst/>
              <a:gdLst/>
              <a:ahLst/>
              <a:cxnLst/>
              <a:rect l="l" t="t" r="r" b="b"/>
              <a:pathLst>
                <a:path w="3602" h="2577" extrusionOk="0">
                  <a:moveTo>
                    <a:pt x="1" y="1"/>
                  </a:moveTo>
                  <a:cubicBezTo>
                    <a:pt x="1" y="3"/>
                    <a:pt x="545" y="1946"/>
                    <a:pt x="545" y="1946"/>
                  </a:cubicBezTo>
                  <a:cubicBezTo>
                    <a:pt x="1143" y="2026"/>
                    <a:pt x="1500" y="2035"/>
                    <a:pt x="2374" y="2454"/>
                  </a:cubicBezTo>
                  <a:cubicBezTo>
                    <a:pt x="2537" y="2534"/>
                    <a:pt x="2705" y="2577"/>
                    <a:pt x="2861" y="2577"/>
                  </a:cubicBezTo>
                  <a:cubicBezTo>
                    <a:pt x="3276" y="2577"/>
                    <a:pt x="3602" y="2274"/>
                    <a:pt x="3498" y="1580"/>
                  </a:cubicBezTo>
                  <a:cubicBezTo>
                    <a:pt x="3462" y="1321"/>
                    <a:pt x="3382" y="1062"/>
                    <a:pt x="3221" y="857"/>
                  </a:cubicBezTo>
                  <a:cubicBezTo>
                    <a:pt x="2802" y="358"/>
                    <a:pt x="2017" y="358"/>
                    <a:pt x="1428" y="268"/>
                  </a:cubicBezTo>
                  <a:cubicBezTo>
                    <a:pt x="1268" y="251"/>
                    <a:pt x="54" y="179"/>
                    <a:pt x="1" y="1"/>
                  </a:cubicBezTo>
                  <a:close/>
                </a:path>
              </a:pathLst>
            </a:custGeom>
            <a:solidFill>
              <a:srgbClr val="FFC1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3"/>
            <p:cNvSpPr/>
            <p:nvPr/>
          </p:nvSpPr>
          <p:spPr>
            <a:xfrm>
              <a:off x="4051909" y="412224"/>
              <a:ext cx="1005211" cy="885644"/>
            </a:xfrm>
            <a:custGeom>
              <a:avLst/>
              <a:gdLst/>
              <a:ahLst/>
              <a:cxnLst/>
              <a:rect l="l" t="t" r="r" b="b"/>
              <a:pathLst>
                <a:path w="22589" h="19901" extrusionOk="0">
                  <a:moveTo>
                    <a:pt x="13090" y="1"/>
                  </a:moveTo>
                  <a:cubicBezTo>
                    <a:pt x="11351" y="1"/>
                    <a:pt x="9509" y="346"/>
                    <a:pt x="7699" y="1354"/>
                  </a:cubicBezTo>
                  <a:cubicBezTo>
                    <a:pt x="3176" y="3878"/>
                    <a:pt x="1936" y="6974"/>
                    <a:pt x="1258" y="7946"/>
                  </a:cubicBezTo>
                  <a:cubicBezTo>
                    <a:pt x="0" y="9757"/>
                    <a:pt x="5960" y="19901"/>
                    <a:pt x="5960" y="19901"/>
                  </a:cubicBezTo>
                  <a:lnTo>
                    <a:pt x="5835" y="16377"/>
                  </a:lnTo>
                  <a:lnTo>
                    <a:pt x="6914" y="14298"/>
                  </a:lnTo>
                  <a:lnTo>
                    <a:pt x="7173" y="6813"/>
                  </a:lnTo>
                  <a:cubicBezTo>
                    <a:pt x="7173" y="6813"/>
                    <a:pt x="7959" y="6852"/>
                    <a:pt x="9115" y="6852"/>
                  </a:cubicBezTo>
                  <a:cubicBezTo>
                    <a:pt x="11785" y="6852"/>
                    <a:pt x="16431" y="6648"/>
                    <a:pt x="17950" y="5297"/>
                  </a:cubicBezTo>
                  <a:cubicBezTo>
                    <a:pt x="17950" y="5297"/>
                    <a:pt x="18761" y="6189"/>
                    <a:pt x="19056" y="7393"/>
                  </a:cubicBezTo>
                  <a:cubicBezTo>
                    <a:pt x="19056" y="7393"/>
                    <a:pt x="22589" y="2067"/>
                    <a:pt x="19778" y="1265"/>
                  </a:cubicBezTo>
                  <a:cubicBezTo>
                    <a:pt x="18090" y="782"/>
                    <a:pt x="15707" y="1"/>
                    <a:pt x="130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3"/>
            <p:cNvSpPr/>
            <p:nvPr/>
          </p:nvSpPr>
          <p:spPr>
            <a:xfrm>
              <a:off x="4352423" y="638779"/>
              <a:ext cx="120328" cy="382365"/>
            </a:xfrm>
            <a:custGeom>
              <a:avLst/>
              <a:gdLst/>
              <a:ahLst/>
              <a:cxnLst/>
              <a:rect l="l" t="t" r="r" b="b"/>
              <a:pathLst>
                <a:path w="2704" h="8592" extrusionOk="0">
                  <a:moveTo>
                    <a:pt x="679" y="1"/>
                  </a:moveTo>
                  <a:lnTo>
                    <a:pt x="1" y="1446"/>
                  </a:lnTo>
                  <a:lnTo>
                    <a:pt x="90" y="8592"/>
                  </a:lnTo>
                  <a:cubicBezTo>
                    <a:pt x="2704" y="8119"/>
                    <a:pt x="679" y="1"/>
                    <a:pt x="6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a:off x="4771664" y="834583"/>
              <a:ext cx="110404" cy="51000"/>
            </a:xfrm>
            <a:custGeom>
              <a:avLst/>
              <a:gdLst/>
              <a:ahLst/>
              <a:cxnLst/>
              <a:rect l="l" t="t" r="r" b="b"/>
              <a:pathLst>
                <a:path w="2481" h="1146" extrusionOk="0">
                  <a:moveTo>
                    <a:pt x="604" y="1"/>
                  </a:moveTo>
                  <a:cubicBezTo>
                    <a:pt x="361" y="1"/>
                    <a:pt x="162" y="46"/>
                    <a:pt x="90" y="177"/>
                  </a:cubicBezTo>
                  <a:cubicBezTo>
                    <a:pt x="0" y="347"/>
                    <a:pt x="45" y="641"/>
                    <a:pt x="179" y="828"/>
                  </a:cubicBezTo>
                  <a:cubicBezTo>
                    <a:pt x="299" y="985"/>
                    <a:pt x="451" y="1007"/>
                    <a:pt x="694" y="1007"/>
                  </a:cubicBezTo>
                  <a:cubicBezTo>
                    <a:pt x="791" y="1007"/>
                    <a:pt x="903" y="1003"/>
                    <a:pt x="1033" y="1003"/>
                  </a:cubicBezTo>
                  <a:cubicBezTo>
                    <a:pt x="1229" y="1003"/>
                    <a:pt x="1466" y="1011"/>
                    <a:pt x="1758" y="1051"/>
                  </a:cubicBezTo>
                  <a:cubicBezTo>
                    <a:pt x="2082" y="1090"/>
                    <a:pt x="2275" y="1146"/>
                    <a:pt x="2369" y="1146"/>
                  </a:cubicBezTo>
                  <a:cubicBezTo>
                    <a:pt x="2407" y="1146"/>
                    <a:pt x="2428" y="1137"/>
                    <a:pt x="2436" y="1114"/>
                  </a:cubicBezTo>
                  <a:cubicBezTo>
                    <a:pt x="2480" y="971"/>
                    <a:pt x="2463" y="498"/>
                    <a:pt x="1936" y="249"/>
                  </a:cubicBezTo>
                  <a:cubicBezTo>
                    <a:pt x="1887" y="224"/>
                    <a:pt x="1140" y="1"/>
                    <a:pt x="604" y="1"/>
                  </a:cubicBezTo>
                  <a:close/>
                </a:path>
              </a:pathLst>
            </a:custGeom>
            <a:solidFill>
              <a:srgbClr val="303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3"/>
            <p:cNvSpPr/>
            <p:nvPr/>
          </p:nvSpPr>
          <p:spPr>
            <a:xfrm>
              <a:off x="4809357" y="965105"/>
              <a:ext cx="35378" cy="56429"/>
            </a:xfrm>
            <a:custGeom>
              <a:avLst/>
              <a:gdLst/>
              <a:ahLst/>
              <a:cxnLst/>
              <a:rect l="l" t="t" r="r" b="b"/>
              <a:pathLst>
                <a:path w="795" h="1268" extrusionOk="0">
                  <a:moveTo>
                    <a:pt x="377" y="1"/>
                  </a:moveTo>
                  <a:cubicBezTo>
                    <a:pt x="373" y="1"/>
                    <a:pt x="370" y="1"/>
                    <a:pt x="367" y="1"/>
                  </a:cubicBezTo>
                  <a:cubicBezTo>
                    <a:pt x="152" y="10"/>
                    <a:pt x="1" y="304"/>
                    <a:pt x="19" y="652"/>
                  </a:cubicBezTo>
                  <a:cubicBezTo>
                    <a:pt x="36" y="1003"/>
                    <a:pt x="218" y="1268"/>
                    <a:pt x="419" y="1268"/>
                  </a:cubicBezTo>
                  <a:cubicBezTo>
                    <a:pt x="422" y="1268"/>
                    <a:pt x="426" y="1268"/>
                    <a:pt x="429" y="1268"/>
                  </a:cubicBezTo>
                  <a:cubicBezTo>
                    <a:pt x="643" y="1259"/>
                    <a:pt x="795" y="964"/>
                    <a:pt x="777" y="616"/>
                  </a:cubicBezTo>
                  <a:cubicBezTo>
                    <a:pt x="759" y="265"/>
                    <a:pt x="578" y="1"/>
                    <a:pt x="377" y="1"/>
                  </a:cubicBezTo>
                  <a:close/>
                </a:path>
              </a:pathLst>
            </a:custGeom>
            <a:solidFill>
              <a:srgbClr val="303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3"/>
            <p:cNvSpPr/>
            <p:nvPr/>
          </p:nvSpPr>
          <p:spPr>
            <a:xfrm>
              <a:off x="3922100" y="2497497"/>
              <a:ext cx="46503" cy="416899"/>
            </a:xfrm>
            <a:custGeom>
              <a:avLst/>
              <a:gdLst/>
              <a:ahLst/>
              <a:cxnLst/>
              <a:rect l="l" t="t" r="r" b="b"/>
              <a:pathLst>
                <a:path w="1045" h="9368" extrusionOk="0">
                  <a:moveTo>
                    <a:pt x="1044" y="1"/>
                  </a:moveTo>
                  <a:lnTo>
                    <a:pt x="1044" y="1"/>
                  </a:lnTo>
                  <a:cubicBezTo>
                    <a:pt x="875" y="777"/>
                    <a:pt x="750" y="1553"/>
                    <a:pt x="634" y="2329"/>
                  </a:cubicBezTo>
                  <a:cubicBezTo>
                    <a:pt x="518" y="3105"/>
                    <a:pt x="420" y="3881"/>
                    <a:pt x="330" y="4666"/>
                  </a:cubicBezTo>
                  <a:cubicBezTo>
                    <a:pt x="250" y="5443"/>
                    <a:pt x="170" y="6228"/>
                    <a:pt x="116" y="7004"/>
                  </a:cubicBezTo>
                  <a:cubicBezTo>
                    <a:pt x="54" y="7789"/>
                    <a:pt x="9" y="8574"/>
                    <a:pt x="0" y="9368"/>
                  </a:cubicBezTo>
                  <a:cubicBezTo>
                    <a:pt x="170" y="8592"/>
                    <a:pt x="295" y="7816"/>
                    <a:pt x="411" y="7039"/>
                  </a:cubicBezTo>
                  <a:cubicBezTo>
                    <a:pt x="527" y="6263"/>
                    <a:pt x="625" y="5487"/>
                    <a:pt x="714" y="4702"/>
                  </a:cubicBezTo>
                  <a:cubicBezTo>
                    <a:pt x="794" y="3926"/>
                    <a:pt x="875" y="3141"/>
                    <a:pt x="928" y="2365"/>
                  </a:cubicBezTo>
                  <a:cubicBezTo>
                    <a:pt x="991" y="1580"/>
                    <a:pt x="1035" y="795"/>
                    <a:pt x="1044" y="1"/>
                  </a:cubicBezTo>
                  <a:close/>
                </a:path>
              </a:pathLst>
            </a:custGeom>
            <a:solidFill>
              <a:srgbClr val="303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3"/>
            <p:cNvSpPr/>
            <p:nvPr/>
          </p:nvSpPr>
          <p:spPr>
            <a:xfrm>
              <a:off x="3612019" y="2346816"/>
              <a:ext cx="522875" cy="649781"/>
            </a:xfrm>
            <a:custGeom>
              <a:avLst/>
              <a:gdLst/>
              <a:ahLst/>
              <a:cxnLst/>
              <a:rect l="l" t="t" r="r" b="b"/>
              <a:pathLst>
                <a:path w="11750" h="14601" extrusionOk="0">
                  <a:moveTo>
                    <a:pt x="5931" y="0"/>
                  </a:moveTo>
                  <a:cubicBezTo>
                    <a:pt x="4521" y="0"/>
                    <a:pt x="2608" y="608"/>
                    <a:pt x="251" y="2753"/>
                  </a:cubicBezTo>
                  <a:cubicBezTo>
                    <a:pt x="251" y="2753"/>
                    <a:pt x="1" y="5474"/>
                    <a:pt x="126" y="7633"/>
                  </a:cubicBezTo>
                  <a:cubicBezTo>
                    <a:pt x="215" y="9284"/>
                    <a:pt x="509" y="10372"/>
                    <a:pt x="688" y="12013"/>
                  </a:cubicBezTo>
                  <a:cubicBezTo>
                    <a:pt x="661" y="12567"/>
                    <a:pt x="688" y="13245"/>
                    <a:pt x="1089" y="13619"/>
                  </a:cubicBezTo>
                  <a:cubicBezTo>
                    <a:pt x="1862" y="14342"/>
                    <a:pt x="2797" y="14600"/>
                    <a:pt x="3695" y="14600"/>
                  </a:cubicBezTo>
                  <a:cubicBezTo>
                    <a:pt x="5213" y="14600"/>
                    <a:pt x="6627" y="13864"/>
                    <a:pt x="6986" y="13387"/>
                  </a:cubicBezTo>
                  <a:lnTo>
                    <a:pt x="11750" y="8445"/>
                  </a:lnTo>
                  <a:lnTo>
                    <a:pt x="5398" y="7357"/>
                  </a:lnTo>
                  <a:cubicBezTo>
                    <a:pt x="6745" y="4707"/>
                    <a:pt x="7780" y="3280"/>
                    <a:pt x="8761" y="1041"/>
                  </a:cubicBezTo>
                  <a:cubicBezTo>
                    <a:pt x="8761" y="1041"/>
                    <a:pt x="7776" y="0"/>
                    <a:pt x="5931" y="0"/>
                  </a:cubicBezTo>
                  <a:close/>
                </a:path>
              </a:pathLst>
            </a:custGeom>
            <a:solidFill>
              <a:srgbClr val="FFC1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3"/>
            <p:cNvSpPr/>
            <p:nvPr/>
          </p:nvSpPr>
          <p:spPr>
            <a:xfrm>
              <a:off x="3673163" y="2798012"/>
              <a:ext cx="97722" cy="114816"/>
            </a:xfrm>
            <a:custGeom>
              <a:avLst/>
              <a:gdLst/>
              <a:ahLst/>
              <a:cxnLst/>
              <a:rect l="l" t="t" r="r" b="b"/>
              <a:pathLst>
                <a:path w="2196" h="2580" extrusionOk="0">
                  <a:moveTo>
                    <a:pt x="1" y="1"/>
                  </a:moveTo>
                  <a:cubicBezTo>
                    <a:pt x="1" y="28"/>
                    <a:pt x="81" y="2285"/>
                    <a:pt x="2169" y="2579"/>
                  </a:cubicBezTo>
                  <a:lnTo>
                    <a:pt x="2195" y="2401"/>
                  </a:lnTo>
                  <a:cubicBezTo>
                    <a:pt x="251" y="2133"/>
                    <a:pt x="179" y="90"/>
                    <a:pt x="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3"/>
            <p:cNvSpPr/>
            <p:nvPr/>
          </p:nvSpPr>
          <p:spPr>
            <a:xfrm>
              <a:off x="4698995" y="1041735"/>
              <a:ext cx="92560" cy="81840"/>
            </a:xfrm>
            <a:custGeom>
              <a:avLst/>
              <a:gdLst/>
              <a:ahLst/>
              <a:cxnLst/>
              <a:rect l="l" t="t" r="r" b="b"/>
              <a:pathLst>
                <a:path w="2080" h="1839" extrusionOk="0">
                  <a:moveTo>
                    <a:pt x="1301" y="0"/>
                  </a:moveTo>
                  <a:cubicBezTo>
                    <a:pt x="761" y="0"/>
                    <a:pt x="7" y="315"/>
                    <a:pt x="1" y="322"/>
                  </a:cubicBezTo>
                  <a:lnTo>
                    <a:pt x="81" y="473"/>
                  </a:lnTo>
                  <a:cubicBezTo>
                    <a:pt x="183" y="419"/>
                    <a:pt x="886" y="170"/>
                    <a:pt x="1320" y="170"/>
                  </a:cubicBezTo>
                  <a:cubicBezTo>
                    <a:pt x="1458" y="170"/>
                    <a:pt x="1569" y="195"/>
                    <a:pt x="1624" y="259"/>
                  </a:cubicBezTo>
                  <a:cubicBezTo>
                    <a:pt x="1794" y="464"/>
                    <a:pt x="1419" y="1249"/>
                    <a:pt x="1089" y="1749"/>
                  </a:cubicBezTo>
                  <a:lnTo>
                    <a:pt x="1241" y="1838"/>
                  </a:lnTo>
                  <a:cubicBezTo>
                    <a:pt x="1384" y="1624"/>
                    <a:pt x="2079" y="527"/>
                    <a:pt x="1758" y="152"/>
                  </a:cubicBezTo>
                  <a:cubicBezTo>
                    <a:pt x="1664" y="41"/>
                    <a:pt x="1496" y="0"/>
                    <a:pt x="13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3"/>
            <p:cNvSpPr/>
            <p:nvPr/>
          </p:nvSpPr>
          <p:spPr>
            <a:xfrm>
              <a:off x="4635893" y="1205277"/>
              <a:ext cx="104442" cy="17133"/>
            </a:xfrm>
            <a:custGeom>
              <a:avLst/>
              <a:gdLst/>
              <a:ahLst/>
              <a:cxnLst/>
              <a:rect l="l" t="t" r="r" b="b"/>
              <a:pathLst>
                <a:path w="2347" h="385" extrusionOk="0">
                  <a:moveTo>
                    <a:pt x="72" y="1"/>
                  </a:moveTo>
                  <a:lnTo>
                    <a:pt x="0" y="162"/>
                  </a:lnTo>
                  <a:cubicBezTo>
                    <a:pt x="27" y="170"/>
                    <a:pt x="509" y="385"/>
                    <a:pt x="1187" y="385"/>
                  </a:cubicBezTo>
                  <a:cubicBezTo>
                    <a:pt x="1535" y="385"/>
                    <a:pt x="1936" y="331"/>
                    <a:pt x="2347" y="162"/>
                  </a:cubicBezTo>
                  <a:lnTo>
                    <a:pt x="2284" y="1"/>
                  </a:lnTo>
                  <a:cubicBezTo>
                    <a:pt x="1897" y="157"/>
                    <a:pt x="1521" y="209"/>
                    <a:pt x="1192" y="209"/>
                  </a:cubicBezTo>
                  <a:cubicBezTo>
                    <a:pt x="543" y="209"/>
                    <a:pt x="78" y="7"/>
                    <a:pt x="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3"/>
            <p:cNvSpPr/>
            <p:nvPr/>
          </p:nvSpPr>
          <p:spPr>
            <a:xfrm>
              <a:off x="5108313" y="2131476"/>
              <a:ext cx="40139" cy="553878"/>
            </a:xfrm>
            <a:custGeom>
              <a:avLst/>
              <a:gdLst/>
              <a:ahLst/>
              <a:cxnLst/>
              <a:rect l="l" t="t" r="r" b="b"/>
              <a:pathLst>
                <a:path w="902" h="12446" extrusionOk="0">
                  <a:moveTo>
                    <a:pt x="669" y="1"/>
                  </a:moveTo>
                  <a:lnTo>
                    <a:pt x="9" y="5371"/>
                  </a:lnTo>
                  <a:lnTo>
                    <a:pt x="0" y="5380"/>
                  </a:lnTo>
                  <a:lnTo>
                    <a:pt x="741" y="12445"/>
                  </a:lnTo>
                  <a:lnTo>
                    <a:pt x="901" y="12445"/>
                  </a:lnTo>
                  <a:lnTo>
                    <a:pt x="179" y="5389"/>
                  </a:lnTo>
                  <a:lnTo>
                    <a:pt x="839" y="18"/>
                  </a:lnTo>
                  <a:lnTo>
                    <a:pt x="6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3"/>
            <p:cNvSpPr/>
            <p:nvPr/>
          </p:nvSpPr>
          <p:spPr>
            <a:xfrm>
              <a:off x="3764256" y="842282"/>
              <a:ext cx="844254" cy="1842626"/>
            </a:xfrm>
            <a:custGeom>
              <a:avLst/>
              <a:gdLst/>
              <a:ahLst/>
              <a:cxnLst/>
              <a:rect l="l" t="t" r="r" b="b"/>
              <a:pathLst>
                <a:path w="18972" h="41405" extrusionOk="0">
                  <a:moveTo>
                    <a:pt x="10551" y="1"/>
                  </a:moveTo>
                  <a:cubicBezTo>
                    <a:pt x="10492" y="1"/>
                    <a:pt x="10456" y="15"/>
                    <a:pt x="10452" y="49"/>
                  </a:cubicBezTo>
                  <a:cubicBezTo>
                    <a:pt x="8975" y="14780"/>
                    <a:pt x="1" y="21312"/>
                    <a:pt x="2678" y="21312"/>
                  </a:cubicBezTo>
                  <a:cubicBezTo>
                    <a:pt x="2911" y="21312"/>
                    <a:pt x="3232" y="21263"/>
                    <a:pt x="3654" y="21165"/>
                  </a:cubicBezTo>
                  <a:cubicBezTo>
                    <a:pt x="3823" y="21125"/>
                    <a:pt x="3983" y="21106"/>
                    <a:pt x="4137" y="21106"/>
                  </a:cubicBezTo>
                  <a:cubicBezTo>
                    <a:pt x="8686" y="21106"/>
                    <a:pt x="6905" y="37859"/>
                    <a:pt x="9123" y="40586"/>
                  </a:cubicBezTo>
                  <a:cubicBezTo>
                    <a:pt x="9391" y="40907"/>
                    <a:pt x="9730" y="41201"/>
                    <a:pt x="10131" y="41326"/>
                  </a:cubicBezTo>
                  <a:cubicBezTo>
                    <a:pt x="10307" y="41380"/>
                    <a:pt x="10484" y="41405"/>
                    <a:pt x="10660" y="41405"/>
                  </a:cubicBezTo>
                  <a:cubicBezTo>
                    <a:pt x="12596" y="41405"/>
                    <a:pt x="14473" y="38387"/>
                    <a:pt x="15332" y="37071"/>
                  </a:cubicBezTo>
                  <a:cubicBezTo>
                    <a:pt x="16581" y="35144"/>
                    <a:pt x="17491" y="32994"/>
                    <a:pt x="17990" y="30755"/>
                  </a:cubicBezTo>
                  <a:cubicBezTo>
                    <a:pt x="18972" y="26401"/>
                    <a:pt x="17937" y="22200"/>
                    <a:pt x="16715" y="17998"/>
                  </a:cubicBezTo>
                  <a:cubicBezTo>
                    <a:pt x="15849" y="15018"/>
                    <a:pt x="14993" y="12226"/>
                    <a:pt x="14716" y="9148"/>
                  </a:cubicBezTo>
                  <a:cubicBezTo>
                    <a:pt x="14574" y="7658"/>
                    <a:pt x="14725" y="6151"/>
                    <a:pt x="14556" y="4661"/>
                  </a:cubicBezTo>
                  <a:cubicBezTo>
                    <a:pt x="14395" y="3323"/>
                    <a:pt x="13940" y="1833"/>
                    <a:pt x="12870" y="941"/>
                  </a:cubicBezTo>
                  <a:cubicBezTo>
                    <a:pt x="12689" y="792"/>
                    <a:pt x="10983" y="1"/>
                    <a:pt x="10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3"/>
            <p:cNvSpPr/>
            <p:nvPr/>
          </p:nvSpPr>
          <p:spPr>
            <a:xfrm>
              <a:off x="3705738" y="1792868"/>
              <a:ext cx="937303" cy="972691"/>
            </a:xfrm>
            <a:custGeom>
              <a:avLst/>
              <a:gdLst/>
              <a:ahLst/>
              <a:cxnLst/>
              <a:rect l="l" t="t" r="r" b="b"/>
              <a:pathLst>
                <a:path w="21063" h="21857" extrusionOk="0">
                  <a:moveTo>
                    <a:pt x="16995" y="0"/>
                  </a:moveTo>
                  <a:lnTo>
                    <a:pt x="7494" y="9661"/>
                  </a:lnTo>
                  <a:cubicBezTo>
                    <a:pt x="4577" y="12231"/>
                    <a:pt x="2284" y="15674"/>
                    <a:pt x="0" y="18761"/>
                  </a:cubicBezTo>
                  <a:lnTo>
                    <a:pt x="5362" y="21366"/>
                  </a:lnTo>
                  <a:lnTo>
                    <a:pt x="8716" y="21856"/>
                  </a:lnTo>
                  <a:cubicBezTo>
                    <a:pt x="11009" y="19635"/>
                    <a:pt x="12445" y="17815"/>
                    <a:pt x="14203" y="15175"/>
                  </a:cubicBezTo>
                  <a:lnTo>
                    <a:pt x="21063" y="1499"/>
                  </a:lnTo>
                  <a:lnTo>
                    <a:pt x="16995" y="0"/>
                  </a:lnTo>
                  <a:close/>
                </a:path>
              </a:pathLst>
            </a:custGeom>
            <a:solidFill>
              <a:srgbClr val="FFC1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3"/>
            <p:cNvSpPr/>
            <p:nvPr/>
          </p:nvSpPr>
          <p:spPr>
            <a:xfrm>
              <a:off x="4185278" y="975117"/>
              <a:ext cx="248176" cy="239290"/>
            </a:xfrm>
            <a:custGeom>
              <a:avLst/>
              <a:gdLst/>
              <a:ahLst/>
              <a:cxnLst/>
              <a:rect l="l" t="t" r="r" b="b"/>
              <a:pathLst>
                <a:path w="5577" h="5377" extrusionOk="0">
                  <a:moveTo>
                    <a:pt x="2642" y="0"/>
                  </a:moveTo>
                  <a:cubicBezTo>
                    <a:pt x="2416" y="0"/>
                    <a:pt x="2188" y="34"/>
                    <a:pt x="1964" y="106"/>
                  </a:cubicBezTo>
                  <a:cubicBezTo>
                    <a:pt x="670" y="516"/>
                    <a:pt x="1" y="2006"/>
                    <a:pt x="456" y="3433"/>
                  </a:cubicBezTo>
                  <a:cubicBezTo>
                    <a:pt x="832" y="4612"/>
                    <a:pt x="1858" y="5377"/>
                    <a:pt x="2932" y="5377"/>
                  </a:cubicBezTo>
                  <a:cubicBezTo>
                    <a:pt x="3159" y="5377"/>
                    <a:pt x="3388" y="5343"/>
                    <a:pt x="3614" y="5271"/>
                  </a:cubicBezTo>
                  <a:cubicBezTo>
                    <a:pt x="4899" y="4861"/>
                    <a:pt x="5577" y="3371"/>
                    <a:pt x="5122" y="1944"/>
                  </a:cubicBezTo>
                  <a:cubicBezTo>
                    <a:pt x="4746" y="765"/>
                    <a:pt x="3714" y="0"/>
                    <a:pt x="2642" y="0"/>
                  </a:cubicBezTo>
                  <a:close/>
                </a:path>
              </a:pathLst>
            </a:custGeom>
            <a:solidFill>
              <a:srgbClr val="FFC1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3"/>
            <p:cNvSpPr/>
            <p:nvPr/>
          </p:nvSpPr>
          <p:spPr>
            <a:xfrm>
              <a:off x="4278997" y="1182670"/>
              <a:ext cx="131453" cy="154468"/>
            </a:xfrm>
            <a:custGeom>
              <a:avLst/>
              <a:gdLst/>
              <a:ahLst/>
              <a:cxnLst/>
              <a:rect l="l" t="t" r="r" b="b"/>
              <a:pathLst>
                <a:path w="2954" h="3471" extrusionOk="0">
                  <a:moveTo>
                    <a:pt x="634" y="0"/>
                  </a:moveTo>
                  <a:cubicBezTo>
                    <a:pt x="232" y="348"/>
                    <a:pt x="0" y="937"/>
                    <a:pt x="0" y="1562"/>
                  </a:cubicBezTo>
                  <a:cubicBezTo>
                    <a:pt x="0" y="2614"/>
                    <a:pt x="660" y="3471"/>
                    <a:pt x="1472" y="3471"/>
                  </a:cubicBezTo>
                  <a:cubicBezTo>
                    <a:pt x="2293" y="3471"/>
                    <a:pt x="2953" y="2614"/>
                    <a:pt x="2953" y="1562"/>
                  </a:cubicBezTo>
                  <a:cubicBezTo>
                    <a:pt x="2953" y="982"/>
                    <a:pt x="2748" y="438"/>
                    <a:pt x="2400" y="72"/>
                  </a:cubicBezTo>
                  <a:lnTo>
                    <a:pt x="2141" y="313"/>
                  </a:lnTo>
                  <a:cubicBezTo>
                    <a:pt x="2436" y="616"/>
                    <a:pt x="2605" y="1071"/>
                    <a:pt x="2605" y="1562"/>
                  </a:cubicBezTo>
                  <a:cubicBezTo>
                    <a:pt x="2605" y="2427"/>
                    <a:pt x="2097" y="3123"/>
                    <a:pt x="1472" y="3123"/>
                  </a:cubicBezTo>
                  <a:cubicBezTo>
                    <a:pt x="857" y="3123"/>
                    <a:pt x="348" y="2427"/>
                    <a:pt x="348" y="1562"/>
                  </a:cubicBezTo>
                  <a:cubicBezTo>
                    <a:pt x="348" y="1035"/>
                    <a:pt x="544" y="545"/>
                    <a:pt x="866" y="259"/>
                  </a:cubicBezTo>
                  <a:lnTo>
                    <a:pt x="6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3"/>
            <p:cNvSpPr/>
            <p:nvPr/>
          </p:nvSpPr>
          <p:spPr>
            <a:xfrm>
              <a:off x="4255945" y="1047209"/>
              <a:ext cx="108046" cy="104536"/>
            </a:xfrm>
            <a:custGeom>
              <a:avLst/>
              <a:gdLst/>
              <a:ahLst/>
              <a:cxnLst/>
              <a:rect l="l" t="t" r="r" b="b"/>
              <a:pathLst>
                <a:path w="2428" h="2349" extrusionOk="0">
                  <a:moveTo>
                    <a:pt x="846" y="1"/>
                  </a:moveTo>
                  <a:cubicBezTo>
                    <a:pt x="398" y="1"/>
                    <a:pt x="22" y="143"/>
                    <a:pt x="1" y="154"/>
                  </a:cubicBezTo>
                  <a:lnTo>
                    <a:pt x="63" y="315"/>
                  </a:lnTo>
                  <a:cubicBezTo>
                    <a:pt x="69" y="315"/>
                    <a:pt x="428" y="178"/>
                    <a:pt x="848" y="178"/>
                  </a:cubicBezTo>
                  <a:cubicBezTo>
                    <a:pt x="1114" y="178"/>
                    <a:pt x="1403" y="233"/>
                    <a:pt x="1642" y="413"/>
                  </a:cubicBezTo>
                  <a:cubicBezTo>
                    <a:pt x="2079" y="734"/>
                    <a:pt x="2249" y="1385"/>
                    <a:pt x="2169" y="2340"/>
                  </a:cubicBezTo>
                  <a:lnTo>
                    <a:pt x="2338" y="2349"/>
                  </a:lnTo>
                  <a:cubicBezTo>
                    <a:pt x="2427" y="1332"/>
                    <a:pt x="2231" y="636"/>
                    <a:pt x="1749" y="270"/>
                  </a:cubicBezTo>
                  <a:cubicBezTo>
                    <a:pt x="1472" y="64"/>
                    <a:pt x="1143" y="1"/>
                    <a:pt x="8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3"/>
            <p:cNvSpPr/>
            <p:nvPr/>
          </p:nvSpPr>
          <p:spPr>
            <a:xfrm>
              <a:off x="4275436" y="1085791"/>
              <a:ext cx="74271" cy="48508"/>
            </a:xfrm>
            <a:custGeom>
              <a:avLst/>
              <a:gdLst/>
              <a:ahLst/>
              <a:cxnLst/>
              <a:rect l="l" t="t" r="r" b="b"/>
              <a:pathLst>
                <a:path w="1669" h="1090" extrusionOk="0">
                  <a:moveTo>
                    <a:pt x="1668" y="1"/>
                  </a:moveTo>
                  <a:cubicBezTo>
                    <a:pt x="312" y="10"/>
                    <a:pt x="9" y="1027"/>
                    <a:pt x="0" y="1036"/>
                  </a:cubicBezTo>
                  <a:lnTo>
                    <a:pt x="170" y="1089"/>
                  </a:lnTo>
                  <a:cubicBezTo>
                    <a:pt x="178" y="1053"/>
                    <a:pt x="446" y="188"/>
                    <a:pt x="1668" y="179"/>
                  </a:cubicBezTo>
                  <a:lnTo>
                    <a:pt x="16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3"/>
            <p:cNvSpPr/>
            <p:nvPr/>
          </p:nvSpPr>
          <p:spPr>
            <a:xfrm>
              <a:off x="4312372" y="713407"/>
              <a:ext cx="343006" cy="772252"/>
            </a:xfrm>
            <a:custGeom>
              <a:avLst/>
              <a:gdLst/>
              <a:ahLst/>
              <a:cxnLst/>
              <a:rect l="l" t="t" r="r" b="b"/>
              <a:pathLst>
                <a:path w="7708" h="17353" extrusionOk="0">
                  <a:moveTo>
                    <a:pt x="7379" y="0"/>
                  </a:moveTo>
                  <a:cubicBezTo>
                    <a:pt x="2626" y="0"/>
                    <a:pt x="1" y="3599"/>
                    <a:pt x="187" y="8458"/>
                  </a:cubicBezTo>
                  <a:cubicBezTo>
                    <a:pt x="196" y="8717"/>
                    <a:pt x="258" y="13141"/>
                    <a:pt x="3193" y="15711"/>
                  </a:cubicBezTo>
                  <a:cubicBezTo>
                    <a:pt x="4139" y="16531"/>
                    <a:pt x="6004" y="17201"/>
                    <a:pt x="7707" y="17352"/>
                  </a:cubicBezTo>
                  <a:lnTo>
                    <a:pt x="7467" y="1"/>
                  </a:lnTo>
                  <a:cubicBezTo>
                    <a:pt x="7437" y="1"/>
                    <a:pt x="7408" y="0"/>
                    <a:pt x="73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3"/>
            <p:cNvSpPr/>
            <p:nvPr/>
          </p:nvSpPr>
          <p:spPr>
            <a:xfrm>
              <a:off x="4331062" y="679675"/>
              <a:ext cx="342961" cy="772207"/>
            </a:xfrm>
            <a:custGeom>
              <a:avLst/>
              <a:gdLst/>
              <a:ahLst/>
              <a:cxnLst/>
              <a:rect l="l" t="t" r="r" b="b"/>
              <a:pathLst>
                <a:path w="7707" h="17352" extrusionOk="0">
                  <a:moveTo>
                    <a:pt x="7378" y="0"/>
                  </a:moveTo>
                  <a:cubicBezTo>
                    <a:pt x="2625" y="0"/>
                    <a:pt x="0" y="3599"/>
                    <a:pt x="186" y="8458"/>
                  </a:cubicBezTo>
                  <a:cubicBezTo>
                    <a:pt x="195" y="8716"/>
                    <a:pt x="258" y="13141"/>
                    <a:pt x="3193" y="15710"/>
                  </a:cubicBezTo>
                  <a:cubicBezTo>
                    <a:pt x="4138" y="16531"/>
                    <a:pt x="6012" y="17200"/>
                    <a:pt x="7707" y="17352"/>
                  </a:cubicBezTo>
                  <a:lnTo>
                    <a:pt x="7466" y="1"/>
                  </a:lnTo>
                  <a:cubicBezTo>
                    <a:pt x="7436" y="0"/>
                    <a:pt x="7407" y="0"/>
                    <a:pt x="73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3"/>
            <p:cNvSpPr/>
            <p:nvPr/>
          </p:nvSpPr>
          <p:spPr>
            <a:xfrm>
              <a:off x="4498919" y="843172"/>
              <a:ext cx="107156" cy="33644"/>
            </a:xfrm>
            <a:custGeom>
              <a:avLst/>
              <a:gdLst/>
              <a:ahLst/>
              <a:cxnLst/>
              <a:rect l="l" t="t" r="r" b="b"/>
              <a:pathLst>
                <a:path w="2408" h="756" extrusionOk="0">
                  <a:moveTo>
                    <a:pt x="1392" y="1"/>
                  </a:moveTo>
                  <a:cubicBezTo>
                    <a:pt x="1229" y="1"/>
                    <a:pt x="1059" y="19"/>
                    <a:pt x="893" y="64"/>
                  </a:cubicBezTo>
                  <a:cubicBezTo>
                    <a:pt x="456" y="189"/>
                    <a:pt x="1" y="502"/>
                    <a:pt x="72" y="644"/>
                  </a:cubicBezTo>
                  <a:cubicBezTo>
                    <a:pt x="110" y="723"/>
                    <a:pt x="312" y="755"/>
                    <a:pt x="582" y="755"/>
                  </a:cubicBezTo>
                  <a:cubicBezTo>
                    <a:pt x="1268" y="755"/>
                    <a:pt x="2394" y="546"/>
                    <a:pt x="2400" y="341"/>
                  </a:cubicBezTo>
                  <a:cubicBezTo>
                    <a:pt x="2407" y="210"/>
                    <a:pt x="1938" y="1"/>
                    <a:pt x="13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3"/>
            <p:cNvSpPr/>
            <p:nvPr/>
          </p:nvSpPr>
          <p:spPr>
            <a:xfrm>
              <a:off x="4530693" y="986955"/>
              <a:ext cx="46458" cy="44948"/>
            </a:xfrm>
            <a:custGeom>
              <a:avLst/>
              <a:gdLst/>
              <a:ahLst/>
              <a:cxnLst/>
              <a:rect l="l" t="t" r="r" b="b"/>
              <a:pathLst>
                <a:path w="1044" h="1010" extrusionOk="0">
                  <a:moveTo>
                    <a:pt x="516" y="0"/>
                  </a:moveTo>
                  <a:cubicBezTo>
                    <a:pt x="511" y="0"/>
                    <a:pt x="505" y="0"/>
                    <a:pt x="500" y="0"/>
                  </a:cubicBezTo>
                  <a:cubicBezTo>
                    <a:pt x="214" y="18"/>
                    <a:pt x="0" y="250"/>
                    <a:pt x="18" y="536"/>
                  </a:cubicBezTo>
                  <a:cubicBezTo>
                    <a:pt x="35" y="801"/>
                    <a:pt x="250" y="1010"/>
                    <a:pt x="520" y="1010"/>
                  </a:cubicBezTo>
                  <a:cubicBezTo>
                    <a:pt x="531" y="1010"/>
                    <a:pt x="542" y="1009"/>
                    <a:pt x="553" y="1008"/>
                  </a:cubicBezTo>
                  <a:cubicBezTo>
                    <a:pt x="830" y="1000"/>
                    <a:pt x="1044" y="759"/>
                    <a:pt x="1026" y="482"/>
                  </a:cubicBezTo>
                  <a:cubicBezTo>
                    <a:pt x="1017" y="211"/>
                    <a:pt x="786" y="0"/>
                    <a:pt x="5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3"/>
            <p:cNvSpPr/>
            <p:nvPr/>
          </p:nvSpPr>
          <p:spPr>
            <a:xfrm>
              <a:off x="4505283" y="977342"/>
              <a:ext cx="110404" cy="31864"/>
            </a:xfrm>
            <a:custGeom>
              <a:avLst/>
              <a:gdLst/>
              <a:ahLst/>
              <a:cxnLst/>
              <a:rect l="l" t="t" r="r" b="b"/>
              <a:pathLst>
                <a:path w="2481" h="716" extrusionOk="0">
                  <a:moveTo>
                    <a:pt x="1546" y="0"/>
                  </a:moveTo>
                  <a:cubicBezTo>
                    <a:pt x="1493" y="0"/>
                    <a:pt x="1439" y="6"/>
                    <a:pt x="1383" y="20"/>
                  </a:cubicBezTo>
                  <a:cubicBezTo>
                    <a:pt x="1075" y="96"/>
                    <a:pt x="748" y="116"/>
                    <a:pt x="490" y="116"/>
                  </a:cubicBezTo>
                  <a:cubicBezTo>
                    <a:pt x="203" y="116"/>
                    <a:pt x="0" y="92"/>
                    <a:pt x="0" y="92"/>
                  </a:cubicBezTo>
                  <a:lnTo>
                    <a:pt x="0" y="92"/>
                  </a:lnTo>
                  <a:cubicBezTo>
                    <a:pt x="0" y="92"/>
                    <a:pt x="150" y="588"/>
                    <a:pt x="910" y="588"/>
                  </a:cubicBezTo>
                  <a:cubicBezTo>
                    <a:pt x="958" y="588"/>
                    <a:pt x="1009" y="586"/>
                    <a:pt x="1062" y="582"/>
                  </a:cubicBezTo>
                  <a:cubicBezTo>
                    <a:pt x="1184" y="574"/>
                    <a:pt x="1300" y="570"/>
                    <a:pt x="1408" y="570"/>
                  </a:cubicBezTo>
                  <a:cubicBezTo>
                    <a:pt x="2089" y="570"/>
                    <a:pt x="2480" y="716"/>
                    <a:pt x="2480" y="716"/>
                  </a:cubicBezTo>
                  <a:cubicBezTo>
                    <a:pt x="2480" y="716"/>
                    <a:pt x="2107" y="0"/>
                    <a:pt x="15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3"/>
            <p:cNvSpPr/>
            <p:nvPr/>
          </p:nvSpPr>
          <p:spPr>
            <a:xfrm>
              <a:off x="4539014" y="1152098"/>
              <a:ext cx="131854" cy="64351"/>
            </a:xfrm>
            <a:custGeom>
              <a:avLst/>
              <a:gdLst/>
              <a:ahLst/>
              <a:cxnLst/>
              <a:rect l="l" t="t" r="r" b="b"/>
              <a:pathLst>
                <a:path w="2963" h="1446" extrusionOk="0">
                  <a:moveTo>
                    <a:pt x="1" y="1"/>
                  </a:moveTo>
                  <a:lnTo>
                    <a:pt x="2962" y="1446"/>
                  </a:lnTo>
                  <a:lnTo>
                    <a:pt x="2962" y="1062"/>
                  </a:lnTo>
                  <a:cubicBezTo>
                    <a:pt x="2962" y="1062"/>
                    <a:pt x="2962" y="438"/>
                    <a:pt x="2347" y="179"/>
                  </a:cubicBezTo>
                  <a:cubicBezTo>
                    <a:pt x="2035" y="54"/>
                    <a:pt x="1"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3"/>
            <p:cNvSpPr/>
            <p:nvPr/>
          </p:nvSpPr>
          <p:spPr>
            <a:xfrm>
              <a:off x="4539014" y="1152098"/>
              <a:ext cx="131854" cy="95102"/>
            </a:xfrm>
            <a:custGeom>
              <a:avLst/>
              <a:gdLst/>
              <a:ahLst/>
              <a:cxnLst/>
              <a:rect l="l" t="t" r="r" b="b"/>
              <a:pathLst>
                <a:path w="2963" h="2137" extrusionOk="0">
                  <a:moveTo>
                    <a:pt x="1" y="1"/>
                  </a:moveTo>
                  <a:lnTo>
                    <a:pt x="1" y="1"/>
                  </a:lnTo>
                  <a:cubicBezTo>
                    <a:pt x="1" y="1"/>
                    <a:pt x="866" y="1508"/>
                    <a:pt x="1615" y="1883"/>
                  </a:cubicBezTo>
                  <a:cubicBezTo>
                    <a:pt x="2064" y="2107"/>
                    <a:pt x="2585" y="2136"/>
                    <a:pt x="2827" y="2136"/>
                  </a:cubicBezTo>
                  <a:cubicBezTo>
                    <a:pt x="2912" y="2136"/>
                    <a:pt x="2962" y="2133"/>
                    <a:pt x="2962" y="2133"/>
                  </a:cubicBezTo>
                  <a:lnTo>
                    <a:pt x="2962" y="144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3"/>
            <p:cNvSpPr/>
            <p:nvPr/>
          </p:nvSpPr>
          <p:spPr>
            <a:xfrm>
              <a:off x="4369912" y="1275099"/>
              <a:ext cx="452209" cy="593530"/>
            </a:xfrm>
            <a:custGeom>
              <a:avLst/>
              <a:gdLst/>
              <a:ahLst/>
              <a:cxnLst/>
              <a:rect l="l" t="t" r="r" b="b"/>
              <a:pathLst>
                <a:path w="10162" h="13337" extrusionOk="0">
                  <a:moveTo>
                    <a:pt x="7144" y="0"/>
                  </a:moveTo>
                  <a:cubicBezTo>
                    <a:pt x="7098" y="0"/>
                    <a:pt x="7051" y="4"/>
                    <a:pt x="7003" y="11"/>
                  </a:cubicBezTo>
                  <a:cubicBezTo>
                    <a:pt x="6869" y="20"/>
                    <a:pt x="6771" y="127"/>
                    <a:pt x="6753" y="252"/>
                  </a:cubicBezTo>
                  <a:lnTo>
                    <a:pt x="6120" y="4793"/>
                  </a:lnTo>
                  <a:cubicBezTo>
                    <a:pt x="5858" y="5198"/>
                    <a:pt x="5320" y="5598"/>
                    <a:pt x="4754" y="5598"/>
                  </a:cubicBezTo>
                  <a:cubicBezTo>
                    <a:pt x="4049" y="5598"/>
                    <a:pt x="3301" y="4977"/>
                    <a:pt x="2989" y="2973"/>
                  </a:cubicBezTo>
                  <a:cubicBezTo>
                    <a:pt x="2980" y="2910"/>
                    <a:pt x="2891" y="2723"/>
                    <a:pt x="2784" y="2500"/>
                  </a:cubicBezTo>
                  <a:cubicBezTo>
                    <a:pt x="2552" y="2036"/>
                    <a:pt x="2204" y="1635"/>
                    <a:pt x="1784" y="1322"/>
                  </a:cubicBezTo>
                  <a:lnTo>
                    <a:pt x="1178" y="885"/>
                  </a:lnTo>
                  <a:cubicBezTo>
                    <a:pt x="1115" y="823"/>
                    <a:pt x="1031" y="789"/>
                    <a:pt x="946" y="789"/>
                  </a:cubicBezTo>
                  <a:cubicBezTo>
                    <a:pt x="897" y="789"/>
                    <a:pt x="848" y="800"/>
                    <a:pt x="803" y="823"/>
                  </a:cubicBezTo>
                  <a:cubicBezTo>
                    <a:pt x="759" y="850"/>
                    <a:pt x="705" y="885"/>
                    <a:pt x="660" y="921"/>
                  </a:cubicBezTo>
                  <a:cubicBezTo>
                    <a:pt x="0" y="1483"/>
                    <a:pt x="1749" y="3374"/>
                    <a:pt x="1410" y="4311"/>
                  </a:cubicBezTo>
                  <a:cubicBezTo>
                    <a:pt x="1321" y="4552"/>
                    <a:pt x="1517" y="5533"/>
                    <a:pt x="1561" y="5783"/>
                  </a:cubicBezTo>
                  <a:lnTo>
                    <a:pt x="982" y="9209"/>
                  </a:lnTo>
                  <a:cubicBezTo>
                    <a:pt x="955" y="9601"/>
                    <a:pt x="1017" y="9994"/>
                    <a:pt x="1169" y="10359"/>
                  </a:cubicBezTo>
                  <a:lnTo>
                    <a:pt x="2222" y="12795"/>
                  </a:lnTo>
                  <a:cubicBezTo>
                    <a:pt x="2222" y="12795"/>
                    <a:pt x="4058" y="13337"/>
                    <a:pt x="5259" y="13337"/>
                  </a:cubicBezTo>
                  <a:cubicBezTo>
                    <a:pt x="5644" y="13337"/>
                    <a:pt x="5965" y="13281"/>
                    <a:pt x="6138" y="13134"/>
                  </a:cubicBezTo>
                  <a:cubicBezTo>
                    <a:pt x="7396" y="12072"/>
                    <a:pt x="9430" y="9012"/>
                    <a:pt x="9796" y="8397"/>
                  </a:cubicBezTo>
                  <a:cubicBezTo>
                    <a:pt x="10161" y="7781"/>
                    <a:pt x="8092" y="3339"/>
                    <a:pt x="8092" y="3339"/>
                  </a:cubicBezTo>
                  <a:cubicBezTo>
                    <a:pt x="8092" y="563"/>
                    <a:pt x="7696" y="0"/>
                    <a:pt x="7144" y="0"/>
                  </a:cubicBezTo>
                  <a:close/>
                </a:path>
              </a:pathLst>
            </a:custGeom>
            <a:solidFill>
              <a:srgbClr val="FFC1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3"/>
            <p:cNvSpPr/>
            <p:nvPr/>
          </p:nvSpPr>
          <p:spPr>
            <a:xfrm>
              <a:off x="4722046" y="1423242"/>
              <a:ext cx="11525" cy="109209"/>
            </a:xfrm>
            <a:custGeom>
              <a:avLst/>
              <a:gdLst/>
              <a:ahLst/>
              <a:cxnLst/>
              <a:rect l="l" t="t" r="r" b="b"/>
              <a:pathLst>
                <a:path w="259" h="2454" extrusionOk="0">
                  <a:moveTo>
                    <a:pt x="89" y="1"/>
                  </a:moveTo>
                  <a:lnTo>
                    <a:pt x="0" y="2445"/>
                  </a:lnTo>
                  <a:lnTo>
                    <a:pt x="179" y="2454"/>
                  </a:lnTo>
                  <a:lnTo>
                    <a:pt x="259" y="10"/>
                  </a:lnTo>
                  <a:lnTo>
                    <a:pt x="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3"/>
            <p:cNvSpPr/>
            <p:nvPr/>
          </p:nvSpPr>
          <p:spPr>
            <a:xfrm>
              <a:off x="4589834" y="1475665"/>
              <a:ext cx="65549" cy="51623"/>
            </a:xfrm>
            <a:custGeom>
              <a:avLst/>
              <a:gdLst/>
              <a:ahLst/>
              <a:cxnLst/>
              <a:rect l="l" t="t" r="r" b="b"/>
              <a:pathLst>
                <a:path w="1473" h="1160" extrusionOk="0">
                  <a:moveTo>
                    <a:pt x="1330" y="0"/>
                  </a:moveTo>
                  <a:cubicBezTo>
                    <a:pt x="714" y="910"/>
                    <a:pt x="9" y="981"/>
                    <a:pt x="0" y="990"/>
                  </a:cubicBezTo>
                  <a:lnTo>
                    <a:pt x="18" y="1160"/>
                  </a:lnTo>
                  <a:cubicBezTo>
                    <a:pt x="45" y="1160"/>
                    <a:pt x="812" y="1080"/>
                    <a:pt x="1472" y="98"/>
                  </a:cubicBezTo>
                  <a:lnTo>
                    <a:pt x="133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3"/>
            <p:cNvSpPr/>
            <p:nvPr/>
          </p:nvSpPr>
          <p:spPr>
            <a:xfrm>
              <a:off x="4640654" y="1422041"/>
              <a:ext cx="185432" cy="440753"/>
            </a:xfrm>
            <a:custGeom>
              <a:avLst/>
              <a:gdLst/>
              <a:ahLst/>
              <a:cxnLst/>
              <a:rect l="l" t="t" r="r" b="b"/>
              <a:pathLst>
                <a:path w="4167" h="9904" extrusionOk="0">
                  <a:moveTo>
                    <a:pt x="2079" y="1"/>
                  </a:moveTo>
                  <a:lnTo>
                    <a:pt x="1927" y="72"/>
                  </a:lnTo>
                  <a:cubicBezTo>
                    <a:pt x="2721" y="1776"/>
                    <a:pt x="3890" y="4631"/>
                    <a:pt x="3640" y="5050"/>
                  </a:cubicBezTo>
                  <a:cubicBezTo>
                    <a:pt x="3230" y="5728"/>
                    <a:pt x="1214" y="8743"/>
                    <a:pt x="0" y="9769"/>
                  </a:cubicBezTo>
                  <a:lnTo>
                    <a:pt x="116" y="9903"/>
                  </a:lnTo>
                  <a:cubicBezTo>
                    <a:pt x="1365" y="8842"/>
                    <a:pt x="3364" y="5853"/>
                    <a:pt x="3792" y="5139"/>
                  </a:cubicBezTo>
                  <a:cubicBezTo>
                    <a:pt x="4166" y="4506"/>
                    <a:pt x="2293" y="456"/>
                    <a:pt x="20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3"/>
            <p:cNvSpPr/>
            <p:nvPr/>
          </p:nvSpPr>
          <p:spPr>
            <a:xfrm>
              <a:off x="3785127" y="2241438"/>
              <a:ext cx="232690" cy="315656"/>
            </a:xfrm>
            <a:custGeom>
              <a:avLst/>
              <a:gdLst/>
              <a:ahLst/>
              <a:cxnLst/>
              <a:rect l="l" t="t" r="r" b="b"/>
              <a:pathLst>
                <a:path w="5229" h="7093" extrusionOk="0">
                  <a:moveTo>
                    <a:pt x="5130" y="1"/>
                  </a:moveTo>
                  <a:cubicBezTo>
                    <a:pt x="5094" y="28"/>
                    <a:pt x="1811" y="2579"/>
                    <a:pt x="1" y="7031"/>
                  </a:cubicBezTo>
                  <a:lnTo>
                    <a:pt x="161" y="7093"/>
                  </a:lnTo>
                  <a:cubicBezTo>
                    <a:pt x="1954" y="2695"/>
                    <a:pt x="5201" y="161"/>
                    <a:pt x="5228" y="135"/>
                  </a:cubicBezTo>
                  <a:lnTo>
                    <a:pt x="51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3"/>
            <p:cNvSpPr/>
            <p:nvPr/>
          </p:nvSpPr>
          <p:spPr>
            <a:xfrm>
              <a:off x="3880804" y="474436"/>
              <a:ext cx="574896" cy="976696"/>
            </a:xfrm>
            <a:custGeom>
              <a:avLst/>
              <a:gdLst/>
              <a:ahLst/>
              <a:cxnLst/>
              <a:rect l="l" t="t" r="r" b="b"/>
              <a:pathLst>
                <a:path w="12919" h="21947" extrusionOk="0">
                  <a:moveTo>
                    <a:pt x="12865" y="0"/>
                  </a:moveTo>
                  <a:cubicBezTo>
                    <a:pt x="8930" y="1053"/>
                    <a:pt x="5326" y="3926"/>
                    <a:pt x="3221" y="7672"/>
                  </a:cubicBezTo>
                  <a:cubicBezTo>
                    <a:pt x="2748" y="8529"/>
                    <a:pt x="2213" y="9662"/>
                    <a:pt x="2391" y="10839"/>
                  </a:cubicBezTo>
                  <a:cubicBezTo>
                    <a:pt x="2507" y="11660"/>
                    <a:pt x="2953" y="12374"/>
                    <a:pt x="3382" y="13061"/>
                  </a:cubicBezTo>
                  <a:cubicBezTo>
                    <a:pt x="3676" y="13534"/>
                    <a:pt x="3979" y="14024"/>
                    <a:pt x="4176" y="14533"/>
                  </a:cubicBezTo>
                  <a:cubicBezTo>
                    <a:pt x="5166" y="17129"/>
                    <a:pt x="3569" y="18520"/>
                    <a:pt x="1874" y="19992"/>
                  </a:cubicBezTo>
                  <a:cubicBezTo>
                    <a:pt x="1205" y="20572"/>
                    <a:pt x="518" y="21170"/>
                    <a:pt x="0" y="21839"/>
                  </a:cubicBezTo>
                  <a:lnTo>
                    <a:pt x="134" y="21946"/>
                  </a:lnTo>
                  <a:cubicBezTo>
                    <a:pt x="643" y="21286"/>
                    <a:pt x="1330" y="20697"/>
                    <a:pt x="1990" y="20126"/>
                  </a:cubicBezTo>
                  <a:cubicBezTo>
                    <a:pt x="3649" y="18681"/>
                    <a:pt x="5371" y="17182"/>
                    <a:pt x="4336" y="14470"/>
                  </a:cubicBezTo>
                  <a:cubicBezTo>
                    <a:pt x="4140" y="13944"/>
                    <a:pt x="3828" y="13444"/>
                    <a:pt x="3533" y="12972"/>
                  </a:cubicBezTo>
                  <a:cubicBezTo>
                    <a:pt x="3096" y="12267"/>
                    <a:pt x="2677" y="11598"/>
                    <a:pt x="2561" y="10822"/>
                  </a:cubicBezTo>
                  <a:cubicBezTo>
                    <a:pt x="2400" y="9689"/>
                    <a:pt x="2909" y="8591"/>
                    <a:pt x="3373" y="7762"/>
                  </a:cubicBezTo>
                  <a:cubicBezTo>
                    <a:pt x="5451" y="4051"/>
                    <a:pt x="9020" y="1214"/>
                    <a:pt x="12918" y="170"/>
                  </a:cubicBezTo>
                  <a:lnTo>
                    <a:pt x="128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3"/>
            <p:cNvSpPr/>
            <p:nvPr/>
          </p:nvSpPr>
          <p:spPr>
            <a:xfrm>
              <a:off x="3997930" y="503496"/>
              <a:ext cx="496264" cy="207604"/>
            </a:xfrm>
            <a:custGeom>
              <a:avLst/>
              <a:gdLst/>
              <a:ahLst/>
              <a:cxnLst/>
              <a:rect l="l" t="t" r="r" b="b"/>
              <a:pathLst>
                <a:path w="11152" h="4665" extrusionOk="0">
                  <a:moveTo>
                    <a:pt x="10602" y="1"/>
                  </a:moveTo>
                  <a:cubicBezTo>
                    <a:pt x="9139" y="1"/>
                    <a:pt x="4921" y="409"/>
                    <a:pt x="0" y="4531"/>
                  </a:cubicBezTo>
                  <a:lnTo>
                    <a:pt x="116" y="4664"/>
                  </a:lnTo>
                  <a:cubicBezTo>
                    <a:pt x="5020" y="558"/>
                    <a:pt x="9199" y="175"/>
                    <a:pt x="10618" y="175"/>
                  </a:cubicBezTo>
                  <a:cubicBezTo>
                    <a:pt x="10943" y="175"/>
                    <a:pt x="11124" y="195"/>
                    <a:pt x="11134" y="195"/>
                  </a:cubicBezTo>
                  <a:lnTo>
                    <a:pt x="11151" y="25"/>
                  </a:lnTo>
                  <a:cubicBezTo>
                    <a:pt x="11143" y="24"/>
                    <a:pt x="10951" y="1"/>
                    <a:pt x="106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3"/>
            <p:cNvSpPr/>
            <p:nvPr/>
          </p:nvSpPr>
          <p:spPr>
            <a:xfrm>
              <a:off x="4276994" y="421614"/>
              <a:ext cx="74271" cy="116775"/>
            </a:xfrm>
            <a:custGeom>
              <a:avLst/>
              <a:gdLst/>
              <a:ahLst/>
              <a:cxnLst/>
              <a:rect l="l" t="t" r="r" b="b"/>
              <a:pathLst>
                <a:path w="1669" h="2624" extrusionOk="0">
                  <a:moveTo>
                    <a:pt x="1606" y="1"/>
                  </a:moveTo>
                  <a:cubicBezTo>
                    <a:pt x="1" y="563"/>
                    <a:pt x="331" y="2606"/>
                    <a:pt x="331" y="2624"/>
                  </a:cubicBezTo>
                  <a:lnTo>
                    <a:pt x="509" y="2597"/>
                  </a:lnTo>
                  <a:cubicBezTo>
                    <a:pt x="491" y="2517"/>
                    <a:pt x="206" y="679"/>
                    <a:pt x="1669" y="161"/>
                  </a:cubicBezTo>
                  <a:lnTo>
                    <a:pt x="16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3"/>
            <p:cNvSpPr/>
            <p:nvPr/>
          </p:nvSpPr>
          <p:spPr>
            <a:xfrm>
              <a:off x="4849452" y="553826"/>
              <a:ext cx="70310" cy="98885"/>
            </a:xfrm>
            <a:custGeom>
              <a:avLst/>
              <a:gdLst/>
              <a:ahLst/>
              <a:cxnLst/>
              <a:rect l="l" t="t" r="r" b="b"/>
              <a:pathLst>
                <a:path w="1580" h="2222" extrusionOk="0">
                  <a:moveTo>
                    <a:pt x="1401" y="1"/>
                  </a:moveTo>
                  <a:cubicBezTo>
                    <a:pt x="1027" y="1134"/>
                    <a:pt x="19" y="2079"/>
                    <a:pt x="1" y="2088"/>
                  </a:cubicBezTo>
                  <a:lnTo>
                    <a:pt x="126" y="2222"/>
                  </a:lnTo>
                  <a:cubicBezTo>
                    <a:pt x="170" y="2177"/>
                    <a:pt x="1187" y="1232"/>
                    <a:pt x="1580" y="54"/>
                  </a:cubicBezTo>
                  <a:lnTo>
                    <a:pt x="140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67">
          <a:extLst>
            <a:ext uri="{FF2B5EF4-FFF2-40B4-BE49-F238E27FC236}">
              <a16:creationId xmlns:a16="http://schemas.microsoft.com/office/drawing/2014/main" id="{28B221C4-0079-30CA-D247-3137B540B415}"/>
            </a:ext>
          </a:extLst>
        </p:cNvPr>
        <p:cNvGrpSpPr/>
        <p:nvPr/>
      </p:nvGrpSpPr>
      <p:grpSpPr>
        <a:xfrm>
          <a:off x="0" y="0"/>
          <a:ext cx="0" cy="0"/>
          <a:chOff x="0" y="0"/>
          <a:chExt cx="0" cy="0"/>
        </a:xfrm>
      </p:grpSpPr>
      <p:sp>
        <p:nvSpPr>
          <p:cNvPr id="12" name="Google Shape;800;p36">
            <a:extLst>
              <a:ext uri="{FF2B5EF4-FFF2-40B4-BE49-F238E27FC236}">
                <a16:creationId xmlns:a16="http://schemas.microsoft.com/office/drawing/2014/main" id="{3F73C1DB-A4F2-8ABD-F1A7-F2A286B0ACFD}"/>
              </a:ext>
            </a:extLst>
          </p:cNvPr>
          <p:cNvSpPr txBox="1">
            <a:spLocks noGrp="1"/>
          </p:cNvSpPr>
          <p:nvPr>
            <p:ph type="title"/>
          </p:nvPr>
        </p:nvSpPr>
        <p:spPr>
          <a:xfrm>
            <a:off x="816900" y="275667"/>
            <a:ext cx="7507200" cy="59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ltLang="en-IN" sz="3200" b="1" dirty="0">
                <a:latin typeface="Montserrat Black" panose="00000A00000000000000" pitchFamily="2" charset="0"/>
              </a:rPr>
              <a:t>Project Results</a:t>
            </a:r>
            <a:endParaRPr dirty="0">
              <a:latin typeface="Montserrat Black" panose="00000A00000000000000" pitchFamily="2" charset="0"/>
            </a:endParaRPr>
          </a:p>
        </p:txBody>
      </p:sp>
      <p:pic>
        <p:nvPicPr>
          <p:cNvPr id="10242" name="Picture 2">
            <a:extLst>
              <a:ext uri="{FF2B5EF4-FFF2-40B4-BE49-F238E27FC236}">
                <a16:creationId xmlns:a16="http://schemas.microsoft.com/office/drawing/2014/main" id="{4B3B5BAB-E320-3AE2-3784-70A7B71293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0163" y="1557182"/>
            <a:ext cx="5354512" cy="28363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C6D04F8-4AF4-179F-20F8-99145530FFE3}"/>
              </a:ext>
            </a:extLst>
          </p:cNvPr>
          <p:cNvSpPr txBox="1"/>
          <p:nvPr/>
        </p:nvSpPr>
        <p:spPr>
          <a:xfrm>
            <a:off x="788020" y="838719"/>
            <a:ext cx="7686909" cy="830997"/>
          </a:xfrm>
          <a:prstGeom prst="rect">
            <a:avLst/>
          </a:prstGeom>
          <a:noFill/>
        </p:spPr>
        <p:txBody>
          <a:bodyPr wrap="square">
            <a:spAutoFit/>
          </a:bodyPr>
          <a:lstStyle/>
          <a:p>
            <a:r>
              <a:rPr lang="en-US" sz="1600" dirty="0">
                <a:latin typeface="Spartan"/>
              </a:rPr>
              <a:t>The program detects the age and gender of a small boy from the photo and displaying a red color border around his face this boy age below 18 that’s why displaying red color border. </a:t>
            </a:r>
            <a:endParaRPr lang="en-IN" sz="1600" dirty="0">
              <a:latin typeface="Spartan"/>
            </a:endParaRPr>
          </a:p>
        </p:txBody>
      </p:sp>
    </p:spTree>
    <p:extLst>
      <p:ext uri="{BB962C8B-B14F-4D97-AF65-F5344CB8AC3E}">
        <p14:creationId xmlns:p14="http://schemas.microsoft.com/office/powerpoint/2010/main" val="23369155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67">
          <a:extLst>
            <a:ext uri="{FF2B5EF4-FFF2-40B4-BE49-F238E27FC236}">
              <a16:creationId xmlns:a16="http://schemas.microsoft.com/office/drawing/2014/main" id="{93E45619-1749-F64F-3519-1B46282652AF}"/>
            </a:ext>
          </a:extLst>
        </p:cNvPr>
        <p:cNvGrpSpPr/>
        <p:nvPr/>
      </p:nvGrpSpPr>
      <p:grpSpPr>
        <a:xfrm>
          <a:off x="0" y="0"/>
          <a:ext cx="0" cy="0"/>
          <a:chOff x="0" y="0"/>
          <a:chExt cx="0" cy="0"/>
        </a:xfrm>
      </p:grpSpPr>
      <p:sp>
        <p:nvSpPr>
          <p:cNvPr id="12" name="Google Shape;800;p36">
            <a:extLst>
              <a:ext uri="{FF2B5EF4-FFF2-40B4-BE49-F238E27FC236}">
                <a16:creationId xmlns:a16="http://schemas.microsoft.com/office/drawing/2014/main" id="{7E231643-48E3-F018-3319-DC8FEE1DEF0A}"/>
              </a:ext>
            </a:extLst>
          </p:cNvPr>
          <p:cNvSpPr txBox="1">
            <a:spLocks noGrp="1"/>
          </p:cNvSpPr>
          <p:nvPr>
            <p:ph type="title"/>
          </p:nvPr>
        </p:nvSpPr>
        <p:spPr>
          <a:xfrm>
            <a:off x="816900" y="275667"/>
            <a:ext cx="7507200" cy="59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ltLang="en-IN" sz="3200" b="1" dirty="0">
                <a:latin typeface="Montserrat Black" panose="00000A00000000000000" pitchFamily="2" charset="0"/>
              </a:rPr>
              <a:t>Project Results</a:t>
            </a:r>
            <a:endParaRPr dirty="0">
              <a:latin typeface="Montserrat Black" panose="00000A00000000000000" pitchFamily="2" charset="0"/>
            </a:endParaRPr>
          </a:p>
        </p:txBody>
      </p:sp>
      <p:pic>
        <p:nvPicPr>
          <p:cNvPr id="12290" name="Picture 2">
            <a:extLst>
              <a:ext uri="{FF2B5EF4-FFF2-40B4-BE49-F238E27FC236}">
                <a16:creationId xmlns:a16="http://schemas.microsoft.com/office/drawing/2014/main" id="{4CDD25BE-FCDC-FCB9-3BAD-C03F044722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7708"/>
          <a:stretch>
            <a:fillRect/>
          </a:stretch>
        </p:blipFill>
        <p:spPr bwMode="auto">
          <a:xfrm>
            <a:off x="1757681" y="1721129"/>
            <a:ext cx="5618479" cy="26070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0D4A0C4-186B-FA76-7134-4650988A2278}"/>
              </a:ext>
            </a:extLst>
          </p:cNvPr>
          <p:cNvSpPr txBox="1"/>
          <p:nvPr/>
        </p:nvSpPr>
        <p:spPr>
          <a:xfrm>
            <a:off x="568960" y="937270"/>
            <a:ext cx="8249920" cy="584775"/>
          </a:xfrm>
          <a:prstGeom prst="rect">
            <a:avLst/>
          </a:prstGeom>
          <a:noFill/>
        </p:spPr>
        <p:txBody>
          <a:bodyPr wrap="square">
            <a:spAutoFit/>
          </a:bodyPr>
          <a:lstStyle/>
          <a:p>
            <a:r>
              <a:rPr lang="en-US" sz="1600" dirty="0">
                <a:latin typeface="Spartan"/>
              </a:rPr>
              <a:t>After clicking the "Use Webcam" button, the webcam opens in a new window and predicts age and gender in real-time.</a:t>
            </a:r>
            <a:endParaRPr lang="en-IN" sz="1600" dirty="0">
              <a:latin typeface="Spartan"/>
            </a:endParaRPr>
          </a:p>
        </p:txBody>
      </p:sp>
    </p:spTree>
    <p:extLst>
      <p:ext uri="{BB962C8B-B14F-4D97-AF65-F5344CB8AC3E}">
        <p14:creationId xmlns:p14="http://schemas.microsoft.com/office/powerpoint/2010/main" val="13151814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67">
          <a:extLst>
            <a:ext uri="{FF2B5EF4-FFF2-40B4-BE49-F238E27FC236}">
              <a16:creationId xmlns:a16="http://schemas.microsoft.com/office/drawing/2014/main" id="{86C9B57B-C807-DA60-9BCD-767C5445339A}"/>
            </a:ext>
          </a:extLst>
        </p:cNvPr>
        <p:cNvGrpSpPr/>
        <p:nvPr/>
      </p:nvGrpSpPr>
      <p:grpSpPr>
        <a:xfrm>
          <a:off x="0" y="0"/>
          <a:ext cx="0" cy="0"/>
          <a:chOff x="0" y="0"/>
          <a:chExt cx="0" cy="0"/>
        </a:xfrm>
      </p:grpSpPr>
      <p:sp>
        <p:nvSpPr>
          <p:cNvPr id="12" name="Google Shape;800;p36">
            <a:extLst>
              <a:ext uri="{FF2B5EF4-FFF2-40B4-BE49-F238E27FC236}">
                <a16:creationId xmlns:a16="http://schemas.microsoft.com/office/drawing/2014/main" id="{2937F6D3-6547-A280-B855-5585A5BB67ED}"/>
              </a:ext>
            </a:extLst>
          </p:cNvPr>
          <p:cNvSpPr txBox="1">
            <a:spLocks noGrp="1"/>
          </p:cNvSpPr>
          <p:nvPr>
            <p:ph type="title"/>
          </p:nvPr>
        </p:nvSpPr>
        <p:spPr>
          <a:xfrm>
            <a:off x="816900" y="373203"/>
            <a:ext cx="7507200" cy="59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dirty="0"/>
              <a:t>Community Impact</a:t>
            </a:r>
            <a:endParaRPr lang="en-US" dirty="0">
              <a:latin typeface="Montserrat Black" panose="00000A00000000000000" pitchFamily="2" charset="0"/>
            </a:endParaRPr>
          </a:p>
        </p:txBody>
      </p:sp>
      <p:sp>
        <p:nvSpPr>
          <p:cNvPr id="4" name="TextBox 3">
            <a:extLst>
              <a:ext uri="{FF2B5EF4-FFF2-40B4-BE49-F238E27FC236}">
                <a16:creationId xmlns:a16="http://schemas.microsoft.com/office/drawing/2014/main" id="{050E9C97-DC86-3D1D-F3EC-92E0EEBFB266}"/>
              </a:ext>
            </a:extLst>
          </p:cNvPr>
          <p:cNvSpPr txBox="1"/>
          <p:nvPr/>
        </p:nvSpPr>
        <p:spPr>
          <a:xfrm>
            <a:off x="816900" y="1236027"/>
            <a:ext cx="7507200" cy="2800767"/>
          </a:xfrm>
          <a:prstGeom prst="rect">
            <a:avLst/>
          </a:prstGeom>
          <a:noFill/>
        </p:spPr>
        <p:txBody>
          <a:bodyPr wrap="square" rtlCol="0">
            <a:spAutoFit/>
          </a:bodyPr>
          <a:lstStyle/>
          <a:p>
            <a:r>
              <a:rPr lang="en-US" sz="1600" dirty="0">
                <a:latin typeface="Spartan"/>
              </a:rPr>
              <a:t>The project can have significant benefits for the community by improving safety and ensuring appropriate access to services based on age and gender prediction. By accurately determining the age and gender of individuals in specific environments, this system can be used to enhance the safety and well-being of the community in various settings.</a:t>
            </a:r>
          </a:p>
          <a:p>
            <a:endParaRPr lang="en-US" sz="1600" dirty="0">
              <a:latin typeface="Spartan"/>
            </a:endParaRPr>
          </a:p>
          <a:p>
            <a:r>
              <a:rPr lang="en-US" sz="1600" dirty="0">
                <a:latin typeface="Spartan"/>
              </a:rPr>
              <a:t>For example, in traffic areas, the system can help identify individuals who are below 18 and prevent them from engaging in driving, promoting road safety and reducing the risk of accidents. In movie theaters, especially for age-restricted movies (18+), the system can be employed to ensure that only adults are allowed to enter, maintaining a safe and appropriate viewing environment for everyone.</a:t>
            </a:r>
          </a:p>
        </p:txBody>
      </p:sp>
    </p:spTree>
    <p:extLst>
      <p:ext uri="{BB962C8B-B14F-4D97-AF65-F5344CB8AC3E}">
        <p14:creationId xmlns:p14="http://schemas.microsoft.com/office/powerpoint/2010/main" val="30494295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67">
          <a:extLst>
            <a:ext uri="{FF2B5EF4-FFF2-40B4-BE49-F238E27FC236}">
              <a16:creationId xmlns:a16="http://schemas.microsoft.com/office/drawing/2014/main" id="{99426EB2-9A3E-CD75-919C-1E6634CD7BB8}"/>
            </a:ext>
          </a:extLst>
        </p:cNvPr>
        <p:cNvGrpSpPr/>
        <p:nvPr/>
      </p:nvGrpSpPr>
      <p:grpSpPr>
        <a:xfrm>
          <a:off x="0" y="0"/>
          <a:ext cx="0" cy="0"/>
          <a:chOff x="0" y="0"/>
          <a:chExt cx="0" cy="0"/>
        </a:xfrm>
      </p:grpSpPr>
      <p:sp>
        <p:nvSpPr>
          <p:cNvPr id="12" name="Google Shape;800;p36">
            <a:extLst>
              <a:ext uri="{FF2B5EF4-FFF2-40B4-BE49-F238E27FC236}">
                <a16:creationId xmlns:a16="http://schemas.microsoft.com/office/drawing/2014/main" id="{7ACC3FF4-6C71-B852-22A3-F905E8018EAE}"/>
              </a:ext>
            </a:extLst>
          </p:cNvPr>
          <p:cNvSpPr txBox="1">
            <a:spLocks noGrp="1"/>
          </p:cNvSpPr>
          <p:nvPr>
            <p:ph type="title"/>
          </p:nvPr>
        </p:nvSpPr>
        <p:spPr>
          <a:xfrm>
            <a:off x="816900" y="409779"/>
            <a:ext cx="7507200" cy="59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N" dirty="0"/>
              <a:t>Community Impact</a:t>
            </a:r>
            <a:endParaRPr lang="en-US" dirty="0">
              <a:latin typeface="Montserrat Black" panose="00000A00000000000000" pitchFamily="2" charset="0"/>
            </a:endParaRPr>
          </a:p>
        </p:txBody>
      </p:sp>
      <p:sp>
        <p:nvSpPr>
          <p:cNvPr id="4" name="TextBox 3">
            <a:extLst>
              <a:ext uri="{FF2B5EF4-FFF2-40B4-BE49-F238E27FC236}">
                <a16:creationId xmlns:a16="http://schemas.microsoft.com/office/drawing/2014/main" id="{43407450-BBAC-F768-647D-CD3F88FD8552}"/>
              </a:ext>
            </a:extLst>
          </p:cNvPr>
          <p:cNvSpPr txBox="1"/>
          <p:nvPr/>
        </p:nvSpPr>
        <p:spPr>
          <a:xfrm>
            <a:off x="816900" y="1345755"/>
            <a:ext cx="7507200" cy="2062103"/>
          </a:xfrm>
          <a:prstGeom prst="rect">
            <a:avLst/>
          </a:prstGeom>
          <a:noFill/>
        </p:spPr>
        <p:txBody>
          <a:bodyPr wrap="square" rtlCol="0">
            <a:spAutoFit/>
          </a:bodyPr>
          <a:lstStyle/>
          <a:p>
            <a:r>
              <a:rPr lang="en-US" sz="1600" dirty="0">
                <a:latin typeface="Spartan"/>
              </a:rPr>
              <a:t>Moreover, in places like wine shops or other locations that sell alcoholic beverages, the system can be used to ensure that no one under the legal drinking age is served alcohol. This could help reduce underage drinking, which is a serious issue in many communities.</a:t>
            </a:r>
          </a:p>
          <a:p>
            <a:endParaRPr lang="en-US" sz="1600" dirty="0">
              <a:latin typeface="Spartan"/>
            </a:endParaRPr>
          </a:p>
          <a:p>
            <a:r>
              <a:rPr lang="en-US" sz="1600" dirty="0">
                <a:latin typeface="Spartan"/>
              </a:rPr>
              <a:t>By integrating age and gender prediction in these scenarios, the project contributes to better regulation, protection, and overall public health. It helps ensure that individuals are only exposed to age-appropriate content or services, creating a safer and more responsible environment for the community.</a:t>
            </a:r>
          </a:p>
        </p:txBody>
      </p:sp>
    </p:spTree>
    <p:extLst>
      <p:ext uri="{BB962C8B-B14F-4D97-AF65-F5344CB8AC3E}">
        <p14:creationId xmlns:p14="http://schemas.microsoft.com/office/powerpoint/2010/main" val="37041741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67">
          <a:extLst>
            <a:ext uri="{FF2B5EF4-FFF2-40B4-BE49-F238E27FC236}">
              <a16:creationId xmlns:a16="http://schemas.microsoft.com/office/drawing/2014/main" id="{DE524B3E-9FF3-879B-D04E-86249FD9A7B0}"/>
            </a:ext>
          </a:extLst>
        </p:cNvPr>
        <p:cNvGrpSpPr/>
        <p:nvPr/>
      </p:nvGrpSpPr>
      <p:grpSpPr>
        <a:xfrm>
          <a:off x="0" y="0"/>
          <a:ext cx="0" cy="0"/>
          <a:chOff x="0" y="0"/>
          <a:chExt cx="0" cy="0"/>
        </a:xfrm>
      </p:grpSpPr>
      <p:sp>
        <p:nvSpPr>
          <p:cNvPr id="12" name="Google Shape;800;p36">
            <a:extLst>
              <a:ext uri="{FF2B5EF4-FFF2-40B4-BE49-F238E27FC236}">
                <a16:creationId xmlns:a16="http://schemas.microsoft.com/office/drawing/2014/main" id="{747DDAED-1CAD-E7E5-F25D-DB01F11B3801}"/>
              </a:ext>
            </a:extLst>
          </p:cNvPr>
          <p:cNvSpPr txBox="1">
            <a:spLocks noGrp="1"/>
          </p:cNvSpPr>
          <p:nvPr>
            <p:ph type="title"/>
          </p:nvPr>
        </p:nvSpPr>
        <p:spPr>
          <a:xfrm>
            <a:off x="816900" y="275667"/>
            <a:ext cx="7507200" cy="59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ltLang="en-IN" sz="3200" b="1" dirty="0">
                <a:latin typeface="Montserrat Black" panose="00000A00000000000000" pitchFamily="2" charset="0"/>
              </a:rPr>
              <a:t>Conclusion</a:t>
            </a:r>
            <a:endParaRPr lang="en-US" dirty="0">
              <a:latin typeface="Montserrat Black" panose="00000A00000000000000" pitchFamily="2" charset="0"/>
            </a:endParaRPr>
          </a:p>
        </p:txBody>
      </p:sp>
      <p:sp>
        <p:nvSpPr>
          <p:cNvPr id="4" name="TextBox 3">
            <a:extLst>
              <a:ext uri="{FF2B5EF4-FFF2-40B4-BE49-F238E27FC236}">
                <a16:creationId xmlns:a16="http://schemas.microsoft.com/office/drawing/2014/main" id="{8F8C5DF9-4AD6-55CB-A33E-59056145C985}"/>
              </a:ext>
            </a:extLst>
          </p:cNvPr>
          <p:cNvSpPr txBox="1"/>
          <p:nvPr/>
        </p:nvSpPr>
        <p:spPr>
          <a:xfrm>
            <a:off x="816900" y="870267"/>
            <a:ext cx="7507200" cy="3785652"/>
          </a:xfrm>
          <a:prstGeom prst="rect">
            <a:avLst/>
          </a:prstGeom>
          <a:noFill/>
        </p:spPr>
        <p:txBody>
          <a:bodyPr wrap="square" rtlCol="0">
            <a:spAutoFit/>
          </a:bodyPr>
          <a:lstStyle/>
          <a:p>
            <a:pPr algn="just"/>
            <a:r>
              <a:rPr lang="en-US" sz="1600" dirty="0">
                <a:latin typeface="Spartan"/>
              </a:rPr>
              <a:t>This project demonstrated the ability to predict age and gender from facial images using machine learning, specifically convolutional neural networks (CNNs), achieving accurate results and proving the effectiveness of deep learning in visual data analysis.</a:t>
            </a:r>
          </a:p>
          <a:p>
            <a:pPr algn="just"/>
            <a:endParaRPr lang="en-US" sz="1600" dirty="0">
              <a:latin typeface="Spartan"/>
            </a:endParaRPr>
          </a:p>
          <a:p>
            <a:pPr algn="just"/>
            <a:r>
              <a:rPr lang="en-US" sz="1600" dirty="0">
                <a:latin typeface="Spartan"/>
              </a:rPr>
              <a:t>Key findings stress the importance of diverse datasets in reducing bias and improving accuracy. The system’s adaptability to real-world applications, such as security and healthcare, shows its broad potential impact.</a:t>
            </a:r>
          </a:p>
          <a:p>
            <a:pPr algn="just"/>
            <a:endParaRPr lang="en-US" sz="1600" dirty="0">
              <a:latin typeface="Spartan"/>
            </a:endParaRPr>
          </a:p>
          <a:p>
            <a:pPr algn="just"/>
            <a:r>
              <a:rPr lang="en-US" sz="1600" dirty="0">
                <a:latin typeface="Spartan"/>
              </a:rPr>
              <a:t>The project met its objectives by building a functional, user-friendly model. Challenges like noisy data and fairness across facial features were addressed through preprocessing and iterative improvements.</a:t>
            </a:r>
          </a:p>
          <a:p>
            <a:pPr algn="just"/>
            <a:endParaRPr lang="en-US" sz="1600" dirty="0">
              <a:latin typeface="Spartan"/>
            </a:endParaRPr>
          </a:p>
          <a:p>
            <a:pPr algn="just"/>
            <a:r>
              <a:rPr lang="en-US" sz="1600" dirty="0">
                <a:latin typeface="Spartan"/>
              </a:rPr>
              <a:t>Overall, the project highlights machine learning’s power to solve real-world problems and opens avenues for further research, contributing to the growing field of artificial intelligence.</a:t>
            </a:r>
          </a:p>
        </p:txBody>
      </p:sp>
    </p:spTree>
    <p:extLst>
      <p:ext uri="{BB962C8B-B14F-4D97-AF65-F5344CB8AC3E}">
        <p14:creationId xmlns:p14="http://schemas.microsoft.com/office/powerpoint/2010/main" val="6250485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67">
          <a:extLst>
            <a:ext uri="{FF2B5EF4-FFF2-40B4-BE49-F238E27FC236}">
              <a16:creationId xmlns:a16="http://schemas.microsoft.com/office/drawing/2014/main" id="{C322489F-2813-51EE-A01E-184C15902D76}"/>
            </a:ext>
          </a:extLst>
        </p:cNvPr>
        <p:cNvGrpSpPr/>
        <p:nvPr/>
      </p:nvGrpSpPr>
      <p:grpSpPr>
        <a:xfrm>
          <a:off x="0" y="0"/>
          <a:ext cx="0" cy="0"/>
          <a:chOff x="0" y="0"/>
          <a:chExt cx="0" cy="0"/>
        </a:xfrm>
      </p:grpSpPr>
      <p:sp>
        <p:nvSpPr>
          <p:cNvPr id="12" name="Google Shape;800;p36">
            <a:extLst>
              <a:ext uri="{FF2B5EF4-FFF2-40B4-BE49-F238E27FC236}">
                <a16:creationId xmlns:a16="http://schemas.microsoft.com/office/drawing/2014/main" id="{5C7B2DAB-DE46-E8C6-6858-39DD497E3F56}"/>
              </a:ext>
            </a:extLst>
          </p:cNvPr>
          <p:cNvSpPr txBox="1">
            <a:spLocks noGrp="1"/>
          </p:cNvSpPr>
          <p:nvPr>
            <p:ph type="title"/>
          </p:nvPr>
        </p:nvSpPr>
        <p:spPr>
          <a:xfrm>
            <a:off x="816900" y="495123"/>
            <a:ext cx="7507200" cy="59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ltLang="en-IN" sz="3200" b="1" dirty="0">
                <a:latin typeface="Montserrat Black" panose="00000A00000000000000" pitchFamily="2" charset="0"/>
              </a:rPr>
              <a:t>Future Scope</a:t>
            </a:r>
            <a:endParaRPr lang="en-US" dirty="0">
              <a:latin typeface="Montserrat Black" panose="00000A00000000000000" pitchFamily="2" charset="0"/>
            </a:endParaRPr>
          </a:p>
        </p:txBody>
      </p:sp>
      <p:sp>
        <p:nvSpPr>
          <p:cNvPr id="4" name="TextBox 3">
            <a:extLst>
              <a:ext uri="{FF2B5EF4-FFF2-40B4-BE49-F238E27FC236}">
                <a16:creationId xmlns:a16="http://schemas.microsoft.com/office/drawing/2014/main" id="{99AF233C-6223-19C0-7E7C-159E64665F89}"/>
              </a:ext>
            </a:extLst>
          </p:cNvPr>
          <p:cNvSpPr txBox="1"/>
          <p:nvPr/>
        </p:nvSpPr>
        <p:spPr>
          <a:xfrm>
            <a:off x="816900" y="1284795"/>
            <a:ext cx="7507200" cy="2800767"/>
          </a:xfrm>
          <a:prstGeom prst="rect">
            <a:avLst/>
          </a:prstGeom>
          <a:noFill/>
        </p:spPr>
        <p:txBody>
          <a:bodyPr wrap="square" rtlCol="0">
            <a:spAutoFit/>
          </a:bodyPr>
          <a:lstStyle/>
          <a:p>
            <a:r>
              <a:rPr lang="en-US" sz="1600" dirty="0">
                <a:latin typeface="Spartan"/>
              </a:rPr>
              <a:t>The future scope of this project holds potential for enhancing safety and regulation in age-restricted services. One extension could involve allowing individuals under 18 to send screenshots of their identification to authorities, preventing access to restricted places like driving, 18+ movie theaters, or alcohol sales.</a:t>
            </a:r>
          </a:p>
          <a:p>
            <a:endParaRPr lang="en-US" sz="1600" dirty="0">
              <a:latin typeface="Spartan"/>
            </a:endParaRPr>
          </a:p>
          <a:p>
            <a:r>
              <a:rPr lang="en-US" sz="1600" dirty="0">
                <a:latin typeface="Spartan"/>
              </a:rPr>
              <a:t>Additionally, real-time alerts could notify parents or guardians if underage individuals attempt prohibited activities, with details like location and time. Integrating machine learning to detect fake IDs or predict violations could further improve accuracy.</a:t>
            </a:r>
          </a:p>
          <a:p>
            <a:endParaRPr lang="en-US" sz="1600" dirty="0">
              <a:latin typeface="Spartan"/>
            </a:endParaRPr>
          </a:p>
          <a:p>
            <a:r>
              <a:rPr lang="en-US" sz="1600" dirty="0">
                <a:latin typeface="Spartan"/>
              </a:rPr>
              <a:t>This project could also expand to industries like online platforms, theme parks, and gaming zones, contributing to a safer community environment.</a:t>
            </a:r>
          </a:p>
        </p:txBody>
      </p:sp>
    </p:spTree>
    <p:extLst>
      <p:ext uri="{BB962C8B-B14F-4D97-AF65-F5344CB8AC3E}">
        <p14:creationId xmlns:p14="http://schemas.microsoft.com/office/powerpoint/2010/main" val="30922964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67">
          <a:extLst>
            <a:ext uri="{FF2B5EF4-FFF2-40B4-BE49-F238E27FC236}">
              <a16:creationId xmlns:a16="http://schemas.microsoft.com/office/drawing/2014/main" id="{BF214139-A43E-62F6-4837-15CCE56FF06F}"/>
            </a:ext>
          </a:extLst>
        </p:cNvPr>
        <p:cNvGrpSpPr/>
        <p:nvPr/>
      </p:nvGrpSpPr>
      <p:grpSpPr>
        <a:xfrm>
          <a:off x="0" y="0"/>
          <a:ext cx="0" cy="0"/>
          <a:chOff x="0" y="0"/>
          <a:chExt cx="0" cy="0"/>
        </a:xfrm>
      </p:grpSpPr>
      <p:sp>
        <p:nvSpPr>
          <p:cNvPr id="12" name="Google Shape;800;p36">
            <a:extLst>
              <a:ext uri="{FF2B5EF4-FFF2-40B4-BE49-F238E27FC236}">
                <a16:creationId xmlns:a16="http://schemas.microsoft.com/office/drawing/2014/main" id="{4DE7E875-D41E-5C49-5E28-5E16DCFD5BC9}"/>
              </a:ext>
            </a:extLst>
          </p:cNvPr>
          <p:cNvSpPr txBox="1">
            <a:spLocks noGrp="1"/>
          </p:cNvSpPr>
          <p:nvPr>
            <p:ph type="title"/>
          </p:nvPr>
        </p:nvSpPr>
        <p:spPr>
          <a:xfrm>
            <a:off x="816900" y="470739"/>
            <a:ext cx="7507200" cy="59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ltLang="en-IN" sz="3200" b="1" dirty="0">
                <a:latin typeface="Montserrat Black" panose="00000A00000000000000" pitchFamily="2" charset="0"/>
              </a:rPr>
              <a:t>REFERENCES</a:t>
            </a:r>
            <a:endParaRPr lang="en-US" dirty="0">
              <a:latin typeface="Montserrat Black" panose="00000A00000000000000" pitchFamily="2" charset="0"/>
            </a:endParaRPr>
          </a:p>
        </p:txBody>
      </p:sp>
      <p:sp>
        <p:nvSpPr>
          <p:cNvPr id="4" name="TextBox 3">
            <a:extLst>
              <a:ext uri="{FF2B5EF4-FFF2-40B4-BE49-F238E27FC236}">
                <a16:creationId xmlns:a16="http://schemas.microsoft.com/office/drawing/2014/main" id="{5A1C2D25-8F9E-31A8-C4BC-B5105F9F59F8}"/>
              </a:ext>
            </a:extLst>
          </p:cNvPr>
          <p:cNvSpPr txBox="1"/>
          <p:nvPr/>
        </p:nvSpPr>
        <p:spPr>
          <a:xfrm>
            <a:off x="816900" y="1284795"/>
            <a:ext cx="7507200" cy="3291927"/>
          </a:xfrm>
          <a:prstGeom prst="rect">
            <a:avLst/>
          </a:prstGeom>
          <a:noFill/>
        </p:spPr>
        <p:txBody>
          <a:bodyPr wrap="square" rtlCol="0">
            <a:spAutoFit/>
          </a:bodyPr>
          <a:lstStyle/>
          <a:p>
            <a:pPr marL="342900" lvl="0" indent="-342900" algn="just">
              <a:lnSpc>
                <a:spcPct val="115000"/>
              </a:lnSpc>
              <a:spcBef>
                <a:spcPts val="1200"/>
              </a:spcBef>
              <a:spcAft>
                <a:spcPts val="1000"/>
              </a:spcAft>
              <a:buFont typeface="Symbol" panose="05050102010706020507" pitchFamily="18" charset="2"/>
              <a:buChar char=""/>
            </a:pPr>
            <a:r>
              <a:rPr lang="en-IN" sz="1600" dirty="0">
                <a:effectLst/>
                <a:latin typeface="Spartan"/>
                <a:ea typeface="Times New Roman" panose="02020603050405020304" pitchFamily="18" charset="0"/>
                <a:cs typeface="Times New Roman" panose="02020603050405020304" pitchFamily="18" charset="0"/>
              </a:rPr>
              <a:t>OpenCV Documentation. (2024). OpenCV: Open Source Computer Vision Library. Retrieved from </a:t>
            </a:r>
            <a:r>
              <a:rPr lang="en-IN" sz="1600" u="sng" dirty="0">
                <a:solidFill>
                  <a:srgbClr val="0000FF"/>
                </a:solidFill>
                <a:effectLst/>
                <a:latin typeface="Spartan"/>
                <a:ea typeface="Times New Roman" panose="02020603050405020304" pitchFamily="18" charset="0"/>
                <a:cs typeface="Times New Roman" panose="02020603050405020304" pitchFamily="18" charset="0"/>
                <a:hlinkClick r:id="rId3"/>
              </a:rPr>
              <a:t>https://opencv.org/</a:t>
            </a:r>
            <a:endParaRPr lang="en-IN" sz="1600" dirty="0">
              <a:effectLst/>
              <a:latin typeface="Spartan"/>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IN" sz="1600" dirty="0" err="1">
                <a:effectLst/>
                <a:latin typeface="Spartan"/>
                <a:ea typeface="Times New Roman" panose="02020603050405020304" pitchFamily="18" charset="0"/>
                <a:cs typeface="Times New Roman" panose="02020603050405020304" pitchFamily="18" charset="0"/>
              </a:rPr>
              <a:t>Dlib</a:t>
            </a:r>
            <a:r>
              <a:rPr lang="en-IN" sz="1600" dirty="0">
                <a:effectLst/>
                <a:latin typeface="Spartan"/>
                <a:ea typeface="Times New Roman" panose="02020603050405020304" pitchFamily="18" charset="0"/>
                <a:cs typeface="Times New Roman" panose="02020603050405020304" pitchFamily="18" charset="0"/>
              </a:rPr>
              <a:t> Documentation. (2024). </a:t>
            </a:r>
            <a:r>
              <a:rPr lang="en-IN" sz="1600" dirty="0" err="1">
                <a:effectLst/>
                <a:latin typeface="Spartan"/>
                <a:ea typeface="Times New Roman" panose="02020603050405020304" pitchFamily="18" charset="0"/>
                <a:cs typeface="Times New Roman" panose="02020603050405020304" pitchFamily="18" charset="0"/>
              </a:rPr>
              <a:t>Dlib</a:t>
            </a:r>
            <a:r>
              <a:rPr lang="en-IN" sz="1600" dirty="0">
                <a:effectLst/>
                <a:latin typeface="Spartan"/>
                <a:ea typeface="Times New Roman" panose="02020603050405020304" pitchFamily="18" charset="0"/>
                <a:cs typeface="Times New Roman" panose="02020603050405020304" pitchFamily="18" charset="0"/>
              </a:rPr>
              <a:t>: A Toolkit for Machine Learning and Computer Vision. Retrieved from </a:t>
            </a:r>
            <a:r>
              <a:rPr lang="en-IN" sz="1600" u="sng" dirty="0">
                <a:solidFill>
                  <a:srgbClr val="0000FF"/>
                </a:solidFill>
                <a:effectLst/>
                <a:latin typeface="Spartan"/>
                <a:ea typeface="Times New Roman" panose="02020603050405020304" pitchFamily="18" charset="0"/>
                <a:cs typeface="Times New Roman" panose="02020603050405020304" pitchFamily="18" charset="0"/>
                <a:hlinkClick r:id="rId4"/>
              </a:rPr>
              <a:t>http://dlib.net/</a:t>
            </a:r>
            <a:endParaRPr lang="en-IN" sz="1600" dirty="0">
              <a:effectLst/>
              <a:latin typeface="Spartan"/>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IN" sz="1600" dirty="0">
                <a:effectLst/>
                <a:latin typeface="Spartan"/>
                <a:ea typeface="Times New Roman" panose="02020603050405020304" pitchFamily="18" charset="0"/>
                <a:cs typeface="Times New Roman" panose="02020603050405020304" pitchFamily="18" charset="0"/>
              </a:rPr>
              <a:t>He, K., Zhang, X., Ren, S., &amp; Sun, J. (2015). Deep Residual Learning for Image Recognition. IEEE Conference on Computer Vision and Pattern Recognition (CVPR). Retrieved from </a:t>
            </a:r>
            <a:r>
              <a:rPr lang="en-IN" sz="1600" u="sng" dirty="0">
                <a:solidFill>
                  <a:srgbClr val="0000FF"/>
                </a:solidFill>
                <a:effectLst/>
                <a:latin typeface="Spartan"/>
                <a:ea typeface="Times New Roman" panose="02020603050405020304" pitchFamily="18" charset="0"/>
                <a:cs typeface="Times New Roman" panose="02020603050405020304" pitchFamily="18" charset="0"/>
                <a:hlinkClick r:id="rId5"/>
              </a:rPr>
              <a:t>https://arxiv.org/abs/1512.03385</a:t>
            </a:r>
            <a:endParaRPr lang="en-IN" sz="1600" dirty="0">
              <a:effectLst/>
              <a:latin typeface="Spartan"/>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IN" sz="1600" dirty="0">
                <a:effectLst/>
                <a:latin typeface="Spartan"/>
                <a:ea typeface="Times New Roman" panose="02020603050405020304" pitchFamily="18" charset="0"/>
                <a:cs typeface="Times New Roman" panose="02020603050405020304" pitchFamily="18" charset="0"/>
              </a:rPr>
              <a:t>Zhang, Z., &amp; Zhao, Y. (2022). Age and Gender Recognition Using Deep Learning Models. International Journal of Computer Science and Information Security, 20(3), 29-35. Retrieved from </a:t>
            </a:r>
            <a:r>
              <a:rPr lang="en-IN" sz="1600" u="sng" dirty="0">
                <a:solidFill>
                  <a:srgbClr val="0000FF"/>
                </a:solidFill>
                <a:effectLst/>
                <a:latin typeface="Spartan"/>
                <a:ea typeface="Times New Roman" panose="02020603050405020304" pitchFamily="18" charset="0"/>
                <a:cs typeface="Times New Roman" panose="02020603050405020304" pitchFamily="18" charset="0"/>
                <a:hlinkClick r:id="rId6"/>
              </a:rPr>
              <a:t>https://www.ijcsis.org/</a:t>
            </a:r>
            <a:endParaRPr lang="en-IN" sz="1600" dirty="0">
              <a:effectLst/>
              <a:latin typeface="Spartan"/>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54135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67">
          <a:extLst>
            <a:ext uri="{FF2B5EF4-FFF2-40B4-BE49-F238E27FC236}">
              <a16:creationId xmlns:a16="http://schemas.microsoft.com/office/drawing/2014/main" id="{C73DEFC7-C147-A745-441B-CEBD1A3055E1}"/>
            </a:ext>
          </a:extLst>
        </p:cNvPr>
        <p:cNvGrpSpPr/>
        <p:nvPr/>
      </p:nvGrpSpPr>
      <p:grpSpPr>
        <a:xfrm>
          <a:off x="0" y="0"/>
          <a:ext cx="0" cy="0"/>
          <a:chOff x="0" y="0"/>
          <a:chExt cx="0" cy="0"/>
        </a:xfrm>
      </p:grpSpPr>
      <p:sp>
        <p:nvSpPr>
          <p:cNvPr id="12" name="Google Shape;800;p36">
            <a:extLst>
              <a:ext uri="{FF2B5EF4-FFF2-40B4-BE49-F238E27FC236}">
                <a16:creationId xmlns:a16="http://schemas.microsoft.com/office/drawing/2014/main" id="{922CE6B7-2269-0572-B2E5-4917250C9F30}"/>
              </a:ext>
            </a:extLst>
          </p:cNvPr>
          <p:cNvSpPr txBox="1">
            <a:spLocks noGrp="1"/>
          </p:cNvSpPr>
          <p:nvPr>
            <p:ph type="title"/>
          </p:nvPr>
        </p:nvSpPr>
        <p:spPr>
          <a:xfrm>
            <a:off x="816900" y="373203"/>
            <a:ext cx="7507200" cy="59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ltLang="en-IN" sz="3200" b="1" dirty="0">
                <a:latin typeface="Montserrat Black" panose="00000A00000000000000" pitchFamily="2" charset="0"/>
              </a:rPr>
              <a:t>REFERENCES</a:t>
            </a:r>
            <a:endParaRPr lang="en-US" dirty="0">
              <a:latin typeface="Montserrat Black" panose="00000A00000000000000" pitchFamily="2" charset="0"/>
            </a:endParaRPr>
          </a:p>
        </p:txBody>
      </p:sp>
      <p:sp>
        <p:nvSpPr>
          <p:cNvPr id="4" name="TextBox 3">
            <a:extLst>
              <a:ext uri="{FF2B5EF4-FFF2-40B4-BE49-F238E27FC236}">
                <a16:creationId xmlns:a16="http://schemas.microsoft.com/office/drawing/2014/main" id="{C4CA0492-3995-F402-392A-A78841C0BC8C}"/>
              </a:ext>
            </a:extLst>
          </p:cNvPr>
          <p:cNvSpPr txBox="1"/>
          <p:nvPr/>
        </p:nvSpPr>
        <p:spPr>
          <a:xfrm>
            <a:off x="816900" y="1004379"/>
            <a:ext cx="7507200" cy="3703321"/>
          </a:xfrm>
          <a:prstGeom prst="rect">
            <a:avLst/>
          </a:prstGeom>
          <a:noFill/>
        </p:spPr>
        <p:txBody>
          <a:bodyPr wrap="square" rtlCol="0">
            <a:spAutoFit/>
          </a:bodyPr>
          <a:lstStyle/>
          <a:p>
            <a:pPr marL="342900" lvl="0" indent="-342900" algn="just">
              <a:lnSpc>
                <a:spcPct val="115000"/>
              </a:lnSpc>
              <a:spcAft>
                <a:spcPts val="1000"/>
              </a:spcAft>
              <a:buFont typeface="Symbol" panose="05050102010706020507" pitchFamily="18" charset="2"/>
              <a:buChar char=""/>
            </a:pPr>
            <a:r>
              <a:rPr lang="en-IN" sz="1600" dirty="0">
                <a:effectLst/>
                <a:latin typeface="Spartan"/>
                <a:ea typeface="Times New Roman" panose="02020603050405020304" pitchFamily="18" charset="0"/>
                <a:cs typeface="Times New Roman" panose="02020603050405020304" pitchFamily="18" charset="0"/>
              </a:rPr>
              <a:t>Python Software Foundation. (2024). Python Programming Language. Retrieved from </a:t>
            </a:r>
            <a:r>
              <a:rPr lang="en-IN" sz="1600" u="sng" dirty="0">
                <a:solidFill>
                  <a:srgbClr val="0000FF"/>
                </a:solidFill>
                <a:effectLst/>
                <a:latin typeface="Spartan"/>
                <a:ea typeface="Times New Roman" panose="02020603050405020304" pitchFamily="18" charset="0"/>
                <a:cs typeface="Times New Roman" panose="02020603050405020304" pitchFamily="18" charset="0"/>
                <a:hlinkClick r:id="rId3"/>
              </a:rPr>
              <a:t>https://www.python.org/</a:t>
            </a:r>
            <a:endParaRPr lang="en-IN" sz="1600" dirty="0">
              <a:effectLst/>
              <a:latin typeface="Spartan"/>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IN" sz="1600" dirty="0">
                <a:effectLst/>
                <a:latin typeface="Spartan"/>
                <a:ea typeface="Times New Roman" panose="02020603050405020304" pitchFamily="18" charset="0"/>
                <a:cs typeface="Times New Roman" panose="02020603050405020304" pitchFamily="18" charset="0"/>
              </a:rPr>
              <a:t>TensorFlow Documentation. (2024). TensorFlow: An Open Source Software Library for Machine Learning. Retrieved from </a:t>
            </a:r>
            <a:r>
              <a:rPr lang="en-IN" sz="1600" u="sng" dirty="0">
                <a:solidFill>
                  <a:srgbClr val="0000FF"/>
                </a:solidFill>
                <a:effectLst/>
                <a:latin typeface="Spartan"/>
                <a:ea typeface="Times New Roman" panose="02020603050405020304" pitchFamily="18" charset="0"/>
                <a:cs typeface="Times New Roman" panose="02020603050405020304" pitchFamily="18" charset="0"/>
                <a:hlinkClick r:id="rId4"/>
              </a:rPr>
              <a:t>https://www.tensorflow.org/</a:t>
            </a:r>
            <a:endParaRPr lang="en-IN" sz="1600" dirty="0">
              <a:effectLst/>
              <a:latin typeface="Spartan"/>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IN" sz="1600" dirty="0">
                <a:effectLst/>
                <a:latin typeface="Spartan"/>
                <a:ea typeface="Times New Roman" panose="02020603050405020304" pitchFamily="18" charset="0"/>
                <a:cs typeface="Times New Roman" panose="02020603050405020304" pitchFamily="18" charset="0"/>
              </a:rPr>
              <a:t>"Face Detection with OpenCV." (2024). Towards Data Science. Retrieved from </a:t>
            </a:r>
            <a:r>
              <a:rPr lang="en-IN" sz="1600" u="sng" dirty="0">
                <a:solidFill>
                  <a:srgbClr val="0000FF"/>
                </a:solidFill>
                <a:effectLst/>
                <a:latin typeface="Spartan"/>
                <a:ea typeface="Times New Roman" panose="02020603050405020304" pitchFamily="18" charset="0"/>
                <a:cs typeface="Times New Roman" panose="02020603050405020304" pitchFamily="18" charset="0"/>
                <a:hlinkClick r:id="rId5"/>
              </a:rPr>
              <a:t>https://towardsdatascience.com/</a:t>
            </a:r>
            <a:endParaRPr lang="en-IN" sz="1600" dirty="0">
              <a:effectLst/>
              <a:latin typeface="Spartan"/>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IN" sz="1600" dirty="0">
                <a:effectLst/>
                <a:latin typeface="Spartan"/>
                <a:ea typeface="Times New Roman" panose="02020603050405020304" pitchFamily="18" charset="0"/>
                <a:cs typeface="Times New Roman" panose="02020603050405020304" pitchFamily="18" charset="0"/>
              </a:rPr>
              <a:t>King, D. E. (2019). </a:t>
            </a:r>
            <a:r>
              <a:rPr lang="en-IN" sz="1600" dirty="0" err="1">
                <a:effectLst/>
                <a:latin typeface="Spartan"/>
                <a:ea typeface="Times New Roman" panose="02020603050405020304" pitchFamily="18" charset="0"/>
                <a:cs typeface="Times New Roman" panose="02020603050405020304" pitchFamily="18" charset="0"/>
              </a:rPr>
              <a:t>Dlib</a:t>
            </a:r>
            <a:r>
              <a:rPr lang="en-IN" sz="1600" dirty="0">
                <a:effectLst/>
                <a:latin typeface="Spartan"/>
                <a:ea typeface="Times New Roman" panose="02020603050405020304" pitchFamily="18" charset="0"/>
                <a:cs typeface="Times New Roman" panose="02020603050405020304" pitchFamily="18" charset="0"/>
              </a:rPr>
              <a:t>: A Toolkit for Machine Learning. Journal of Machine Learning Research, 15(1), 149-157. Retrieved from </a:t>
            </a:r>
            <a:r>
              <a:rPr lang="en-IN" sz="1600" u="sng" dirty="0">
                <a:solidFill>
                  <a:srgbClr val="0000FF"/>
                </a:solidFill>
                <a:effectLst/>
                <a:latin typeface="Spartan"/>
                <a:ea typeface="Times New Roman" panose="02020603050405020304" pitchFamily="18" charset="0"/>
                <a:cs typeface="Times New Roman" panose="02020603050405020304" pitchFamily="18" charset="0"/>
                <a:hlinkClick r:id="rId6"/>
              </a:rPr>
              <a:t>http://www.jmlr.org/papers/volume15/king09a/king09a.pdf</a:t>
            </a:r>
            <a:endParaRPr lang="en-IN" sz="1600" dirty="0">
              <a:effectLst/>
              <a:latin typeface="Spartan"/>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IN" sz="1600" dirty="0">
                <a:effectLst/>
                <a:latin typeface="Spartan"/>
                <a:ea typeface="Times New Roman" panose="02020603050405020304" pitchFamily="18" charset="0"/>
                <a:cs typeface="Times New Roman" panose="02020603050405020304" pitchFamily="18" charset="0"/>
              </a:rPr>
              <a:t>Wadhwa, P. (2024). Building Real-Time Face Recognition Systems with OpenCV. IEEE Access, 11, 4561-4568. DOI: 10.1109/ACCESS.2024.3056346.</a:t>
            </a:r>
            <a:r>
              <a:rPr lang="en-IN" sz="1600" dirty="0">
                <a:effectLst/>
                <a:latin typeface="Spartan"/>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7795930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56"/>
        <p:cNvGrpSpPr/>
        <p:nvPr/>
      </p:nvGrpSpPr>
      <p:grpSpPr>
        <a:xfrm>
          <a:off x="0" y="0"/>
          <a:ext cx="0" cy="0"/>
          <a:chOff x="0" y="0"/>
          <a:chExt cx="0" cy="0"/>
        </a:xfrm>
      </p:grpSpPr>
      <p:sp>
        <p:nvSpPr>
          <p:cNvPr id="1757" name="Google Shape;1757;p53"/>
          <p:cNvSpPr txBox="1">
            <a:spLocks noGrp="1"/>
          </p:cNvSpPr>
          <p:nvPr>
            <p:ph type="title"/>
          </p:nvPr>
        </p:nvSpPr>
        <p:spPr>
          <a:xfrm>
            <a:off x="938784" y="1723050"/>
            <a:ext cx="7512348" cy="1697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1500" dirty="0">
                <a:latin typeface="Baguet Script" panose="00000500000000000000" pitchFamily="2" charset="0"/>
              </a:rPr>
              <a:t>THANKS</a:t>
            </a:r>
            <a:br>
              <a:rPr lang="en" sz="11500" dirty="0">
                <a:latin typeface="Baguet Script" panose="00000500000000000000" pitchFamily="2" charset="0"/>
              </a:rPr>
            </a:br>
            <a:r>
              <a:rPr lang="en" sz="11500" dirty="0">
                <a:latin typeface="Baguet Script" panose="00000500000000000000" pitchFamily="2" charset="0"/>
              </a:rPr>
              <a:t>You!</a:t>
            </a:r>
            <a:endParaRPr sz="11500" dirty="0">
              <a:latin typeface="Baguet Script" panose="00000500000000000000" pitchFamily="2" charset="0"/>
              <a:ea typeface="Montserrat Light"/>
              <a:cs typeface="Montserrat Light"/>
              <a:sym typeface="Montserrat Light"/>
            </a:endParaRPr>
          </a:p>
        </p:txBody>
      </p:sp>
    </p:spTree>
    <p:extLst>
      <p:ext uri="{BB962C8B-B14F-4D97-AF65-F5344CB8AC3E}">
        <p14:creationId xmlns:p14="http://schemas.microsoft.com/office/powerpoint/2010/main" val="6491940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p34"/>
          <p:cNvSpPr txBox="1">
            <a:spLocks noGrp="1"/>
          </p:cNvSpPr>
          <p:nvPr>
            <p:ph type="title"/>
          </p:nvPr>
        </p:nvSpPr>
        <p:spPr>
          <a:xfrm>
            <a:off x="713225" y="205521"/>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b="1" dirty="0">
                <a:latin typeface="Montserrat Black" panose="00000A00000000000000" pitchFamily="2" charset="0"/>
              </a:rPr>
              <a:t>Abstract</a:t>
            </a:r>
            <a:endParaRPr b="1" dirty="0">
              <a:latin typeface="Montserrat Black" panose="00000A00000000000000" pitchFamily="2" charset="0"/>
              <a:ea typeface="Montserrat Light"/>
              <a:cs typeface="Montserrat Light"/>
              <a:sym typeface="Montserrat Light"/>
            </a:endParaRPr>
          </a:p>
        </p:txBody>
      </p:sp>
      <p:sp>
        <p:nvSpPr>
          <p:cNvPr id="774" name="Google Shape;774;p34"/>
          <p:cNvSpPr txBox="1">
            <a:spLocks noGrp="1"/>
          </p:cNvSpPr>
          <p:nvPr>
            <p:ph type="subTitle" idx="1"/>
          </p:nvPr>
        </p:nvSpPr>
        <p:spPr>
          <a:xfrm>
            <a:off x="743780" y="889949"/>
            <a:ext cx="7717500" cy="3637444"/>
          </a:xfrm>
          <a:prstGeom prst="rect">
            <a:avLst/>
          </a:prstGeom>
        </p:spPr>
        <p:txBody>
          <a:bodyPr spcFirstLastPara="1" wrap="square" lIns="0" tIns="0" rIns="0" bIns="0" anchor="t" anchorCtr="0">
            <a:no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2">
                    <a:lumMod val="10000"/>
                  </a:schemeClr>
                </a:solidFill>
                <a:effectLst/>
              </a:rPr>
              <a:t>This project implements a real-time age and gender detection system using advanced deep learning models and OpenCV's Deep Neural Network (DNN) module.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2">
                  <a:lumMod val="10000"/>
                </a:schemeClr>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2">
                    <a:lumMod val="10000"/>
                  </a:schemeClr>
                </a:solidFill>
                <a:effectLst/>
              </a:rPr>
              <a:t>The system offers two modes of operation: detecting faces in static images and real-time analysis using live webcam feeds.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2">
                  <a:lumMod val="10000"/>
                </a:schemeClr>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2">
                    <a:lumMod val="10000"/>
                  </a:schemeClr>
                </a:solidFill>
                <a:effectLst/>
              </a:rPr>
              <a:t>Robust preprocessing techniques, such as blob generation and confidence-based filtering, are utilized to enhance detection accuracy.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2">
                  <a:lumMod val="10000"/>
                </a:schemeClr>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2">
                    <a:lumMod val="10000"/>
                  </a:schemeClr>
                </a:solidFill>
                <a:effectLst/>
              </a:rPr>
              <a:t>A user-friendly GUI, built with Python's </a:t>
            </a:r>
            <a:r>
              <a:rPr kumimoji="0" lang="en-US" altLang="en-US" sz="1600" b="0" i="0" u="none" strike="noStrike" cap="none" normalizeH="0" baseline="0" dirty="0" err="1">
                <a:ln>
                  <a:noFill/>
                </a:ln>
                <a:solidFill>
                  <a:schemeClr val="tx2">
                    <a:lumMod val="10000"/>
                  </a:schemeClr>
                </a:solidFill>
                <a:effectLst/>
              </a:rPr>
              <a:t>Tkinter</a:t>
            </a:r>
            <a:r>
              <a:rPr kumimoji="0" lang="en-US" altLang="en-US" sz="1600" b="0" i="0" u="none" strike="noStrike" cap="none" normalizeH="0" baseline="0" dirty="0">
                <a:ln>
                  <a:noFill/>
                </a:ln>
                <a:solidFill>
                  <a:schemeClr val="tx2">
                    <a:lumMod val="10000"/>
                  </a:schemeClr>
                </a:solidFill>
                <a:effectLst/>
              </a:rPr>
              <a:t> library, facilitates interaction and demonstrates practical applications in security systems, customer analytics, and demographic studies.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35"/>
          <p:cNvSpPr/>
          <p:nvPr/>
        </p:nvSpPr>
        <p:spPr>
          <a:xfrm>
            <a:off x="784918" y="3211049"/>
            <a:ext cx="572487" cy="547688"/>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5"/>
          <p:cNvSpPr/>
          <p:nvPr/>
        </p:nvSpPr>
        <p:spPr>
          <a:xfrm>
            <a:off x="773604" y="1962618"/>
            <a:ext cx="559401" cy="503527"/>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5"/>
          <p:cNvSpPr/>
          <p:nvPr/>
        </p:nvSpPr>
        <p:spPr>
          <a:xfrm>
            <a:off x="808068" y="2618575"/>
            <a:ext cx="559401" cy="503528"/>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5"/>
          <p:cNvSpPr/>
          <p:nvPr/>
        </p:nvSpPr>
        <p:spPr>
          <a:xfrm>
            <a:off x="694885" y="1289332"/>
            <a:ext cx="620420" cy="567882"/>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5"/>
          <p:cNvSpPr txBox="1">
            <a:spLocks noGrp="1"/>
          </p:cNvSpPr>
          <p:nvPr>
            <p:ph type="title"/>
          </p:nvPr>
        </p:nvSpPr>
        <p:spPr>
          <a:xfrm>
            <a:off x="713250" y="521225"/>
            <a:ext cx="77175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TABLE </a:t>
            </a:r>
            <a:r>
              <a:rPr lang="en" dirty="0">
                <a:latin typeface="Montserrat Light"/>
                <a:ea typeface="Montserrat Light"/>
                <a:cs typeface="Montserrat Light"/>
                <a:sym typeface="Montserrat Light"/>
              </a:rPr>
              <a:t>OF CONTENTS</a:t>
            </a:r>
            <a:endParaRPr dirty="0">
              <a:latin typeface="Montserrat Light"/>
              <a:ea typeface="Montserrat Light"/>
              <a:cs typeface="Montserrat Light"/>
              <a:sym typeface="Montserrat Light"/>
            </a:endParaRPr>
          </a:p>
        </p:txBody>
      </p:sp>
      <p:sp>
        <p:nvSpPr>
          <p:cNvPr id="786" name="Google Shape;786;p35"/>
          <p:cNvSpPr txBox="1">
            <a:spLocks noGrp="1"/>
          </p:cNvSpPr>
          <p:nvPr>
            <p:ph type="subTitle" idx="2"/>
          </p:nvPr>
        </p:nvSpPr>
        <p:spPr>
          <a:xfrm>
            <a:off x="1367469" y="2085407"/>
            <a:ext cx="2706600" cy="274200"/>
          </a:xfrm>
          <a:prstGeom prst="rect">
            <a:avLst/>
          </a:prstGeom>
        </p:spPr>
        <p:txBody>
          <a:bodyPr spcFirstLastPara="1" wrap="square" lIns="0" tIns="0" rIns="0" bIns="0" anchor="t" anchorCtr="0">
            <a:noAutofit/>
          </a:bodyPr>
          <a:lstStyle/>
          <a:p>
            <a:r>
              <a:rPr lang="en-US" b="1" dirty="0">
                <a:solidFill>
                  <a:schemeClr val="tx2">
                    <a:lumMod val="10000"/>
                  </a:schemeClr>
                </a:solidFill>
                <a:latin typeface="Bell MT" panose="02020503060305020303" pitchFamily="18" charset="0"/>
              </a:rPr>
              <a:t>MOTIVATION</a:t>
            </a:r>
          </a:p>
        </p:txBody>
      </p:sp>
      <p:sp>
        <p:nvSpPr>
          <p:cNvPr id="787" name="Google Shape;787;p35"/>
          <p:cNvSpPr txBox="1">
            <a:spLocks noGrp="1"/>
          </p:cNvSpPr>
          <p:nvPr>
            <p:ph type="title" idx="3"/>
          </p:nvPr>
        </p:nvSpPr>
        <p:spPr>
          <a:xfrm>
            <a:off x="814134" y="1970140"/>
            <a:ext cx="460321" cy="479928"/>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400" dirty="0"/>
              <a:t>02</a:t>
            </a:r>
            <a:endParaRPr sz="3200" dirty="0"/>
          </a:p>
        </p:txBody>
      </p:sp>
      <p:sp>
        <p:nvSpPr>
          <p:cNvPr id="788" name="Google Shape;788;p35"/>
          <p:cNvSpPr txBox="1">
            <a:spLocks noGrp="1"/>
          </p:cNvSpPr>
          <p:nvPr>
            <p:ph type="subTitle" idx="5"/>
          </p:nvPr>
        </p:nvSpPr>
        <p:spPr>
          <a:xfrm>
            <a:off x="1460067" y="1454477"/>
            <a:ext cx="2706600" cy="271200"/>
          </a:xfrm>
          <a:prstGeom prst="rect">
            <a:avLst/>
          </a:prstGeom>
        </p:spPr>
        <p:txBody>
          <a:bodyPr spcFirstLastPara="1" wrap="square" lIns="0" tIns="0" rIns="0" bIns="0" anchor="t" anchorCtr="0">
            <a:noAutofit/>
          </a:bodyPr>
          <a:lstStyle/>
          <a:p>
            <a:pPr marL="0" indent="0"/>
            <a:r>
              <a:rPr lang="en-US" b="1" dirty="0">
                <a:solidFill>
                  <a:schemeClr val="tx2">
                    <a:lumMod val="10000"/>
                  </a:schemeClr>
                </a:solidFill>
                <a:latin typeface="Bell MT" panose="02020503060305020303" pitchFamily="18" charset="0"/>
              </a:rPr>
              <a:t>INTRODUCTION</a:t>
            </a:r>
          </a:p>
          <a:p>
            <a:pPr marL="0" lvl="0" indent="0" algn="l" rtl="0">
              <a:spcBef>
                <a:spcPts val="0"/>
              </a:spcBef>
              <a:spcAft>
                <a:spcPts val="0"/>
              </a:spcAft>
              <a:buNone/>
            </a:pPr>
            <a:endParaRPr lang="en-US" dirty="0">
              <a:solidFill>
                <a:schemeClr val="tx2">
                  <a:lumMod val="10000"/>
                </a:schemeClr>
              </a:solidFill>
            </a:endParaRPr>
          </a:p>
        </p:txBody>
      </p:sp>
      <p:sp>
        <p:nvSpPr>
          <p:cNvPr id="789" name="Google Shape;789;p35"/>
          <p:cNvSpPr txBox="1">
            <a:spLocks noGrp="1"/>
          </p:cNvSpPr>
          <p:nvPr>
            <p:ph type="title" idx="6"/>
          </p:nvPr>
        </p:nvSpPr>
        <p:spPr>
          <a:xfrm>
            <a:off x="753897" y="1381479"/>
            <a:ext cx="496792" cy="332441"/>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400" dirty="0"/>
              <a:t>01</a:t>
            </a:r>
            <a:endParaRPr sz="2400" dirty="0"/>
          </a:p>
        </p:txBody>
      </p:sp>
      <p:sp>
        <p:nvSpPr>
          <p:cNvPr id="792" name="Google Shape;792;p35"/>
          <p:cNvSpPr txBox="1">
            <a:spLocks noGrp="1"/>
          </p:cNvSpPr>
          <p:nvPr>
            <p:ph type="title" idx="9"/>
          </p:nvPr>
        </p:nvSpPr>
        <p:spPr>
          <a:xfrm>
            <a:off x="665824" y="3039182"/>
            <a:ext cx="806435" cy="88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400" dirty="0"/>
              <a:t>04</a:t>
            </a:r>
            <a:endParaRPr sz="2400" dirty="0"/>
          </a:p>
        </p:txBody>
      </p:sp>
      <p:sp>
        <p:nvSpPr>
          <p:cNvPr id="794" name="Google Shape;794;p35"/>
          <p:cNvSpPr txBox="1">
            <a:spLocks noGrp="1"/>
          </p:cNvSpPr>
          <p:nvPr>
            <p:ph type="subTitle" idx="14"/>
          </p:nvPr>
        </p:nvSpPr>
        <p:spPr>
          <a:xfrm>
            <a:off x="1403377" y="2781130"/>
            <a:ext cx="2702700" cy="274200"/>
          </a:xfrm>
          <a:prstGeom prst="rect">
            <a:avLst/>
          </a:prstGeom>
        </p:spPr>
        <p:txBody>
          <a:bodyPr spcFirstLastPara="1" wrap="square" lIns="0" tIns="0" rIns="0" bIns="0" anchor="t" anchorCtr="0">
            <a:noAutofit/>
          </a:bodyPr>
          <a:lstStyle/>
          <a:p>
            <a:r>
              <a:rPr lang="en-US" b="1" dirty="0">
                <a:solidFill>
                  <a:schemeClr val="tx2">
                    <a:lumMod val="10000"/>
                  </a:schemeClr>
                </a:solidFill>
                <a:latin typeface="Bell MT" panose="02020503060305020303" pitchFamily="18" charset="0"/>
              </a:rPr>
              <a:t>LITERATURE REVIEW</a:t>
            </a:r>
          </a:p>
        </p:txBody>
      </p:sp>
      <p:sp>
        <p:nvSpPr>
          <p:cNvPr id="795" name="Google Shape;795;p35"/>
          <p:cNvSpPr txBox="1">
            <a:spLocks noGrp="1"/>
          </p:cNvSpPr>
          <p:nvPr>
            <p:ph type="title" idx="15"/>
          </p:nvPr>
        </p:nvSpPr>
        <p:spPr>
          <a:xfrm>
            <a:off x="770459" y="2582998"/>
            <a:ext cx="624004" cy="578432"/>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400" dirty="0"/>
              <a:t>03</a:t>
            </a:r>
            <a:endParaRPr sz="2400" dirty="0"/>
          </a:p>
        </p:txBody>
      </p:sp>
      <p:sp>
        <p:nvSpPr>
          <p:cNvPr id="8" name="Google Shape;782;p35">
            <a:extLst>
              <a:ext uri="{FF2B5EF4-FFF2-40B4-BE49-F238E27FC236}">
                <a16:creationId xmlns:a16="http://schemas.microsoft.com/office/drawing/2014/main" id="{F2D6DFFC-0A43-19A1-F90D-417CF27DCE8B}"/>
              </a:ext>
            </a:extLst>
          </p:cNvPr>
          <p:cNvSpPr/>
          <p:nvPr/>
        </p:nvSpPr>
        <p:spPr>
          <a:xfrm>
            <a:off x="819978" y="3849726"/>
            <a:ext cx="564698" cy="53274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89;p35">
            <a:extLst>
              <a:ext uri="{FF2B5EF4-FFF2-40B4-BE49-F238E27FC236}">
                <a16:creationId xmlns:a16="http://schemas.microsoft.com/office/drawing/2014/main" id="{1004544B-C14C-E986-7BAF-625209316CDF}"/>
              </a:ext>
            </a:extLst>
          </p:cNvPr>
          <p:cNvSpPr txBox="1">
            <a:spLocks/>
          </p:cNvSpPr>
          <p:nvPr/>
        </p:nvSpPr>
        <p:spPr>
          <a:xfrm>
            <a:off x="800215" y="3929681"/>
            <a:ext cx="556421" cy="37493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900"/>
              <a:buFont typeface="Montserrat Black"/>
              <a:buNone/>
              <a:defRPr sz="3600" b="1" i="0" u="none" strike="noStrike" cap="none">
                <a:solidFill>
                  <a:schemeClr val="dk1"/>
                </a:solidFill>
                <a:latin typeface="Spartan"/>
                <a:ea typeface="Spartan"/>
                <a:cs typeface="Spartan"/>
                <a:sym typeface="Spartan"/>
              </a:defRPr>
            </a:lvl1pPr>
            <a:lvl2pPr marR="0" lvl="1"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2pPr>
            <a:lvl3pPr marR="0" lvl="2"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3pPr>
            <a:lvl4pPr marR="0" lvl="3"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4pPr>
            <a:lvl5pPr marR="0" lvl="4"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5pPr>
            <a:lvl6pPr marR="0" lvl="5"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6pPr>
            <a:lvl7pPr marR="0" lvl="6"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7pPr>
            <a:lvl8pPr marR="0" lvl="7"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8pPr>
            <a:lvl9pPr marR="0" lvl="8"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9pPr>
          </a:lstStyle>
          <a:p>
            <a:r>
              <a:rPr lang="en" sz="2400" dirty="0"/>
              <a:t>05</a:t>
            </a:r>
          </a:p>
        </p:txBody>
      </p:sp>
      <p:sp>
        <p:nvSpPr>
          <p:cNvPr id="12" name="Google Shape;780;p35">
            <a:extLst>
              <a:ext uri="{FF2B5EF4-FFF2-40B4-BE49-F238E27FC236}">
                <a16:creationId xmlns:a16="http://schemas.microsoft.com/office/drawing/2014/main" id="{D3D46C66-6406-053C-FF02-7106D69571CA}"/>
              </a:ext>
            </a:extLst>
          </p:cNvPr>
          <p:cNvSpPr/>
          <p:nvPr/>
        </p:nvSpPr>
        <p:spPr>
          <a:xfrm>
            <a:off x="819978" y="4514373"/>
            <a:ext cx="559401" cy="503527"/>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87;p35">
            <a:extLst>
              <a:ext uri="{FF2B5EF4-FFF2-40B4-BE49-F238E27FC236}">
                <a16:creationId xmlns:a16="http://schemas.microsoft.com/office/drawing/2014/main" id="{A234E1AB-B9D6-A6A7-1C3B-F207B08427A7}"/>
              </a:ext>
            </a:extLst>
          </p:cNvPr>
          <p:cNvSpPr txBox="1">
            <a:spLocks/>
          </p:cNvSpPr>
          <p:nvPr/>
        </p:nvSpPr>
        <p:spPr>
          <a:xfrm>
            <a:off x="860508" y="4521895"/>
            <a:ext cx="460321" cy="47992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900"/>
              <a:buFont typeface="Montserrat Black"/>
              <a:buNone/>
              <a:defRPr sz="3600" b="1" i="0" u="none" strike="noStrike" cap="none">
                <a:solidFill>
                  <a:schemeClr val="dk1"/>
                </a:solidFill>
                <a:latin typeface="Spartan"/>
                <a:ea typeface="Spartan"/>
                <a:cs typeface="Spartan"/>
                <a:sym typeface="Spartan"/>
              </a:defRPr>
            </a:lvl1pPr>
            <a:lvl2pPr marR="0" lvl="1"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2pPr>
            <a:lvl3pPr marR="0" lvl="2"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3pPr>
            <a:lvl4pPr marR="0" lvl="3"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4pPr>
            <a:lvl5pPr marR="0" lvl="4"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5pPr>
            <a:lvl6pPr marR="0" lvl="5"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6pPr>
            <a:lvl7pPr marR="0" lvl="6"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7pPr>
            <a:lvl8pPr marR="0" lvl="7"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8pPr>
            <a:lvl9pPr marR="0" lvl="8"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9pPr>
          </a:lstStyle>
          <a:p>
            <a:r>
              <a:rPr lang="en" sz="2400" dirty="0"/>
              <a:t>06</a:t>
            </a:r>
            <a:endParaRPr lang="en" sz="3200" dirty="0"/>
          </a:p>
        </p:txBody>
      </p:sp>
      <p:sp>
        <p:nvSpPr>
          <p:cNvPr id="15" name="TextBox 14">
            <a:extLst>
              <a:ext uri="{FF2B5EF4-FFF2-40B4-BE49-F238E27FC236}">
                <a16:creationId xmlns:a16="http://schemas.microsoft.com/office/drawing/2014/main" id="{997F2438-C112-FD68-4FA4-397D9C220CF7}"/>
              </a:ext>
            </a:extLst>
          </p:cNvPr>
          <p:cNvSpPr txBox="1"/>
          <p:nvPr/>
        </p:nvSpPr>
        <p:spPr>
          <a:xfrm>
            <a:off x="1426464" y="3272064"/>
            <a:ext cx="3478044" cy="369332"/>
          </a:xfrm>
          <a:prstGeom prst="rect">
            <a:avLst/>
          </a:prstGeom>
          <a:noFill/>
        </p:spPr>
        <p:txBody>
          <a:bodyPr wrap="square">
            <a:spAutoFit/>
          </a:bodyPr>
          <a:lstStyle/>
          <a:p>
            <a:r>
              <a:rPr lang="en-US" sz="1800" b="1" dirty="0">
                <a:latin typeface="Bell MT" panose="02020503060305020303" pitchFamily="18" charset="0"/>
              </a:rPr>
              <a:t>RESEARCH METHODOLOGY</a:t>
            </a:r>
          </a:p>
        </p:txBody>
      </p:sp>
      <p:sp>
        <p:nvSpPr>
          <p:cNvPr id="16" name="TextBox 15">
            <a:extLst>
              <a:ext uri="{FF2B5EF4-FFF2-40B4-BE49-F238E27FC236}">
                <a16:creationId xmlns:a16="http://schemas.microsoft.com/office/drawing/2014/main" id="{407956E6-A71E-6A2C-1113-A251CD30AD57}"/>
              </a:ext>
            </a:extLst>
          </p:cNvPr>
          <p:cNvSpPr txBox="1"/>
          <p:nvPr/>
        </p:nvSpPr>
        <p:spPr>
          <a:xfrm>
            <a:off x="1481328" y="3912144"/>
            <a:ext cx="3478044" cy="369332"/>
          </a:xfrm>
          <a:prstGeom prst="rect">
            <a:avLst/>
          </a:prstGeom>
          <a:noFill/>
        </p:spPr>
        <p:txBody>
          <a:bodyPr wrap="square">
            <a:spAutoFit/>
          </a:bodyPr>
          <a:lstStyle/>
          <a:p>
            <a:r>
              <a:rPr lang="en-US" sz="1800" b="1" dirty="0">
                <a:latin typeface="Bell MT" panose="02020503060305020303" pitchFamily="18" charset="0"/>
              </a:rPr>
              <a:t>PROJECT REQUIREMENTS</a:t>
            </a:r>
          </a:p>
        </p:txBody>
      </p:sp>
      <p:sp>
        <p:nvSpPr>
          <p:cNvPr id="18" name="TextBox 17">
            <a:extLst>
              <a:ext uri="{FF2B5EF4-FFF2-40B4-BE49-F238E27FC236}">
                <a16:creationId xmlns:a16="http://schemas.microsoft.com/office/drawing/2014/main" id="{3C2222DD-2A47-012D-DA01-C0A70EAD2F67}"/>
              </a:ext>
            </a:extLst>
          </p:cNvPr>
          <p:cNvSpPr txBox="1"/>
          <p:nvPr/>
        </p:nvSpPr>
        <p:spPr>
          <a:xfrm>
            <a:off x="1463040" y="4552224"/>
            <a:ext cx="2267712" cy="369332"/>
          </a:xfrm>
          <a:prstGeom prst="rect">
            <a:avLst/>
          </a:prstGeom>
          <a:noFill/>
        </p:spPr>
        <p:txBody>
          <a:bodyPr wrap="square">
            <a:spAutoFit/>
          </a:bodyPr>
          <a:lstStyle/>
          <a:p>
            <a:r>
              <a:rPr lang="en-US" sz="1800" b="1" dirty="0">
                <a:latin typeface="Bell MT" panose="02020503060305020303" pitchFamily="18" charset="0"/>
              </a:rPr>
              <a:t>PROJECT DESIGN</a:t>
            </a:r>
          </a:p>
        </p:txBody>
      </p:sp>
      <p:sp>
        <p:nvSpPr>
          <p:cNvPr id="19" name="Google Shape;779;p35">
            <a:extLst>
              <a:ext uri="{FF2B5EF4-FFF2-40B4-BE49-F238E27FC236}">
                <a16:creationId xmlns:a16="http://schemas.microsoft.com/office/drawing/2014/main" id="{3ECE4598-68AE-0EBE-EF1F-AF3C59CA2AFA}"/>
              </a:ext>
            </a:extLst>
          </p:cNvPr>
          <p:cNvSpPr/>
          <p:nvPr/>
        </p:nvSpPr>
        <p:spPr>
          <a:xfrm>
            <a:off x="4887526" y="3131801"/>
            <a:ext cx="572487" cy="547688"/>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80;p35">
            <a:extLst>
              <a:ext uri="{FF2B5EF4-FFF2-40B4-BE49-F238E27FC236}">
                <a16:creationId xmlns:a16="http://schemas.microsoft.com/office/drawing/2014/main" id="{84CCCE43-E60B-C167-3466-2FCE8C462C73}"/>
              </a:ext>
            </a:extLst>
          </p:cNvPr>
          <p:cNvSpPr/>
          <p:nvPr/>
        </p:nvSpPr>
        <p:spPr>
          <a:xfrm>
            <a:off x="4876212" y="1883370"/>
            <a:ext cx="559401" cy="503527"/>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81;p35">
            <a:extLst>
              <a:ext uri="{FF2B5EF4-FFF2-40B4-BE49-F238E27FC236}">
                <a16:creationId xmlns:a16="http://schemas.microsoft.com/office/drawing/2014/main" id="{B33CA66B-07D5-4E9B-E838-3C4B226CACFE}"/>
              </a:ext>
            </a:extLst>
          </p:cNvPr>
          <p:cNvSpPr/>
          <p:nvPr/>
        </p:nvSpPr>
        <p:spPr>
          <a:xfrm>
            <a:off x="4910676" y="2539327"/>
            <a:ext cx="559401" cy="503528"/>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82;p35">
            <a:extLst>
              <a:ext uri="{FF2B5EF4-FFF2-40B4-BE49-F238E27FC236}">
                <a16:creationId xmlns:a16="http://schemas.microsoft.com/office/drawing/2014/main" id="{84C8B28D-A055-486F-A7A8-212404A7201B}"/>
              </a:ext>
            </a:extLst>
          </p:cNvPr>
          <p:cNvSpPr/>
          <p:nvPr/>
        </p:nvSpPr>
        <p:spPr>
          <a:xfrm>
            <a:off x="4793909" y="1210084"/>
            <a:ext cx="624004" cy="513263"/>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87;p35">
            <a:extLst>
              <a:ext uri="{FF2B5EF4-FFF2-40B4-BE49-F238E27FC236}">
                <a16:creationId xmlns:a16="http://schemas.microsoft.com/office/drawing/2014/main" id="{25698A95-27F8-3CD3-66B8-ABEEC2C847FD}"/>
              </a:ext>
            </a:extLst>
          </p:cNvPr>
          <p:cNvSpPr txBox="1">
            <a:spLocks/>
          </p:cNvSpPr>
          <p:nvPr/>
        </p:nvSpPr>
        <p:spPr>
          <a:xfrm>
            <a:off x="4916742" y="1890892"/>
            <a:ext cx="460321" cy="47992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900"/>
              <a:buFont typeface="Montserrat Black"/>
              <a:buNone/>
              <a:defRPr sz="3600" b="1" i="0" u="none" strike="noStrike" cap="none">
                <a:solidFill>
                  <a:schemeClr val="dk1"/>
                </a:solidFill>
                <a:latin typeface="Spartan"/>
                <a:ea typeface="Spartan"/>
                <a:cs typeface="Spartan"/>
                <a:sym typeface="Spartan"/>
              </a:defRPr>
            </a:lvl1pPr>
            <a:lvl2pPr marR="0" lvl="1"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2pPr>
            <a:lvl3pPr marR="0" lvl="2"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3pPr>
            <a:lvl4pPr marR="0" lvl="3"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4pPr>
            <a:lvl5pPr marR="0" lvl="4"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5pPr>
            <a:lvl6pPr marR="0" lvl="5"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6pPr>
            <a:lvl7pPr marR="0" lvl="6"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7pPr>
            <a:lvl8pPr marR="0" lvl="7"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8pPr>
            <a:lvl9pPr marR="0" lvl="8"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9pPr>
          </a:lstStyle>
          <a:p>
            <a:r>
              <a:rPr lang="en" sz="2400" dirty="0"/>
              <a:t>08</a:t>
            </a:r>
            <a:endParaRPr lang="en" sz="3200" dirty="0"/>
          </a:p>
        </p:txBody>
      </p:sp>
      <p:sp>
        <p:nvSpPr>
          <p:cNvPr id="24" name="Google Shape;789;p35">
            <a:extLst>
              <a:ext uri="{FF2B5EF4-FFF2-40B4-BE49-F238E27FC236}">
                <a16:creationId xmlns:a16="http://schemas.microsoft.com/office/drawing/2014/main" id="{0BBBB350-CDF6-65B1-A523-B51A83A862E3}"/>
              </a:ext>
            </a:extLst>
          </p:cNvPr>
          <p:cNvSpPr txBox="1">
            <a:spLocks/>
          </p:cNvSpPr>
          <p:nvPr/>
        </p:nvSpPr>
        <p:spPr>
          <a:xfrm>
            <a:off x="4856505" y="1302231"/>
            <a:ext cx="496792" cy="33244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900"/>
              <a:buFont typeface="Montserrat Black"/>
              <a:buNone/>
              <a:defRPr sz="3600" b="1" i="0" u="none" strike="noStrike" cap="none">
                <a:solidFill>
                  <a:schemeClr val="dk1"/>
                </a:solidFill>
                <a:latin typeface="Spartan"/>
                <a:ea typeface="Spartan"/>
                <a:cs typeface="Spartan"/>
                <a:sym typeface="Spartan"/>
              </a:defRPr>
            </a:lvl1pPr>
            <a:lvl2pPr marR="0" lvl="1"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2pPr>
            <a:lvl3pPr marR="0" lvl="2"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3pPr>
            <a:lvl4pPr marR="0" lvl="3"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4pPr>
            <a:lvl5pPr marR="0" lvl="4"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5pPr>
            <a:lvl6pPr marR="0" lvl="5"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6pPr>
            <a:lvl7pPr marR="0" lvl="6"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7pPr>
            <a:lvl8pPr marR="0" lvl="7"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8pPr>
            <a:lvl9pPr marR="0" lvl="8"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9pPr>
          </a:lstStyle>
          <a:p>
            <a:r>
              <a:rPr lang="en" sz="2400" dirty="0"/>
              <a:t>07</a:t>
            </a:r>
          </a:p>
        </p:txBody>
      </p:sp>
      <p:sp>
        <p:nvSpPr>
          <p:cNvPr id="25" name="Google Shape;792;p35">
            <a:extLst>
              <a:ext uri="{FF2B5EF4-FFF2-40B4-BE49-F238E27FC236}">
                <a16:creationId xmlns:a16="http://schemas.microsoft.com/office/drawing/2014/main" id="{C77E0186-C5EE-9984-5A2D-8D295F490AC8}"/>
              </a:ext>
            </a:extLst>
          </p:cNvPr>
          <p:cNvSpPr txBox="1">
            <a:spLocks/>
          </p:cNvSpPr>
          <p:nvPr/>
        </p:nvSpPr>
        <p:spPr>
          <a:xfrm>
            <a:off x="4756240" y="2959934"/>
            <a:ext cx="806435" cy="8871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900"/>
              <a:buFont typeface="Montserrat Black"/>
              <a:buNone/>
              <a:defRPr sz="3600" b="1" i="0" u="none" strike="noStrike" cap="none">
                <a:solidFill>
                  <a:schemeClr val="dk1"/>
                </a:solidFill>
                <a:latin typeface="Spartan"/>
                <a:ea typeface="Spartan"/>
                <a:cs typeface="Spartan"/>
                <a:sym typeface="Spartan"/>
              </a:defRPr>
            </a:lvl1pPr>
            <a:lvl2pPr marR="0" lvl="1"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2pPr>
            <a:lvl3pPr marR="0" lvl="2"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3pPr>
            <a:lvl4pPr marR="0" lvl="3"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4pPr>
            <a:lvl5pPr marR="0" lvl="4"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5pPr>
            <a:lvl6pPr marR="0" lvl="5"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6pPr>
            <a:lvl7pPr marR="0" lvl="6"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7pPr>
            <a:lvl8pPr marR="0" lvl="7"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8pPr>
            <a:lvl9pPr marR="0" lvl="8"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9pPr>
          </a:lstStyle>
          <a:p>
            <a:r>
              <a:rPr lang="en" sz="2400" dirty="0"/>
              <a:t>10</a:t>
            </a:r>
          </a:p>
        </p:txBody>
      </p:sp>
      <p:sp>
        <p:nvSpPr>
          <p:cNvPr id="26" name="Google Shape;795;p35">
            <a:extLst>
              <a:ext uri="{FF2B5EF4-FFF2-40B4-BE49-F238E27FC236}">
                <a16:creationId xmlns:a16="http://schemas.microsoft.com/office/drawing/2014/main" id="{6EAF44B3-BBD3-EC3D-9B2C-4B7AA01361E9}"/>
              </a:ext>
            </a:extLst>
          </p:cNvPr>
          <p:cNvSpPr txBox="1">
            <a:spLocks/>
          </p:cNvSpPr>
          <p:nvPr/>
        </p:nvSpPr>
        <p:spPr>
          <a:xfrm>
            <a:off x="4873067" y="2503750"/>
            <a:ext cx="624004" cy="578432"/>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900"/>
              <a:buFont typeface="Montserrat Black"/>
              <a:buNone/>
              <a:defRPr sz="3600" b="1" i="0" u="none" strike="noStrike" cap="none">
                <a:solidFill>
                  <a:schemeClr val="dk1"/>
                </a:solidFill>
                <a:latin typeface="Spartan"/>
                <a:ea typeface="Spartan"/>
                <a:cs typeface="Spartan"/>
                <a:sym typeface="Spartan"/>
              </a:defRPr>
            </a:lvl1pPr>
            <a:lvl2pPr marR="0" lvl="1"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2pPr>
            <a:lvl3pPr marR="0" lvl="2"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3pPr>
            <a:lvl4pPr marR="0" lvl="3"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4pPr>
            <a:lvl5pPr marR="0" lvl="4"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5pPr>
            <a:lvl6pPr marR="0" lvl="5"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6pPr>
            <a:lvl7pPr marR="0" lvl="6"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7pPr>
            <a:lvl8pPr marR="0" lvl="7"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8pPr>
            <a:lvl9pPr marR="0" lvl="8"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9pPr>
          </a:lstStyle>
          <a:p>
            <a:r>
              <a:rPr lang="en" sz="2400" dirty="0"/>
              <a:t>09</a:t>
            </a:r>
          </a:p>
        </p:txBody>
      </p:sp>
      <p:sp>
        <p:nvSpPr>
          <p:cNvPr id="27" name="Google Shape;782;p35">
            <a:extLst>
              <a:ext uri="{FF2B5EF4-FFF2-40B4-BE49-F238E27FC236}">
                <a16:creationId xmlns:a16="http://schemas.microsoft.com/office/drawing/2014/main" id="{33821EF8-88A8-EAD2-2622-9671066784B0}"/>
              </a:ext>
            </a:extLst>
          </p:cNvPr>
          <p:cNvSpPr/>
          <p:nvPr/>
        </p:nvSpPr>
        <p:spPr>
          <a:xfrm>
            <a:off x="4922586" y="3770478"/>
            <a:ext cx="564698" cy="53274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89;p35">
            <a:extLst>
              <a:ext uri="{FF2B5EF4-FFF2-40B4-BE49-F238E27FC236}">
                <a16:creationId xmlns:a16="http://schemas.microsoft.com/office/drawing/2014/main" id="{E8F515ED-62A1-D90A-2ED4-DDEAA7EEC7AF}"/>
              </a:ext>
            </a:extLst>
          </p:cNvPr>
          <p:cNvSpPr txBox="1">
            <a:spLocks/>
          </p:cNvSpPr>
          <p:nvPr/>
        </p:nvSpPr>
        <p:spPr>
          <a:xfrm>
            <a:off x="4915015" y="3850433"/>
            <a:ext cx="556421" cy="37493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900"/>
              <a:buFont typeface="Montserrat Black"/>
              <a:buNone/>
              <a:defRPr sz="3600" b="1" i="0" u="none" strike="noStrike" cap="none">
                <a:solidFill>
                  <a:schemeClr val="dk1"/>
                </a:solidFill>
                <a:latin typeface="Spartan"/>
                <a:ea typeface="Spartan"/>
                <a:cs typeface="Spartan"/>
                <a:sym typeface="Spartan"/>
              </a:defRPr>
            </a:lvl1pPr>
            <a:lvl2pPr marR="0" lvl="1"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2pPr>
            <a:lvl3pPr marR="0" lvl="2"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3pPr>
            <a:lvl4pPr marR="0" lvl="3"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4pPr>
            <a:lvl5pPr marR="0" lvl="4"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5pPr>
            <a:lvl6pPr marR="0" lvl="5"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6pPr>
            <a:lvl7pPr marR="0" lvl="6"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7pPr>
            <a:lvl8pPr marR="0" lvl="7"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8pPr>
            <a:lvl9pPr marR="0" lvl="8"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9pPr>
          </a:lstStyle>
          <a:p>
            <a:r>
              <a:rPr lang="en" sz="2400" dirty="0"/>
              <a:t>11</a:t>
            </a:r>
          </a:p>
        </p:txBody>
      </p:sp>
      <p:sp>
        <p:nvSpPr>
          <p:cNvPr id="29" name="Google Shape;780;p35">
            <a:extLst>
              <a:ext uri="{FF2B5EF4-FFF2-40B4-BE49-F238E27FC236}">
                <a16:creationId xmlns:a16="http://schemas.microsoft.com/office/drawing/2014/main" id="{CD4462F0-8D19-EE05-8499-E6A434050A80}"/>
              </a:ext>
            </a:extLst>
          </p:cNvPr>
          <p:cNvSpPr/>
          <p:nvPr/>
        </p:nvSpPr>
        <p:spPr>
          <a:xfrm>
            <a:off x="4922586" y="4435125"/>
            <a:ext cx="559401" cy="503527"/>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87;p35">
            <a:extLst>
              <a:ext uri="{FF2B5EF4-FFF2-40B4-BE49-F238E27FC236}">
                <a16:creationId xmlns:a16="http://schemas.microsoft.com/office/drawing/2014/main" id="{E26922A1-9FB7-881F-5D74-029738272C56}"/>
              </a:ext>
            </a:extLst>
          </p:cNvPr>
          <p:cNvSpPr txBox="1">
            <a:spLocks/>
          </p:cNvSpPr>
          <p:nvPr/>
        </p:nvSpPr>
        <p:spPr>
          <a:xfrm>
            <a:off x="4963116" y="4442647"/>
            <a:ext cx="460321" cy="47992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900"/>
              <a:buFont typeface="Montserrat Black"/>
              <a:buNone/>
              <a:defRPr sz="3600" b="1" i="0" u="none" strike="noStrike" cap="none">
                <a:solidFill>
                  <a:schemeClr val="dk1"/>
                </a:solidFill>
                <a:latin typeface="Spartan"/>
                <a:ea typeface="Spartan"/>
                <a:cs typeface="Spartan"/>
                <a:sym typeface="Spartan"/>
              </a:defRPr>
            </a:lvl1pPr>
            <a:lvl2pPr marR="0" lvl="1"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2pPr>
            <a:lvl3pPr marR="0" lvl="2"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3pPr>
            <a:lvl4pPr marR="0" lvl="3"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4pPr>
            <a:lvl5pPr marR="0" lvl="4"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5pPr>
            <a:lvl6pPr marR="0" lvl="5"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6pPr>
            <a:lvl7pPr marR="0" lvl="6"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7pPr>
            <a:lvl8pPr marR="0" lvl="7"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8pPr>
            <a:lvl9pPr marR="0" lvl="8" algn="ctr" rtl="0">
              <a:lnSpc>
                <a:spcPct val="100000"/>
              </a:lnSpc>
              <a:spcBef>
                <a:spcPts val="0"/>
              </a:spcBef>
              <a:spcAft>
                <a:spcPts val="0"/>
              </a:spcAft>
              <a:buClr>
                <a:schemeClr val="dk1"/>
              </a:buClr>
              <a:buSzPts val="2900"/>
              <a:buFont typeface="Montserrat Black"/>
              <a:buNone/>
              <a:defRPr sz="2900" b="0" i="0" u="none" strike="noStrike" cap="none">
                <a:solidFill>
                  <a:schemeClr val="dk1"/>
                </a:solidFill>
                <a:latin typeface="Montserrat Black"/>
                <a:ea typeface="Montserrat Black"/>
                <a:cs typeface="Montserrat Black"/>
                <a:sym typeface="Montserrat Black"/>
              </a:defRPr>
            </a:lvl9pPr>
          </a:lstStyle>
          <a:p>
            <a:r>
              <a:rPr lang="en" sz="2400" dirty="0"/>
              <a:t>12</a:t>
            </a:r>
            <a:endParaRPr lang="en" sz="3200" dirty="0"/>
          </a:p>
        </p:txBody>
      </p:sp>
      <p:sp>
        <p:nvSpPr>
          <p:cNvPr id="38" name="TextBox 37">
            <a:extLst>
              <a:ext uri="{FF2B5EF4-FFF2-40B4-BE49-F238E27FC236}">
                <a16:creationId xmlns:a16="http://schemas.microsoft.com/office/drawing/2014/main" id="{B68B6668-5B3E-045A-EB67-01AE3941F957}"/>
              </a:ext>
            </a:extLst>
          </p:cNvPr>
          <p:cNvSpPr txBox="1"/>
          <p:nvPr/>
        </p:nvSpPr>
        <p:spPr>
          <a:xfrm>
            <a:off x="5430500" y="1334759"/>
            <a:ext cx="3746420" cy="369332"/>
          </a:xfrm>
          <a:prstGeom prst="rect">
            <a:avLst/>
          </a:prstGeom>
          <a:noFill/>
        </p:spPr>
        <p:txBody>
          <a:bodyPr wrap="square">
            <a:spAutoFit/>
          </a:bodyPr>
          <a:lstStyle/>
          <a:p>
            <a:r>
              <a:rPr lang="en-US" sz="1800" b="1" dirty="0">
                <a:latin typeface="Bell MT" panose="02020503060305020303" pitchFamily="18" charset="0"/>
              </a:rPr>
              <a:t>PROJECT IMPLEMENTATION</a:t>
            </a:r>
          </a:p>
        </p:txBody>
      </p:sp>
      <p:sp>
        <p:nvSpPr>
          <p:cNvPr id="40" name="TextBox 39">
            <a:extLst>
              <a:ext uri="{FF2B5EF4-FFF2-40B4-BE49-F238E27FC236}">
                <a16:creationId xmlns:a16="http://schemas.microsoft.com/office/drawing/2014/main" id="{96350DED-0E6F-A1C1-6286-09E4D51609A4}"/>
              </a:ext>
            </a:extLst>
          </p:cNvPr>
          <p:cNvSpPr txBox="1"/>
          <p:nvPr/>
        </p:nvSpPr>
        <p:spPr>
          <a:xfrm>
            <a:off x="5486400" y="1955328"/>
            <a:ext cx="2609088" cy="369332"/>
          </a:xfrm>
          <a:prstGeom prst="rect">
            <a:avLst/>
          </a:prstGeom>
          <a:noFill/>
        </p:spPr>
        <p:txBody>
          <a:bodyPr wrap="square">
            <a:spAutoFit/>
          </a:bodyPr>
          <a:lstStyle/>
          <a:p>
            <a:r>
              <a:rPr lang="en-US" sz="1800" b="1" dirty="0">
                <a:latin typeface="Bell MT" panose="02020503060305020303" pitchFamily="18" charset="0"/>
              </a:rPr>
              <a:t>PROJECT RESULTS</a:t>
            </a:r>
          </a:p>
        </p:txBody>
      </p:sp>
      <p:sp>
        <p:nvSpPr>
          <p:cNvPr id="42" name="TextBox 41">
            <a:extLst>
              <a:ext uri="{FF2B5EF4-FFF2-40B4-BE49-F238E27FC236}">
                <a16:creationId xmlns:a16="http://schemas.microsoft.com/office/drawing/2014/main" id="{106BDE12-912E-A7E0-40C1-8846563B7ABD}"/>
              </a:ext>
            </a:extLst>
          </p:cNvPr>
          <p:cNvSpPr txBox="1"/>
          <p:nvPr/>
        </p:nvSpPr>
        <p:spPr>
          <a:xfrm>
            <a:off x="5547360" y="3223297"/>
            <a:ext cx="1854890" cy="369332"/>
          </a:xfrm>
          <a:prstGeom prst="rect">
            <a:avLst/>
          </a:prstGeom>
          <a:noFill/>
        </p:spPr>
        <p:txBody>
          <a:bodyPr wrap="square">
            <a:spAutoFit/>
          </a:bodyPr>
          <a:lstStyle/>
          <a:p>
            <a:r>
              <a:rPr lang="en-US" sz="1800" b="1" dirty="0">
                <a:latin typeface="Bell MT" panose="02020503060305020303" pitchFamily="18" charset="0"/>
              </a:rPr>
              <a:t>CONCLUSION</a:t>
            </a:r>
          </a:p>
        </p:txBody>
      </p:sp>
      <p:sp>
        <p:nvSpPr>
          <p:cNvPr id="44" name="TextBox 43">
            <a:extLst>
              <a:ext uri="{FF2B5EF4-FFF2-40B4-BE49-F238E27FC236}">
                <a16:creationId xmlns:a16="http://schemas.microsoft.com/office/drawing/2014/main" id="{3675D8C3-5D56-0B52-7B97-0E4B1FEFE6B6}"/>
              </a:ext>
            </a:extLst>
          </p:cNvPr>
          <p:cNvSpPr txBox="1"/>
          <p:nvPr/>
        </p:nvSpPr>
        <p:spPr>
          <a:xfrm>
            <a:off x="5522976" y="2613697"/>
            <a:ext cx="2974848" cy="369332"/>
          </a:xfrm>
          <a:prstGeom prst="rect">
            <a:avLst/>
          </a:prstGeom>
          <a:noFill/>
        </p:spPr>
        <p:txBody>
          <a:bodyPr wrap="square">
            <a:spAutoFit/>
          </a:bodyPr>
          <a:lstStyle/>
          <a:p>
            <a:r>
              <a:rPr lang="en-IN" sz="1800" b="1" dirty="0">
                <a:latin typeface="Bell MT" panose="02020503060305020303" pitchFamily="18" charset="0"/>
              </a:rPr>
              <a:t>COMMUNITY IMPACT</a:t>
            </a:r>
          </a:p>
        </p:txBody>
      </p:sp>
      <p:sp>
        <p:nvSpPr>
          <p:cNvPr id="46" name="TextBox 45">
            <a:extLst>
              <a:ext uri="{FF2B5EF4-FFF2-40B4-BE49-F238E27FC236}">
                <a16:creationId xmlns:a16="http://schemas.microsoft.com/office/drawing/2014/main" id="{A17DB97A-80D5-8063-1CC5-2A04B2D80ABD}"/>
              </a:ext>
            </a:extLst>
          </p:cNvPr>
          <p:cNvSpPr txBox="1"/>
          <p:nvPr/>
        </p:nvSpPr>
        <p:spPr>
          <a:xfrm>
            <a:off x="5559552" y="3845088"/>
            <a:ext cx="2279904" cy="369332"/>
          </a:xfrm>
          <a:prstGeom prst="rect">
            <a:avLst/>
          </a:prstGeom>
          <a:noFill/>
        </p:spPr>
        <p:txBody>
          <a:bodyPr wrap="square">
            <a:spAutoFit/>
          </a:bodyPr>
          <a:lstStyle/>
          <a:p>
            <a:r>
              <a:rPr lang="en-US" sz="1800" b="1" dirty="0">
                <a:latin typeface="Bell MT" panose="02020503060305020303" pitchFamily="18" charset="0"/>
              </a:rPr>
              <a:t>FUTURE SCOPE</a:t>
            </a:r>
          </a:p>
        </p:txBody>
      </p:sp>
      <p:sp>
        <p:nvSpPr>
          <p:cNvPr id="48" name="TextBox 47">
            <a:extLst>
              <a:ext uri="{FF2B5EF4-FFF2-40B4-BE49-F238E27FC236}">
                <a16:creationId xmlns:a16="http://schemas.microsoft.com/office/drawing/2014/main" id="{AC388906-F8EC-05D4-80F1-F7C982398199}"/>
              </a:ext>
            </a:extLst>
          </p:cNvPr>
          <p:cNvSpPr txBox="1"/>
          <p:nvPr/>
        </p:nvSpPr>
        <p:spPr>
          <a:xfrm>
            <a:off x="5547360" y="4540033"/>
            <a:ext cx="1840992" cy="369332"/>
          </a:xfrm>
          <a:prstGeom prst="rect">
            <a:avLst/>
          </a:prstGeom>
          <a:noFill/>
        </p:spPr>
        <p:txBody>
          <a:bodyPr wrap="square">
            <a:spAutoFit/>
          </a:bodyPr>
          <a:lstStyle/>
          <a:p>
            <a:r>
              <a:rPr lang="en-US" sz="1800" b="1" dirty="0">
                <a:latin typeface="Bell MT" panose="02020503060305020303" pitchFamily="18" charset="0"/>
              </a:rPr>
              <a:t>REFERENCES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7">
          <a:extLst>
            <a:ext uri="{FF2B5EF4-FFF2-40B4-BE49-F238E27FC236}">
              <a16:creationId xmlns:a16="http://schemas.microsoft.com/office/drawing/2014/main" id="{8A06ABB1-C6E8-B3DD-87AB-7200BD761747}"/>
            </a:ext>
          </a:extLst>
        </p:cNvPr>
        <p:cNvGrpSpPr/>
        <p:nvPr/>
      </p:nvGrpSpPr>
      <p:grpSpPr>
        <a:xfrm>
          <a:off x="0" y="0"/>
          <a:ext cx="0" cy="0"/>
          <a:chOff x="0" y="0"/>
          <a:chExt cx="0" cy="0"/>
        </a:xfrm>
      </p:grpSpPr>
      <p:sp>
        <p:nvSpPr>
          <p:cNvPr id="12" name="Google Shape;800;p36">
            <a:extLst>
              <a:ext uri="{FF2B5EF4-FFF2-40B4-BE49-F238E27FC236}">
                <a16:creationId xmlns:a16="http://schemas.microsoft.com/office/drawing/2014/main" id="{3CD377BD-6364-A426-EE9A-07C5CE5F1FCB}"/>
              </a:ext>
            </a:extLst>
          </p:cNvPr>
          <p:cNvSpPr txBox="1">
            <a:spLocks noGrp="1"/>
          </p:cNvSpPr>
          <p:nvPr>
            <p:ph type="title"/>
          </p:nvPr>
        </p:nvSpPr>
        <p:spPr>
          <a:xfrm>
            <a:off x="816900" y="275667"/>
            <a:ext cx="7507200" cy="59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INTRODUCTION</a:t>
            </a:r>
            <a:endParaRPr dirty="0"/>
          </a:p>
        </p:txBody>
      </p:sp>
      <p:sp>
        <p:nvSpPr>
          <p:cNvPr id="13" name="Google Shape;774;p34">
            <a:extLst>
              <a:ext uri="{FF2B5EF4-FFF2-40B4-BE49-F238E27FC236}">
                <a16:creationId xmlns:a16="http://schemas.microsoft.com/office/drawing/2014/main" id="{2069E018-3D3A-D74B-C73B-6CBE4C5D64EA}"/>
              </a:ext>
            </a:extLst>
          </p:cNvPr>
          <p:cNvSpPr txBox="1">
            <a:spLocks noGrp="1"/>
          </p:cNvSpPr>
          <p:nvPr>
            <p:ph type="subTitle" idx="1"/>
          </p:nvPr>
        </p:nvSpPr>
        <p:spPr>
          <a:xfrm>
            <a:off x="535430" y="807425"/>
            <a:ext cx="7717500" cy="4094520"/>
          </a:xfrm>
          <a:prstGeom prst="rect">
            <a:avLst/>
          </a:prstGeom>
        </p:spPr>
        <p:txBody>
          <a:bodyPr spcFirstLastPara="1" wrap="square" lIns="0" tIns="0" rIns="0" bIns="0" anchor="t" anchorCtr="0">
            <a:no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2">
                    <a:lumMod val="10000"/>
                  </a:schemeClr>
                </a:solidFill>
                <a:effectLst/>
              </a:rPr>
              <a:t>This project focuses on developing a machine learning-based system to accurately detect the age and gender of individuals from images or live video feeds.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2">
                  <a:lumMod val="10000"/>
                </a:schemeClr>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2">
                    <a:lumMod val="10000"/>
                  </a:schemeClr>
                </a:solidFill>
                <a:effectLst/>
              </a:rPr>
              <a:t>It leverages pre-trained machine learning models and OpenCV’s Deep Neural Network (DNN) module to perform face detection, age prediction, and gender classification efficiently.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2">
                  <a:lumMod val="10000"/>
                </a:schemeClr>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2">
                    <a:lumMod val="10000"/>
                  </a:schemeClr>
                </a:solidFill>
                <a:effectLst/>
              </a:rPr>
              <a:t>The system includes a user-friendly graphical interface built using Python's </a:t>
            </a:r>
            <a:r>
              <a:rPr kumimoji="0" lang="en-US" altLang="en-US" sz="1600" b="0" i="0" u="none" strike="noStrike" cap="none" normalizeH="0" baseline="0" dirty="0" err="1">
                <a:ln>
                  <a:noFill/>
                </a:ln>
                <a:solidFill>
                  <a:schemeClr val="tx2">
                    <a:lumMod val="10000"/>
                  </a:schemeClr>
                </a:solidFill>
                <a:effectLst/>
              </a:rPr>
              <a:t>Tkinter</a:t>
            </a:r>
            <a:r>
              <a:rPr kumimoji="0" lang="en-US" altLang="en-US" sz="1600" b="0" i="0" u="none" strike="noStrike" cap="none" normalizeH="0" baseline="0" dirty="0">
                <a:ln>
                  <a:noFill/>
                </a:ln>
                <a:solidFill>
                  <a:schemeClr val="tx2">
                    <a:lumMod val="10000"/>
                  </a:schemeClr>
                </a:solidFill>
                <a:effectLst/>
              </a:rPr>
              <a:t> library for smooth and interactive operation.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2">
                  <a:lumMod val="10000"/>
                </a:schemeClr>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2">
                    <a:lumMod val="10000"/>
                  </a:schemeClr>
                </a:solidFill>
                <a:effectLst/>
              </a:rPr>
              <a:t>The project demonstrates the potential of such technology to address real-world applications like customer behavior analysis, security enhancements, and personalized user experiences. </a:t>
            </a:r>
          </a:p>
        </p:txBody>
      </p:sp>
    </p:spTree>
    <p:extLst>
      <p:ext uri="{BB962C8B-B14F-4D97-AF65-F5344CB8AC3E}">
        <p14:creationId xmlns:p14="http://schemas.microsoft.com/office/powerpoint/2010/main" val="34070137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7">
          <a:extLst>
            <a:ext uri="{FF2B5EF4-FFF2-40B4-BE49-F238E27FC236}">
              <a16:creationId xmlns:a16="http://schemas.microsoft.com/office/drawing/2014/main" id="{B7E27D35-5684-A264-CC06-02A2613EA384}"/>
            </a:ext>
          </a:extLst>
        </p:cNvPr>
        <p:cNvGrpSpPr/>
        <p:nvPr/>
      </p:nvGrpSpPr>
      <p:grpSpPr>
        <a:xfrm>
          <a:off x="0" y="0"/>
          <a:ext cx="0" cy="0"/>
          <a:chOff x="0" y="0"/>
          <a:chExt cx="0" cy="0"/>
        </a:xfrm>
      </p:grpSpPr>
      <p:sp>
        <p:nvSpPr>
          <p:cNvPr id="12" name="Google Shape;800;p36">
            <a:extLst>
              <a:ext uri="{FF2B5EF4-FFF2-40B4-BE49-F238E27FC236}">
                <a16:creationId xmlns:a16="http://schemas.microsoft.com/office/drawing/2014/main" id="{C626EE19-F9B8-D97D-19E2-A43AF6136B7D}"/>
              </a:ext>
            </a:extLst>
          </p:cNvPr>
          <p:cNvSpPr txBox="1">
            <a:spLocks noGrp="1"/>
          </p:cNvSpPr>
          <p:nvPr>
            <p:ph type="title"/>
          </p:nvPr>
        </p:nvSpPr>
        <p:spPr>
          <a:xfrm>
            <a:off x="816900" y="275667"/>
            <a:ext cx="7507200" cy="59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ltLang="en-IN" sz="3200" b="1" dirty="0">
                <a:latin typeface="Montserrat Black" panose="00000A00000000000000" pitchFamily="2" charset="0"/>
              </a:rPr>
              <a:t>CNN</a:t>
            </a:r>
            <a:endParaRPr dirty="0">
              <a:latin typeface="Montserrat Black" panose="00000A00000000000000" pitchFamily="2" charset="0"/>
            </a:endParaRPr>
          </a:p>
        </p:txBody>
      </p:sp>
      <p:sp>
        <p:nvSpPr>
          <p:cNvPr id="7" name="TextBox 6">
            <a:extLst>
              <a:ext uri="{FF2B5EF4-FFF2-40B4-BE49-F238E27FC236}">
                <a16:creationId xmlns:a16="http://schemas.microsoft.com/office/drawing/2014/main" id="{76BE0B82-DF74-5CAC-126C-84C100252583}"/>
              </a:ext>
            </a:extLst>
          </p:cNvPr>
          <p:cNvSpPr txBox="1"/>
          <p:nvPr/>
        </p:nvSpPr>
        <p:spPr>
          <a:xfrm>
            <a:off x="957072" y="915987"/>
            <a:ext cx="7367028" cy="2800767"/>
          </a:xfrm>
          <a:prstGeom prst="rect">
            <a:avLst/>
          </a:prstGeom>
          <a:noFill/>
        </p:spPr>
        <p:txBody>
          <a:bodyPr wrap="square" rtlCol="0">
            <a:spAutoFit/>
          </a:bodyPr>
          <a:lstStyle/>
          <a:p>
            <a:pPr marL="6286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2">
                    <a:lumMod val="10000"/>
                  </a:schemeClr>
                </a:solidFill>
                <a:effectLst/>
                <a:latin typeface="Spartan"/>
              </a:rPr>
              <a:t>CNN (Convolutional Neural Networks) are deep learning models primarily used for image classification and recognition tasks.</a:t>
            </a:r>
          </a:p>
          <a:p>
            <a:pPr marL="342900" marR="0" lvl="0" algn="just"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2">
                  <a:lumMod val="10000"/>
                </a:schemeClr>
              </a:solidFill>
              <a:effectLst/>
              <a:latin typeface="Spartan"/>
            </a:endParaRPr>
          </a:p>
          <a:p>
            <a:pPr marL="6286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2">
                    <a:lumMod val="10000"/>
                  </a:schemeClr>
                </a:solidFill>
                <a:effectLst/>
                <a:latin typeface="Spartan"/>
              </a:rPr>
              <a:t>In age and gender detection, CNNs are trained to identify facial features that distinguish different age groups and genders.</a:t>
            </a:r>
          </a:p>
          <a:p>
            <a:pPr marL="342900" marR="0" lvl="0" algn="just"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2">
                  <a:lumMod val="10000"/>
                </a:schemeClr>
              </a:solidFill>
              <a:effectLst/>
              <a:latin typeface="Spartan"/>
            </a:endParaRPr>
          </a:p>
          <a:p>
            <a:pPr marL="6286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2">
                    <a:lumMod val="10000"/>
                  </a:schemeClr>
                </a:solidFill>
                <a:effectLst/>
                <a:latin typeface="Spartan"/>
              </a:rPr>
              <a:t>The network processes input images through convolutional layers, automatically learning patterns and hierarchies of features.</a:t>
            </a:r>
          </a:p>
          <a:p>
            <a:pPr marL="342900" marR="0" lvl="0" algn="just"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2">
                  <a:lumMod val="10000"/>
                </a:schemeClr>
              </a:solidFill>
              <a:effectLst/>
              <a:latin typeface="Spartan"/>
            </a:endParaRPr>
          </a:p>
          <a:p>
            <a:pPr marL="6286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2">
                    <a:lumMod val="10000"/>
                  </a:schemeClr>
                </a:solidFill>
                <a:effectLst/>
                <a:latin typeface="Spartan"/>
              </a:rPr>
              <a:t>After training, CNNs can accurately predict the age group and gender of individuals by analyzing their facial attributes. </a:t>
            </a:r>
          </a:p>
        </p:txBody>
      </p:sp>
    </p:spTree>
    <p:extLst>
      <p:ext uri="{BB962C8B-B14F-4D97-AF65-F5344CB8AC3E}">
        <p14:creationId xmlns:p14="http://schemas.microsoft.com/office/powerpoint/2010/main" val="20416673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7">
          <a:extLst>
            <a:ext uri="{FF2B5EF4-FFF2-40B4-BE49-F238E27FC236}">
              <a16:creationId xmlns:a16="http://schemas.microsoft.com/office/drawing/2014/main" id="{45CC2D58-980E-4E93-0910-DF0722C0305F}"/>
            </a:ext>
          </a:extLst>
        </p:cNvPr>
        <p:cNvGrpSpPr/>
        <p:nvPr/>
      </p:nvGrpSpPr>
      <p:grpSpPr>
        <a:xfrm>
          <a:off x="0" y="0"/>
          <a:ext cx="0" cy="0"/>
          <a:chOff x="0" y="0"/>
          <a:chExt cx="0" cy="0"/>
        </a:xfrm>
      </p:grpSpPr>
      <p:sp>
        <p:nvSpPr>
          <p:cNvPr id="12" name="Google Shape;800;p36">
            <a:extLst>
              <a:ext uri="{FF2B5EF4-FFF2-40B4-BE49-F238E27FC236}">
                <a16:creationId xmlns:a16="http://schemas.microsoft.com/office/drawing/2014/main" id="{93D14F4E-A72F-291C-1C4C-1C9AE4E7DDDE}"/>
              </a:ext>
            </a:extLst>
          </p:cNvPr>
          <p:cNvSpPr txBox="1">
            <a:spLocks noGrp="1"/>
          </p:cNvSpPr>
          <p:nvPr>
            <p:ph type="title"/>
          </p:nvPr>
        </p:nvSpPr>
        <p:spPr>
          <a:xfrm>
            <a:off x="816900" y="275667"/>
            <a:ext cx="7507200" cy="59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ltLang="en-IN" sz="3200" b="1" dirty="0">
                <a:latin typeface="Montserrat Black" panose="00000A00000000000000" pitchFamily="2" charset="0"/>
              </a:rPr>
              <a:t>Motivation</a:t>
            </a:r>
            <a:endParaRPr dirty="0">
              <a:latin typeface="Montserrat Black" panose="00000A00000000000000" pitchFamily="2" charset="0"/>
            </a:endParaRPr>
          </a:p>
        </p:txBody>
      </p:sp>
      <p:sp>
        <p:nvSpPr>
          <p:cNvPr id="7" name="TextBox 6">
            <a:extLst>
              <a:ext uri="{FF2B5EF4-FFF2-40B4-BE49-F238E27FC236}">
                <a16:creationId xmlns:a16="http://schemas.microsoft.com/office/drawing/2014/main" id="{2A87141C-6BC7-AE79-79E9-823C99F447DA}"/>
              </a:ext>
            </a:extLst>
          </p:cNvPr>
          <p:cNvSpPr txBox="1"/>
          <p:nvPr/>
        </p:nvSpPr>
        <p:spPr>
          <a:xfrm>
            <a:off x="816900" y="915987"/>
            <a:ext cx="7507200" cy="3539430"/>
          </a:xfrm>
          <a:prstGeom prst="rect">
            <a:avLst/>
          </a:prstGeom>
          <a:noFill/>
        </p:spPr>
        <p:txBody>
          <a:bodyPr wrap="square" rtlCol="0">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600" b="0" i="0" u="none" strike="noStrike" cap="none" normalizeH="0" baseline="0" dirty="0">
              <a:ln>
                <a:noFill/>
              </a:ln>
              <a:solidFill>
                <a:schemeClr val="tx1"/>
              </a:solidFill>
              <a:effectLst/>
              <a:latin typeface="+mj-lt"/>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2">
                    <a:lumMod val="10000"/>
                  </a:schemeClr>
                </a:solidFill>
                <a:effectLst/>
                <a:latin typeface="Spartan"/>
              </a:rPr>
              <a:t>This project aims to leverage advancements in machine learning to create an efficient and impactful system for recognizing patterns, automating processes, and making informed decisions.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2">
                  <a:lumMod val="10000"/>
                </a:schemeClr>
              </a:solidFill>
              <a:effectLst/>
              <a:latin typeface="Spartan"/>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2">
                    <a:lumMod val="10000"/>
                  </a:schemeClr>
                </a:solidFill>
                <a:effectLst/>
                <a:latin typeface="Spartan"/>
              </a:rPr>
              <a:t>Exploring modern machine learning algorithms and understanding challenges in data processing, prediction, and optimization inspired the design of this solution.</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2">
                  <a:lumMod val="10000"/>
                </a:schemeClr>
              </a:solidFill>
              <a:effectLst/>
              <a:latin typeface="Spartan"/>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2">
                    <a:lumMod val="10000"/>
                  </a:schemeClr>
                </a:solidFill>
                <a:effectLst/>
                <a:latin typeface="Spartan"/>
              </a:rPr>
              <a:t>It provides an opportunity to enhance knowledge, tackle practical challenges, and explore creative solutions in alignment with the growing demand for intelligent systems.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2">
                  <a:lumMod val="10000"/>
                </a:schemeClr>
              </a:solidFill>
              <a:effectLst/>
              <a:latin typeface="Spartan"/>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2">
                    <a:lumMod val="10000"/>
                  </a:schemeClr>
                </a:solidFill>
                <a:effectLst/>
                <a:latin typeface="Spartan"/>
              </a:rPr>
              <a:t>The motivation is to innovate and contribute to technological advancements that improve lives and open doors to future possibilities. </a:t>
            </a:r>
          </a:p>
        </p:txBody>
      </p:sp>
    </p:spTree>
    <p:extLst>
      <p:ext uri="{BB962C8B-B14F-4D97-AF65-F5344CB8AC3E}">
        <p14:creationId xmlns:p14="http://schemas.microsoft.com/office/powerpoint/2010/main" val="31026913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7">
          <a:extLst>
            <a:ext uri="{FF2B5EF4-FFF2-40B4-BE49-F238E27FC236}">
              <a16:creationId xmlns:a16="http://schemas.microsoft.com/office/drawing/2014/main" id="{7E3F438D-D3C3-F6C7-4E59-4EA88DA0CE4A}"/>
            </a:ext>
          </a:extLst>
        </p:cNvPr>
        <p:cNvGrpSpPr/>
        <p:nvPr/>
      </p:nvGrpSpPr>
      <p:grpSpPr>
        <a:xfrm>
          <a:off x="0" y="0"/>
          <a:ext cx="0" cy="0"/>
          <a:chOff x="0" y="0"/>
          <a:chExt cx="0" cy="0"/>
        </a:xfrm>
      </p:grpSpPr>
      <p:sp>
        <p:nvSpPr>
          <p:cNvPr id="12" name="Google Shape;800;p36">
            <a:extLst>
              <a:ext uri="{FF2B5EF4-FFF2-40B4-BE49-F238E27FC236}">
                <a16:creationId xmlns:a16="http://schemas.microsoft.com/office/drawing/2014/main" id="{027A1AFF-CFCE-0EBB-28D2-DE967F6F0B2F}"/>
              </a:ext>
            </a:extLst>
          </p:cNvPr>
          <p:cNvSpPr txBox="1">
            <a:spLocks noGrp="1"/>
          </p:cNvSpPr>
          <p:nvPr>
            <p:ph type="title"/>
          </p:nvPr>
        </p:nvSpPr>
        <p:spPr>
          <a:xfrm>
            <a:off x="816900" y="275667"/>
            <a:ext cx="7507200" cy="59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ltLang="en-IN" sz="3200" b="1" dirty="0">
                <a:latin typeface="Montserrat Black" panose="00000A00000000000000" pitchFamily="2" charset="0"/>
              </a:rPr>
              <a:t>Literature Survey</a:t>
            </a:r>
            <a:endParaRPr lang="en-US" dirty="0">
              <a:latin typeface="Montserrat Black" panose="00000A00000000000000" pitchFamily="2" charset="0"/>
            </a:endParaRPr>
          </a:p>
        </p:txBody>
      </p:sp>
      <p:sp>
        <p:nvSpPr>
          <p:cNvPr id="4" name="TextBox 3">
            <a:extLst>
              <a:ext uri="{FF2B5EF4-FFF2-40B4-BE49-F238E27FC236}">
                <a16:creationId xmlns:a16="http://schemas.microsoft.com/office/drawing/2014/main" id="{48F2DB34-0E59-8804-DD53-7174507F4743}"/>
              </a:ext>
            </a:extLst>
          </p:cNvPr>
          <p:cNvSpPr txBox="1"/>
          <p:nvPr/>
        </p:nvSpPr>
        <p:spPr>
          <a:xfrm>
            <a:off x="816900" y="870267"/>
            <a:ext cx="7507200" cy="3539430"/>
          </a:xfrm>
          <a:prstGeom prst="rect">
            <a:avLst/>
          </a:prstGeom>
          <a:noFill/>
        </p:spPr>
        <p:txBody>
          <a:bodyPr wrap="square" rtlCol="0">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600" b="0" i="0" u="none" strike="noStrike" cap="none" normalizeH="0" baseline="0" dirty="0">
              <a:ln>
                <a:noFill/>
              </a:ln>
              <a:solidFill>
                <a:schemeClr val="tx1"/>
              </a:solidFill>
              <a:effectLst/>
              <a:latin typeface="+mj-lt"/>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2">
                    <a:lumMod val="10000"/>
                  </a:schemeClr>
                </a:solidFill>
                <a:effectLst/>
                <a:latin typeface="Spartan"/>
              </a:rPr>
              <a:t>Age and gender detection using machine learning, particularly with deep learning models like Convolutional Neural Networks (CNNs), has proven highly effective in analyzing facial features for accurate predictions.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2">
                  <a:lumMod val="10000"/>
                </a:schemeClr>
              </a:solidFill>
              <a:effectLst/>
              <a:latin typeface="Spartan"/>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2">
                    <a:lumMod val="10000"/>
                  </a:schemeClr>
                </a:solidFill>
                <a:effectLst/>
                <a:latin typeface="Spartan"/>
              </a:rPr>
              <a:t>These systems find applications in security, marketing, and healthcare, such as identifying customer demographics or aiding surveillance.</a:t>
            </a:r>
            <a:endParaRPr lang="en-US" altLang="en-US" sz="1600" dirty="0">
              <a:solidFill>
                <a:schemeClr val="tx2">
                  <a:lumMod val="10000"/>
                </a:schemeClr>
              </a:solidFill>
              <a:latin typeface="Spartan"/>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2">
                  <a:lumMod val="10000"/>
                </a:schemeClr>
              </a:solidFill>
              <a:effectLst/>
              <a:latin typeface="Spartan"/>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2">
                    <a:lumMod val="10000"/>
                  </a:schemeClr>
                </a:solidFill>
                <a:effectLst/>
                <a:latin typeface="Spartan"/>
              </a:rPr>
              <a:t>Many existing solutions face challenges like requiring substantial computational resources or lacking user-friendliness.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2">
                  <a:lumMod val="10000"/>
                </a:schemeClr>
              </a:solidFill>
              <a:effectLst/>
              <a:latin typeface="Spartan"/>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2">
                    <a:lumMod val="10000"/>
                  </a:schemeClr>
                </a:solidFill>
                <a:effectLst/>
                <a:latin typeface="Spartan"/>
              </a:rPr>
              <a:t>This project addresses these issues by developing a user-friendly tool integrating pre-trained models with a </a:t>
            </a:r>
            <a:r>
              <a:rPr kumimoji="0" lang="en-US" altLang="en-US" sz="1600" b="0" i="0" u="none" strike="noStrike" cap="none" normalizeH="0" baseline="0" dirty="0" err="1">
                <a:ln>
                  <a:noFill/>
                </a:ln>
                <a:solidFill>
                  <a:schemeClr val="tx2">
                    <a:lumMod val="10000"/>
                  </a:schemeClr>
                </a:solidFill>
                <a:effectLst/>
                <a:latin typeface="Spartan"/>
              </a:rPr>
              <a:t>Tkinter</a:t>
            </a:r>
            <a:r>
              <a:rPr kumimoji="0" lang="en-US" altLang="en-US" sz="1600" b="0" i="0" u="none" strike="noStrike" cap="none" normalizeH="0" baseline="0" dirty="0">
                <a:ln>
                  <a:noFill/>
                </a:ln>
                <a:solidFill>
                  <a:schemeClr val="tx2">
                    <a:lumMod val="10000"/>
                  </a:schemeClr>
                </a:solidFill>
                <a:effectLst/>
                <a:latin typeface="Spartan"/>
              </a:rPr>
              <a:t>-based interface, ensuring high prediction accuracy and computational efficiency. </a:t>
            </a:r>
          </a:p>
        </p:txBody>
      </p:sp>
    </p:spTree>
    <p:extLst>
      <p:ext uri="{BB962C8B-B14F-4D97-AF65-F5344CB8AC3E}">
        <p14:creationId xmlns:p14="http://schemas.microsoft.com/office/powerpoint/2010/main" val="19285383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7">
          <a:extLst>
            <a:ext uri="{FF2B5EF4-FFF2-40B4-BE49-F238E27FC236}">
              <a16:creationId xmlns:a16="http://schemas.microsoft.com/office/drawing/2014/main" id="{55ED708F-F1A6-9186-0EA9-0B3B4FB32F87}"/>
            </a:ext>
          </a:extLst>
        </p:cNvPr>
        <p:cNvGrpSpPr/>
        <p:nvPr/>
      </p:nvGrpSpPr>
      <p:grpSpPr>
        <a:xfrm>
          <a:off x="0" y="0"/>
          <a:ext cx="0" cy="0"/>
          <a:chOff x="0" y="0"/>
          <a:chExt cx="0" cy="0"/>
        </a:xfrm>
      </p:grpSpPr>
      <p:sp>
        <p:nvSpPr>
          <p:cNvPr id="12" name="Google Shape;800;p36">
            <a:extLst>
              <a:ext uri="{FF2B5EF4-FFF2-40B4-BE49-F238E27FC236}">
                <a16:creationId xmlns:a16="http://schemas.microsoft.com/office/drawing/2014/main" id="{D12DBBA9-042C-4662-8743-F38882B95066}"/>
              </a:ext>
            </a:extLst>
          </p:cNvPr>
          <p:cNvSpPr txBox="1">
            <a:spLocks noGrp="1"/>
          </p:cNvSpPr>
          <p:nvPr>
            <p:ph type="title"/>
          </p:nvPr>
        </p:nvSpPr>
        <p:spPr>
          <a:xfrm>
            <a:off x="816900" y="275667"/>
            <a:ext cx="7507200" cy="59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ltLang="en-IN" sz="3200" b="1" dirty="0">
                <a:latin typeface="Montserrat Black" panose="00000A00000000000000" pitchFamily="2" charset="0"/>
              </a:rPr>
              <a:t>Research Methodology</a:t>
            </a:r>
            <a:endParaRPr dirty="0">
              <a:latin typeface="Montserrat Black" panose="00000A00000000000000" pitchFamily="2" charset="0"/>
            </a:endParaRPr>
          </a:p>
        </p:txBody>
      </p:sp>
      <p:sp>
        <p:nvSpPr>
          <p:cNvPr id="4" name="TextBox 3">
            <a:extLst>
              <a:ext uri="{FF2B5EF4-FFF2-40B4-BE49-F238E27FC236}">
                <a16:creationId xmlns:a16="http://schemas.microsoft.com/office/drawing/2014/main" id="{4BD6CEA4-7091-A71D-10D9-CF943F93F7F0}"/>
              </a:ext>
            </a:extLst>
          </p:cNvPr>
          <p:cNvSpPr txBox="1"/>
          <p:nvPr/>
        </p:nvSpPr>
        <p:spPr>
          <a:xfrm>
            <a:off x="816900" y="870267"/>
            <a:ext cx="7507200" cy="3293209"/>
          </a:xfrm>
          <a:prstGeom prst="rect">
            <a:avLst/>
          </a:prstGeom>
          <a:noFill/>
        </p:spPr>
        <p:txBody>
          <a:bodyPr wrap="square" rtlCol="0">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2">
                    <a:lumMod val="10000"/>
                  </a:schemeClr>
                </a:solidFill>
                <a:effectLst/>
                <a:latin typeface="Spartan"/>
              </a:rPr>
              <a:t>This project utilizes machine learning techniques and pre-trained CNN models from OpenCV to detect age and gender from facial images with high accuracy.</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2">
                  <a:lumMod val="10000"/>
                </a:schemeClr>
              </a:solidFill>
              <a:effectLst/>
              <a:latin typeface="Spartan"/>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2">
                    <a:lumMod val="10000"/>
                  </a:schemeClr>
                </a:solidFill>
                <a:effectLst/>
                <a:latin typeface="Spartan"/>
              </a:rPr>
              <a:t>The models are trained on diverse datasets to handle variations in ethnicity, lighting, and expressions, ensuring robust performance.</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2">
                  <a:lumMod val="10000"/>
                </a:schemeClr>
              </a:solidFill>
              <a:effectLst/>
              <a:latin typeface="Spartan"/>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2">
                    <a:lumMod val="10000"/>
                  </a:schemeClr>
                </a:solidFill>
                <a:effectLst/>
                <a:latin typeface="Spartan"/>
              </a:rPr>
              <a:t>Developed in Python with a </a:t>
            </a:r>
            <a:r>
              <a:rPr kumimoji="0" lang="en-US" altLang="en-US" sz="1600" b="0" i="0" u="none" strike="noStrike" cap="none" normalizeH="0" baseline="0" dirty="0" err="1">
                <a:ln>
                  <a:noFill/>
                </a:ln>
                <a:solidFill>
                  <a:schemeClr val="tx2">
                    <a:lumMod val="10000"/>
                  </a:schemeClr>
                </a:solidFill>
                <a:effectLst/>
                <a:latin typeface="Spartan"/>
              </a:rPr>
              <a:t>Tkinter</a:t>
            </a:r>
            <a:r>
              <a:rPr kumimoji="0" lang="en-US" altLang="en-US" sz="1600" b="0" i="0" u="none" strike="noStrike" cap="none" normalizeH="0" baseline="0" dirty="0">
                <a:ln>
                  <a:noFill/>
                </a:ln>
                <a:solidFill>
                  <a:schemeClr val="tx2">
                    <a:lumMod val="10000"/>
                  </a:schemeClr>
                </a:solidFill>
                <a:effectLst/>
                <a:latin typeface="Spartan"/>
              </a:rPr>
              <a:t> interface, the application allows users to upload images for predictions.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2">
                  <a:lumMod val="10000"/>
                </a:schemeClr>
              </a:solidFill>
              <a:effectLst/>
              <a:latin typeface="Spartan"/>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2">
                    <a:lumMod val="10000"/>
                  </a:schemeClr>
                </a:solidFill>
                <a:effectLst/>
                <a:latin typeface="Spartan"/>
              </a:rPr>
              <a:t>The system emphasizes accuracy, speed, and user experience by using confidence thresholds and providing alerts for low-confidence predictions, making it suitable for practical use.</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6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6564082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Gender Dysphoria Breakthrough by Slidesgo">
  <a:themeElements>
    <a:clrScheme name="Simple Light">
      <a:dk1>
        <a:srgbClr val="691664"/>
      </a:dk1>
      <a:lt1>
        <a:srgbClr val="F8F7F5"/>
      </a:lt1>
      <a:dk2>
        <a:srgbClr val="963A8F"/>
      </a:dk2>
      <a:lt2>
        <a:srgbClr val="EEEEEE"/>
      </a:lt2>
      <a:accent1>
        <a:srgbClr val="B2D9B9"/>
      </a:accent1>
      <a:accent2>
        <a:srgbClr val="FF7F8B"/>
      </a:accent2>
      <a:accent3>
        <a:srgbClr val="FAD096"/>
      </a:accent3>
      <a:accent4>
        <a:srgbClr val="E1BFDE"/>
      </a:accent4>
      <a:accent5>
        <a:srgbClr val="4C8B85"/>
      </a:accent5>
      <a:accent6>
        <a:srgbClr val="434343"/>
      </a:accent6>
      <a:hlink>
        <a:srgbClr val="86007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2181</TotalTime>
  <Words>2136</Words>
  <Application>Microsoft Office PowerPoint</Application>
  <PresentationFormat>On-screen Show (16:9)</PresentationFormat>
  <Paragraphs>177</Paragraphs>
  <Slides>28</Slides>
  <Notes>27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Montserrat Black</vt:lpstr>
      <vt:lpstr>Bell MT</vt:lpstr>
      <vt:lpstr>Spartan</vt:lpstr>
      <vt:lpstr>Montserrat Light</vt:lpstr>
      <vt:lpstr>Wingdings</vt:lpstr>
      <vt:lpstr>Symbol</vt:lpstr>
      <vt:lpstr>Open Sans</vt:lpstr>
      <vt:lpstr>Times New Roman</vt:lpstr>
      <vt:lpstr>Exo</vt:lpstr>
      <vt:lpstr>Baguet Script</vt:lpstr>
      <vt:lpstr>Arial</vt:lpstr>
      <vt:lpstr>Gender Dysphoria Breakthrough by Slidesgo</vt:lpstr>
      <vt:lpstr>PowerPoint Presentation</vt:lpstr>
      <vt:lpstr>Real-Time Face Analysis: Age and Gender Prediction using CNN</vt:lpstr>
      <vt:lpstr>Abstract</vt:lpstr>
      <vt:lpstr>TABLE OF CONTENTS</vt:lpstr>
      <vt:lpstr>INTRODUCTION</vt:lpstr>
      <vt:lpstr>CNN</vt:lpstr>
      <vt:lpstr>Motivation</vt:lpstr>
      <vt:lpstr>Literature Survey</vt:lpstr>
      <vt:lpstr>Research Methodology</vt:lpstr>
      <vt:lpstr>Project Requirements</vt:lpstr>
      <vt:lpstr>Project Requirements</vt:lpstr>
      <vt:lpstr>Project Design</vt:lpstr>
      <vt:lpstr>Project Design</vt:lpstr>
      <vt:lpstr>Project Implementation</vt:lpstr>
      <vt:lpstr>Project Implementation</vt:lpstr>
      <vt:lpstr>Project Results</vt:lpstr>
      <vt:lpstr>Project Results</vt:lpstr>
      <vt:lpstr>Project Results</vt:lpstr>
      <vt:lpstr>Project Results</vt:lpstr>
      <vt:lpstr>Project Results</vt:lpstr>
      <vt:lpstr>Project Results</vt:lpstr>
      <vt:lpstr>Community Impact</vt:lpstr>
      <vt:lpstr>Community Impact</vt:lpstr>
      <vt:lpstr>Conclusion</vt:lpstr>
      <vt:lpstr>Future Scope</vt:lpstr>
      <vt:lpstr>REFERENCES</vt:lpstr>
      <vt:lpstr>REFERENCES</vt:lpstr>
      <vt:lpstr>THANKS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Naveen</dc:creator>
  <cp:lastModifiedBy>Sai k</cp:lastModifiedBy>
  <cp:revision>5</cp:revision>
  <dcterms:modified xsi:type="dcterms:W3CDTF">2025-05-31T16:09:32Z</dcterms:modified>
</cp:coreProperties>
</file>