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67F32-5E9B-40C1-9F25-DDD2368F2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2F2026-42A9-4E9B-A0F3-BFA7FAE58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749FEB-5620-4EBA-B343-A35C6206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4C7BFF-0BBC-4782-AF64-FBA68B42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D7C28B-1E30-42FB-921E-ADB2E3F6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174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9DE4EA-18D6-42A9-80D6-D9A25DEE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B8698FF-B623-4CBF-A8C5-090EFE069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34D4DE-D876-4692-9DF5-40A433AE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2600D9-703E-4F72-882A-96BD794E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69C13A-933D-4EF8-821E-67A9DFEB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635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ADB0340-5FEE-4AB4-A443-EEB47089E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5481A7A-4053-42D9-99C0-816CB4951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C3989F-69A6-4EF7-AED1-4FA69E59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66C600-6350-499A-9DCF-5D958E11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C07D1D-AE25-439E-AD61-CE2A246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1A9449-1333-42F5-A80E-107BE72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EC7212-CD58-4D8D-A63C-1D120F78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CAB22D-563E-4EC3-83E1-5E00ECEA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E1F322-FC9E-42C9-B78B-CCC1E3E4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DA2330-8608-4A01-8AF1-BD631D05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716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3F1A95-3484-4AB8-9976-8EF5F7ED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1C33B3-1CB0-4ADC-B1A6-ADBB623D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8DDD46-C065-40B7-9FDC-A4304813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DAB330-7112-4D83-B535-79EF3604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D2DDD5-6335-407D-A852-01705DDD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846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ABB9A8-FD3A-44F2-B3E9-76E1708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43A433-2143-4294-AA07-059B9AAEA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60C308-2181-4287-8984-39774EA0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9BEA42-8D15-4D6E-B393-ACB785DC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CC315E-E4CB-458A-828A-7D0F2CD7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755B5-DF35-4BD2-BEC2-869E8147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318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BF4DF-A6CC-4E0D-A289-BE69ADD0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496402-7525-4C52-8DC0-7E933EA7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2701C3-26CC-4B29-A20C-4020C1BB1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D10FD95-D9B0-47AE-A657-DD98DD104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EEF8D0E-B114-49D1-898E-331EF07FB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179AE9-5EDC-4994-817F-0645A2B3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7F075A-EC99-4E11-B8D3-6BB79178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2A104B0-BDC9-4544-B051-DB02A7FA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082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C552F-EDA1-47A2-AD35-C915C234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2E4613-68D8-40E9-9498-78896236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F89912-5F27-4775-BB7C-1449DA24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D362D4-C85B-4B13-95C3-8E02B97D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459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BFEBFF3-7A0C-4303-8B74-56FAEE9D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C13F8A-4578-416C-ACD8-2108273C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041665-67CF-4EB6-A82F-E9D94622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970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43587-20B0-40F8-9DB0-7F56683B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40F463-DF30-4467-86A8-3DBB1859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064358-6DA2-465E-B868-BE821EA59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6F9D91-6DC3-4B52-AC06-8A514784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0E2DFD-4CEC-4111-A39B-30EE3D46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128F0C-2765-495D-A368-F6245A75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70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656028-1017-48C4-9E43-DB950A35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7A170F3-1BA4-4BED-AA20-991495038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E91DF35-34E8-4E18-87CA-10493C13B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D0F4534-7623-4D65-9BF9-625E5869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1E50C3-6105-4C1F-BF56-E7F51933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C6FEE7-D60E-44C6-8B39-8F4149CB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837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D90B563-9BDB-4BBF-B5BD-61049614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22E0C1-380D-433A-A095-A5A3A0E0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20217D-6346-486E-AE8C-AE0DDDC10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410B-E450-4EF0-9E52-313750496E33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54D51B-CA3F-4303-A6DB-07B3E059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E6ADD3-151D-41C8-9268-20C1B4C1B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13B2C-AE9F-49F8-B8D0-ADFBA2C1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090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EFD32-4F06-426B-8160-E1D838170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</p:spTree>
    <p:extLst>
      <p:ext uri="{BB962C8B-B14F-4D97-AF65-F5344CB8AC3E}">
        <p14:creationId xmlns:p14="http://schemas.microsoft.com/office/powerpoint/2010/main" xmlns="" val="59821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AEB9B23-D7AD-4F7B-B1FB-BC561C480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2765" y="1825625"/>
            <a:ext cx="7746470" cy="4351338"/>
          </a:xfrm>
        </p:spPr>
      </p:pic>
    </p:spTree>
    <p:extLst>
      <p:ext uri="{BB962C8B-B14F-4D97-AF65-F5344CB8AC3E}">
        <p14:creationId xmlns:p14="http://schemas.microsoft.com/office/powerpoint/2010/main" xmlns="" val="103801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19AB88E-F88E-4E3A-AC48-6C502FEFE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572" b="27494"/>
          <a:stretch/>
        </p:blipFill>
        <p:spPr>
          <a:xfrm>
            <a:off x="1501422" y="270933"/>
            <a:ext cx="9324621" cy="6129868"/>
          </a:xfrm>
        </p:spPr>
      </p:pic>
    </p:spTree>
    <p:extLst>
      <p:ext uri="{BB962C8B-B14F-4D97-AF65-F5344CB8AC3E}">
        <p14:creationId xmlns:p14="http://schemas.microsoft.com/office/powerpoint/2010/main" xmlns="" val="317294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Custom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Task 3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</dc:title>
  <dc:creator>siddhesh kanekar</dc:creator>
  <cp:lastModifiedBy>Chirag</cp:lastModifiedBy>
  <cp:revision>1</cp:revision>
  <dcterms:created xsi:type="dcterms:W3CDTF">2021-08-28T10:26:47Z</dcterms:created>
  <dcterms:modified xsi:type="dcterms:W3CDTF">2021-08-28T17:52:34Z</dcterms:modified>
</cp:coreProperties>
</file>