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ms-office.chartex+xml" PartName="/ppt/charts/chartEx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290233"/>
            <a:ext cx="8610600" cy="1938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2554542" y="3314150"/>
            <a:ext cx="8610600" cy="1920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 KAMESH KUMAR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312207554</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3</a:t>
            </a:r>
            <a:r>
              <a:rPr baseline="30000" lang="en-US" sz="24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year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pachaiyappas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