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runa\Downloads\KAVYA%20M%20EXCEL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08473681282664"/>
          <c:y val="0.2736557335455063"/>
          <c:w val="0.9225534273196802"/>
          <c:h val="0.568741189012614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 </a:t>
            </a:r>
            <a:r>
              <a:rPr altLang="en-IN" dirty="0" sz="2400" lang="en-US"/>
              <a:t>K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E</a:t>
            </a:r>
            <a:r>
              <a:rPr altLang="en-IN" dirty="0" sz="2400" lang="en-US"/>
              <a:t>S</a:t>
            </a:r>
            <a:r>
              <a:rPr altLang="en-IN" dirty="0" sz="2400" lang="en-US"/>
              <a:t>H </a:t>
            </a:r>
            <a:r>
              <a:rPr altLang="en-IN" dirty="0" sz="2400" lang="en-US"/>
              <a:t>K</a:t>
            </a:r>
            <a:r>
              <a:rPr altLang="en-IN" dirty="0" sz="2400" lang="en-US"/>
              <a:t>U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T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8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endParaRPr altLang="en-US" lang="zh-CN"/>
          </a:p>
          <a:p>
            <a:r>
              <a:rPr dirty="0" sz="2400" lang="en-US"/>
              <a:t>DEPARTMENT: B.COM (ACCOUNTING AND FINANCE)</a:t>
            </a:r>
          </a:p>
          <a:p>
            <a:r>
              <a:rPr dirty="0" sz="2400" lang="en-US"/>
              <a:t>COLLEGE: ST. THOMAS COLLEGE OF ART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9809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35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Data 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425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"/>
          <p:cNvSpPr txBox="1"/>
          <p:nvPr/>
        </p:nvSpPr>
        <p:spPr>
          <a:xfrm>
            <a:off x="4324218" y="1216666"/>
            <a:ext cx="2532380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5323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altLang="en-IN" dirty="0" sz="4250" lang="en-US" spc="20"/>
              <a:t>M</a:t>
            </a:r>
            <a:r>
              <a:rPr altLang="en-IN" dirty="0" sz="4250" lang="en-US" spc="20"/>
              <a:t>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Analyzing 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122219"/>
            <a:ext cx="9829800" cy="3749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altLang="en-IN" dirty="0" sz="4250" lang="en-US" spc="5"/>
              <a:t> 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 karuna</cp:lastModifiedBy>
  <dcterms:created xsi:type="dcterms:W3CDTF">2024-03-29T04:07:22Z</dcterms:created>
  <dcterms:modified xsi:type="dcterms:W3CDTF">2024-09-11T05:22:04Z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9575ab6a327c43838134b796c91ee593</vt:lpwstr>
  </property>
</Properties>
</file>