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70" r:id="rId10"/>
    <p:sldId id="275" r:id="rId11"/>
    <p:sldId id="278" r:id="rId12"/>
    <p:sldId id="277" r:id="rId13"/>
    <p:sldId id="279" r:id="rId14"/>
    <p:sldId id="271" r:id="rId15"/>
    <p:sldId id="262" r:id="rId16"/>
    <p:sldId id="265" r:id="rId17"/>
    <p:sldId id="267" r:id="rId18"/>
    <p:sldId id="273" r:id="rId19"/>
    <p:sldId id="274" r:id="rId20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48071-9E5C-4679-964C-8D4FF8F4E2A7}" v="946" dt="2023-01-22T13:32:41.101"/>
    <p1510:client id="{6DD121C3-5F74-3E3E-4C99-B281B6C11A82}" v="2" dt="2023-01-22T13:16:52.793"/>
    <p1510:client id="{ABB266BE-837F-7809-9215-65FD62319C88}" v="568" dt="2023-01-22T13:32:20.208"/>
    <p1510:client id="{CED72FE9-B052-B747-97E2-3394EA212D43}" v="227" dt="2023-01-22T12:58:40.185"/>
    <p1510:client id="{D2D59D25-18C9-E397-F490-31821478AB8B}" v="899" dt="2023-01-24T11:37:24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5D0ADC-B667-47F1-992C-2147191C591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B96CEB-32F6-4DC3-98D5-7A8053BE7A07}">
      <dgm:prSet/>
      <dgm:spPr/>
      <dgm:t>
        <a:bodyPr/>
        <a:lstStyle/>
        <a:p>
          <a:r>
            <a:rPr lang="pl-PL"/>
            <a:t>Main</a:t>
          </a:r>
          <a:endParaRPr lang="en-US"/>
        </a:p>
      </dgm:t>
    </dgm:pt>
    <dgm:pt modelId="{19A27C97-5168-4584-B2F0-900B92F48396}" type="parTrans" cxnId="{9F9D15D9-FAC6-4BB9-83B0-F6AD1A3DB300}">
      <dgm:prSet/>
      <dgm:spPr/>
      <dgm:t>
        <a:bodyPr/>
        <a:lstStyle/>
        <a:p>
          <a:endParaRPr lang="en-US"/>
        </a:p>
      </dgm:t>
    </dgm:pt>
    <dgm:pt modelId="{B9EA8C4B-78B8-4137-9496-41BA4BA509AA}" type="sibTrans" cxnId="{9F9D15D9-FAC6-4BB9-83B0-F6AD1A3DB300}">
      <dgm:prSet/>
      <dgm:spPr/>
      <dgm:t>
        <a:bodyPr/>
        <a:lstStyle/>
        <a:p>
          <a:endParaRPr lang="en-US"/>
        </a:p>
      </dgm:t>
    </dgm:pt>
    <dgm:pt modelId="{9C76CB1C-B09F-47CA-85C8-784E8725D341}">
      <dgm:prSet/>
      <dgm:spPr/>
      <dgm:t>
        <a:bodyPr/>
        <a:lstStyle/>
        <a:p>
          <a:r>
            <a:rPr lang="pl-PL"/>
            <a:t>MazeGenerator</a:t>
          </a:r>
          <a:endParaRPr lang="en-US"/>
        </a:p>
      </dgm:t>
    </dgm:pt>
    <dgm:pt modelId="{15685CA0-63CD-4995-BABB-D4D44234089B}" type="parTrans" cxnId="{63D2F555-9837-4299-AF94-D88DBA17BEBC}">
      <dgm:prSet/>
      <dgm:spPr/>
      <dgm:t>
        <a:bodyPr/>
        <a:lstStyle/>
        <a:p>
          <a:endParaRPr lang="en-US"/>
        </a:p>
      </dgm:t>
    </dgm:pt>
    <dgm:pt modelId="{F8033CC7-D8E3-43DA-873F-4CFB1842C20E}" type="sibTrans" cxnId="{63D2F555-9837-4299-AF94-D88DBA17BEBC}">
      <dgm:prSet/>
      <dgm:spPr/>
      <dgm:t>
        <a:bodyPr/>
        <a:lstStyle/>
        <a:p>
          <a:endParaRPr lang="en-US"/>
        </a:p>
      </dgm:t>
    </dgm:pt>
    <dgm:pt modelId="{ECCE3FFE-18F5-4BE6-A237-346BAC0605A4}">
      <dgm:prSet/>
      <dgm:spPr/>
      <dgm:t>
        <a:bodyPr/>
        <a:lstStyle/>
        <a:p>
          <a:r>
            <a:rPr lang="pl-PL" err="1"/>
            <a:t>MazeGraphics</a:t>
          </a:r>
          <a:endParaRPr lang="en-US"/>
        </a:p>
      </dgm:t>
    </dgm:pt>
    <dgm:pt modelId="{099B7E70-7733-4DE7-A0A8-8A8D865D7FA4}" type="parTrans" cxnId="{ECF19220-C1B9-4863-A21E-567219D1EB5C}">
      <dgm:prSet/>
      <dgm:spPr/>
      <dgm:t>
        <a:bodyPr/>
        <a:lstStyle/>
        <a:p>
          <a:endParaRPr lang="en-US"/>
        </a:p>
      </dgm:t>
    </dgm:pt>
    <dgm:pt modelId="{3777D4BD-030C-4C7D-B914-707A7BD4E780}" type="sibTrans" cxnId="{ECF19220-C1B9-4863-A21E-567219D1EB5C}">
      <dgm:prSet/>
      <dgm:spPr/>
      <dgm:t>
        <a:bodyPr/>
        <a:lstStyle/>
        <a:p>
          <a:endParaRPr lang="en-US"/>
        </a:p>
      </dgm:t>
    </dgm:pt>
    <dgm:pt modelId="{BACE90F9-B10A-40C1-8076-27CBB5C8FEF7}">
      <dgm:prSet/>
      <dgm:spPr/>
      <dgm:t>
        <a:bodyPr/>
        <a:lstStyle/>
        <a:p>
          <a:r>
            <a:rPr lang="pl-PL" err="1"/>
            <a:t>MazeAttributes</a:t>
          </a:r>
          <a:endParaRPr lang="en-US"/>
        </a:p>
      </dgm:t>
    </dgm:pt>
    <dgm:pt modelId="{78693E77-A5DF-44DA-BB02-991FFFDBC633}" type="parTrans" cxnId="{5F64E4A4-CF49-4847-B688-526F3A1A76AB}">
      <dgm:prSet/>
      <dgm:spPr/>
      <dgm:t>
        <a:bodyPr/>
        <a:lstStyle/>
        <a:p>
          <a:endParaRPr lang="en-US"/>
        </a:p>
      </dgm:t>
    </dgm:pt>
    <dgm:pt modelId="{B34F1167-9475-4F4D-A75C-FEC23219CE25}" type="sibTrans" cxnId="{5F64E4A4-CF49-4847-B688-526F3A1A76AB}">
      <dgm:prSet/>
      <dgm:spPr/>
      <dgm:t>
        <a:bodyPr/>
        <a:lstStyle/>
        <a:p>
          <a:endParaRPr lang="en-US"/>
        </a:p>
      </dgm:t>
    </dgm:pt>
    <dgm:pt modelId="{A6CECBA8-54DB-4727-A6E9-E0EB05B86180}">
      <dgm:prSet/>
      <dgm:spPr/>
      <dgm:t>
        <a:bodyPr/>
        <a:lstStyle/>
        <a:p>
          <a:r>
            <a:rPr lang="pl-PL" err="1"/>
            <a:t>MazeCell</a:t>
          </a:r>
          <a:endParaRPr lang="en-US"/>
        </a:p>
      </dgm:t>
    </dgm:pt>
    <dgm:pt modelId="{22985EEF-C030-4771-B304-75D4BB9BEF51}" type="parTrans" cxnId="{2559440E-845C-44E0-9101-C361FE60D583}">
      <dgm:prSet/>
      <dgm:spPr/>
      <dgm:t>
        <a:bodyPr/>
        <a:lstStyle/>
        <a:p>
          <a:endParaRPr lang="en-US"/>
        </a:p>
      </dgm:t>
    </dgm:pt>
    <dgm:pt modelId="{0114BEBF-4634-4837-B4B9-A8D75EBAF7B2}" type="sibTrans" cxnId="{2559440E-845C-44E0-9101-C361FE60D583}">
      <dgm:prSet/>
      <dgm:spPr/>
      <dgm:t>
        <a:bodyPr/>
        <a:lstStyle/>
        <a:p>
          <a:endParaRPr lang="en-US"/>
        </a:p>
      </dgm:t>
    </dgm:pt>
    <dgm:pt modelId="{5D049B7E-8A19-4250-8304-7F32C48B055C}">
      <dgm:prSet/>
      <dgm:spPr/>
      <dgm:t>
        <a:bodyPr/>
        <a:lstStyle/>
        <a:p>
          <a:r>
            <a:rPr lang="pl-PL"/>
            <a:t>MazeSize</a:t>
          </a:r>
          <a:endParaRPr lang="en-US"/>
        </a:p>
      </dgm:t>
    </dgm:pt>
    <dgm:pt modelId="{8E0BE0D5-4157-45AD-AB67-CACFF33E0DBF}" type="parTrans" cxnId="{71EE963A-699E-4474-A8A0-05E1BF4F5B0E}">
      <dgm:prSet/>
      <dgm:spPr/>
      <dgm:t>
        <a:bodyPr/>
        <a:lstStyle/>
        <a:p>
          <a:endParaRPr lang="en-US"/>
        </a:p>
      </dgm:t>
    </dgm:pt>
    <dgm:pt modelId="{2B2A4EEA-63AD-4D66-97AC-883D79B1B49D}" type="sibTrans" cxnId="{71EE963A-699E-4474-A8A0-05E1BF4F5B0E}">
      <dgm:prSet/>
      <dgm:spPr/>
      <dgm:t>
        <a:bodyPr/>
        <a:lstStyle/>
        <a:p>
          <a:endParaRPr lang="en-US"/>
        </a:p>
      </dgm:t>
    </dgm:pt>
    <dgm:pt modelId="{664465FE-7BF3-49BF-B138-F52BDEBC2F97}" type="pres">
      <dgm:prSet presAssocID="{6D5D0ADC-B667-47F1-992C-2147191C591E}" presName="diagram" presStyleCnt="0">
        <dgm:presLayoutVars>
          <dgm:dir/>
          <dgm:resizeHandles val="exact"/>
        </dgm:presLayoutVars>
      </dgm:prSet>
      <dgm:spPr/>
    </dgm:pt>
    <dgm:pt modelId="{4C936BA5-CB3B-4FB2-A28E-401AF01374D1}" type="pres">
      <dgm:prSet presAssocID="{60B96CEB-32F6-4DC3-98D5-7A8053BE7A07}" presName="node" presStyleLbl="node1" presStyleIdx="0" presStyleCnt="6">
        <dgm:presLayoutVars>
          <dgm:bulletEnabled val="1"/>
        </dgm:presLayoutVars>
      </dgm:prSet>
      <dgm:spPr/>
    </dgm:pt>
    <dgm:pt modelId="{F9F5C7D7-CC84-4720-A8B0-A54E4C90AF1A}" type="pres">
      <dgm:prSet presAssocID="{B9EA8C4B-78B8-4137-9496-41BA4BA509AA}" presName="sibTrans" presStyleCnt="0"/>
      <dgm:spPr/>
    </dgm:pt>
    <dgm:pt modelId="{73F46DB6-9CB4-4118-8BE2-0196A123F562}" type="pres">
      <dgm:prSet presAssocID="{9C76CB1C-B09F-47CA-85C8-784E8725D341}" presName="node" presStyleLbl="node1" presStyleIdx="1" presStyleCnt="6">
        <dgm:presLayoutVars>
          <dgm:bulletEnabled val="1"/>
        </dgm:presLayoutVars>
      </dgm:prSet>
      <dgm:spPr/>
    </dgm:pt>
    <dgm:pt modelId="{EC12BAA7-AB3F-470C-A053-585DA3FE4801}" type="pres">
      <dgm:prSet presAssocID="{F8033CC7-D8E3-43DA-873F-4CFB1842C20E}" presName="sibTrans" presStyleCnt="0"/>
      <dgm:spPr/>
    </dgm:pt>
    <dgm:pt modelId="{5974CED4-35E1-4214-969A-098819CB7A76}" type="pres">
      <dgm:prSet presAssocID="{ECCE3FFE-18F5-4BE6-A237-346BAC0605A4}" presName="node" presStyleLbl="node1" presStyleIdx="2" presStyleCnt="6">
        <dgm:presLayoutVars>
          <dgm:bulletEnabled val="1"/>
        </dgm:presLayoutVars>
      </dgm:prSet>
      <dgm:spPr/>
    </dgm:pt>
    <dgm:pt modelId="{A7FD3999-70F1-4EAE-9524-9B96854F01D4}" type="pres">
      <dgm:prSet presAssocID="{3777D4BD-030C-4C7D-B914-707A7BD4E780}" presName="sibTrans" presStyleCnt="0"/>
      <dgm:spPr/>
    </dgm:pt>
    <dgm:pt modelId="{10C0BE00-235C-488E-AEE3-58D32E0B0053}" type="pres">
      <dgm:prSet presAssocID="{BACE90F9-B10A-40C1-8076-27CBB5C8FEF7}" presName="node" presStyleLbl="node1" presStyleIdx="3" presStyleCnt="6">
        <dgm:presLayoutVars>
          <dgm:bulletEnabled val="1"/>
        </dgm:presLayoutVars>
      </dgm:prSet>
      <dgm:spPr/>
    </dgm:pt>
    <dgm:pt modelId="{6BB0D47A-C3D6-4DD8-A81C-CD4826180FB1}" type="pres">
      <dgm:prSet presAssocID="{B34F1167-9475-4F4D-A75C-FEC23219CE25}" presName="sibTrans" presStyleCnt="0"/>
      <dgm:spPr/>
    </dgm:pt>
    <dgm:pt modelId="{8ABC4CA0-9725-4927-B4E7-E794BFB58ECB}" type="pres">
      <dgm:prSet presAssocID="{A6CECBA8-54DB-4727-A6E9-E0EB05B86180}" presName="node" presStyleLbl="node1" presStyleIdx="4" presStyleCnt="6">
        <dgm:presLayoutVars>
          <dgm:bulletEnabled val="1"/>
        </dgm:presLayoutVars>
      </dgm:prSet>
      <dgm:spPr/>
    </dgm:pt>
    <dgm:pt modelId="{A40884FF-E350-4003-884D-441D4E83D7AA}" type="pres">
      <dgm:prSet presAssocID="{0114BEBF-4634-4837-B4B9-A8D75EBAF7B2}" presName="sibTrans" presStyleCnt="0"/>
      <dgm:spPr/>
    </dgm:pt>
    <dgm:pt modelId="{B0FE6F5F-D6FB-44D0-9030-C99E3C1EBBA5}" type="pres">
      <dgm:prSet presAssocID="{5D049B7E-8A19-4250-8304-7F32C48B055C}" presName="node" presStyleLbl="node1" presStyleIdx="5" presStyleCnt="6">
        <dgm:presLayoutVars>
          <dgm:bulletEnabled val="1"/>
        </dgm:presLayoutVars>
      </dgm:prSet>
      <dgm:spPr/>
    </dgm:pt>
  </dgm:ptLst>
  <dgm:cxnLst>
    <dgm:cxn modelId="{4A6FA60C-FEBC-45FB-9F20-E7198BDA081D}" type="presOf" srcId="{6D5D0ADC-B667-47F1-992C-2147191C591E}" destId="{664465FE-7BF3-49BF-B138-F52BDEBC2F97}" srcOrd="0" destOrd="0" presId="urn:microsoft.com/office/officeart/2005/8/layout/default"/>
    <dgm:cxn modelId="{2559440E-845C-44E0-9101-C361FE60D583}" srcId="{6D5D0ADC-B667-47F1-992C-2147191C591E}" destId="{A6CECBA8-54DB-4727-A6E9-E0EB05B86180}" srcOrd="4" destOrd="0" parTransId="{22985EEF-C030-4771-B304-75D4BB9BEF51}" sibTransId="{0114BEBF-4634-4837-B4B9-A8D75EBAF7B2}"/>
    <dgm:cxn modelId="{59C2921A-CB7C-4A75-B37B-A4A4B8E1B0B2}" type="presOf" srcId="{BACE90F9-B10A-40C1-8076-27CBB5C8FEF7}" destId="{10C0BE00-235C-488E-AEE3-58D32E0B0053}" srcOrd="0" destOrd="0" presId="urn:microsoft.com/office/officeart/2005/8/layout/default"/>
    <dgm:cxn modelId="{ECF19220-C1B9-4863-A21E-567219D1EB5C}" srcId="{6D5D0ADC-B667-47F1-992C-2147191C591E}" destId="{ECCE3FFE-18F5-4BE6-A237-346BAC0605A4}" srcOrd="2" destOrd="0" parTransId="{099B7E70-7733-4DE7-A0A8-8A8D865D7FA4}" sibTransId="{3777D4BD-030C-4C7D-B914-707A7BD4E780}"/>
    <dgm:cxn modelId="{BCB8282B-5686-4B0B-B8BC-461E18EEA3A8}" type="presOf" srcId="{9C76CB1C-B09F-47CA-85C8-784E8725D341}" destId="{73F46DB6-9CB4-4118-8BE2-0196A123F562}" srcOrd="0" destOrd="0" presId="urn:microsoft.com/office/officeart/2005/8/layout/default"/>
    <dgm:cxn modelId="{71EE963A-699E-4474-A8A0-05E1BF4F5B0E}" srcId="{6D5D0ADC-B667-47F1-992C-2147191C591E}" destId="{5D049B7E-8A19-4250-8304-7F32C48B055C}" srcOrd="5" destOrd="0" parTransId="{8E0BE0D5-4157-45AD-AB67-CACFF33E0DBF}" sibTransId="{2B2A4EEA-63AD-4D66-97AC-883D79B1B49D}"/>
    <dgm:cxn modelId="{ED1B1860-2B36-449D-BF34-3637C6FF2987}" type="presOf" srcId="{ECCE3FFE-18F5-4BE6-A237-346BAC0605A4}" destId="{5974CED4-35E1-4214-969A-098819CB7A76}" srcOrd="0" destOrd="0" presId="urn:microsoft.com/office/officeart/2005/8/layout/default"/>
    <dgm:cxn modelId="{95E87868-058A-4FD2-B650-A4959F01A070}" type="presOf" srcId="{A6CECBA8-54DB-4727-A6E9-E0EB05B86180}" destId="{8ABC4CA0-9725-4927-B4E7-E794BFB58ECB}" srcOrd="0" destOrd="0" presId="urn:microsoft.com/office/officeart/2005/8/layout/default"/>
    <dgm:cxn modelId="{DF051872-121A-4FBD-B93A-D536C7431DCC}" type="presOf" srcId="{60B96CEB-32F6-4DC3-98D5-7A8053BE7A07}" destId="{4C936BA5-CB3B-4FB2-A28E-401AF01374D1}" srcOrd="0" destOrd="0" presId="urn:microsoft.com/office/officeart/2005/8/layout/default"/>
    <dgm:cxn modelId="{63D2F555-9837-4299-AF94-D88DBA17BEBC}" srcId="{6D5D0ADC-B667-47F1-992C-2147191C591E}" destId="{9C76CB1C-B09F-47CA-85C8-784E8725D341}" srcOrd="1" destOrd="0" parTransId="{15685CA0-63CD-4995-BABB-D4D44234089B}" sibTransId="{F8033CC7-D8E3-43DA-873F-4CFB1842C20E}"/>
    <dgm:cxn modelId="{5F64E4A4-CF49-4847-B688-526F3A1A76AB}" srcId="{6D5D0ADC-B667-47F1-992C-2147191C591E}" destId="{BACE90F9-B10A-40C1-8076-27CBB5C8FEF7}" srcOrd="3" destOrd="0" parTransId="{78693E77-A5DF-44DA-BB02-991FFFDBC633}" sibTransId="{B34F1167-9475-4F4D-A75C-FEC23219CE25}"/>
    <dgm:cxn modelId="{9F9D15D9-FAC6-4BB9-83B0-F6AD1A3DB300}" srcId="{6D5D0ADC-B667-47F1-992C-2147191C591E}" destId="{60B96CEB-32F6-4DC3-98D5-7A8053BE7A07}" srcOrd="0" destOrd="0" parTransId="{19A27C97-5168-4584-B2F0-900B92F48396}" sibTransId="{B9EA8C4B-78B8-4137-9496-41BA4BA509AA}"/>
    <dgm:cxn modelId="{DACAB7E1-7D80-4F43-A378-FABCCC56A880}" type="presOf" srcId="{5D049B7E-8A19-4250-8304-7F32C48B055C}" destId="{B0FE6F5F-D6FB-44D0-9030-C99E3C1EBBA5}" srcOrd="0" destOrd="0" presId="urn:microsoft.com/office/officeart/2005/8/layout/default"/>
    <dgm:cxn modelId="{5CB46B78-2B70-444D-9C36-3CA2C4BD9A53}" type="presParOf" srcId="{664465FE-7BF3-49BF-B138-F52BDEBC2F97}" destId="{4C936BA5-CB3B-4FB2-A28E-401AF01374D1}" srcOrd="0" destOrd="0" presId="urn:microsoft.com/office/officeart/2005/8/layout/default"/>
    <dgm:cxn modelId="{3D22FD76-A678-4931-83A5-2EAD74614D6A}" type="presParOf" srcId="{664465FE-7BF3-49BF-B138-F52BDEBC2F97}" destId="{F9F5C7D7-CC84-4720-A8B0-A54E4C90AF1A}" srcOrd="1" destOrd="0" presId="urn:microsoft.com/office/officeart/2005/8/layout/default"/>
    <dgm:cxn modelId="{DF1A7F38-9122-4DF6-89BD-E4AFBE95A6F4}" type="presParOf" srcId="{664465FE-7BF3-49BF-B138-F52BDEBC2F97}" destId="{73F46DB6-9CB4-4118-8BE2-0196A123F562}" srcOrd="2" destOrd="0" presId="urn:microsoft.com/office/officeart/2005/8/layout/default"/>
    <dgm:cxn modelId="{4587CC05-F45D-438B-B7DB-7E4E0AC9A490}" type="presParOf" srcId="{664465FE-7BF3-49BF-B138-F52BDEBC2F97}" destId="{EC12BAA7-AB3F-470C-A053-585DA3FE4801}" srcOrd="3" destOrd="0" presId="urn:microsoft.com/office/officeart/2005/8/layout/default"/>
    <dgm:cxn modelId="{99A4CA16-6E77-4074-A544-4670800233C8}" type="presParOf" srcId="{664465FE-7BF3-49BF-B138-F52BDEBC2F97}" destId="{5974CED4-35E1-4214-969A-098819CB7A76}" srcOrd="4" destOrd="0" presId="urn:microsoft.com/office/officeart/2005/8/layout/default"/>
    <dgm:cxn modelId="{90C45C6B-C1ED-4538-AED7-AF7FB22F1BAD}" type="presParOf" srcId="{664465FE-7BF3-49BF-B138-F52BDEBC2F97}" destId="{A7FD3999-70F1-4EAE-9524-9B96854F01D4}" srcOrd="5" destOrd="0" presId="urn:microsoft.com/office/officeart/2005/8/layout/default"/>
    <dgm:cxn modelId="{405195F1-4457-47B1-BD3B-38903A54B3D4}" type="presParOf" srcId="{664465FE-7BF3-49BF-B138-F52BDEBC2F97}" destId="{10C0BE00-235C-488E-AEE3-58D32E0B0053}" srcOrd="6" destOrd="0" presId="urn:microsoft.com/office/officeart/2005/8/layout/default"/>
    <dgm:cxn modelId="{0CC19B6E-1216-4970-AFA3-7A649FDA9DF1}" type="presParOf" srcId="{664465FE-7BF3-49BF-B138-F52BDEBC2F97}" destId="{6BB0D47A-C3D6-4DD8-A81C-CD4826180FB1}" srcOrd="7" destOrd="0" presId="urn:microsoft.com/office/officeart/2005/8/layout/default"/>
    <dgm:cxn modelId="{2B36A6FA-E67A-4A48-B8BE-537E3FC62A96}" type="presParOf" srcId="{664465FE-7BF3-49BF-B138-F52BDEBC2F97}" destId="{8ABC4CA0-9725-4927-B4E7-E794BFB58ECB}" srcOrd="8" destOrd="0" presId="urn:microsoft.com/office/officeart/2005/8/layout/default"/>
    <dgm:cxn modelId="{0B88BC1B-F523-4BEE-AA66-E2B649C3C658}" type="presParOf" srcId="{664465FE-7BF3-49BF-B138-F52BDEBC2F97}" destId="{A40884FF-E350-4003-884D-441D4E83D7AA}" srcOrd="9" destOrd="0" presId="urn:microsoft.com/office/officeart/2005/8/layout/default"/>
    <dgm:cxn modelId="{92F4FDC8-E93A-4910-8987-2C5C4BD1ED48}" type="presParOf" srcId="{664465FE-7BF3-49BF-B138-F52BDEBC2F97}" destId="{B0FE6F5F-D6FB-44D0-9030-C99E3C1EBBA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00CC0C-F330-43D0-B5E6-8669DFA4AAF7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62F80F-C515-48A2-81A3-F15353FEE384}">
      <dgm:prSet/>
      <dgm:spPr>
        <a:solidFill>
          <a:schemeClr val="accent2"/>
        </a:solidFill>
      </dgm:spPr>
      <dgm:t>
        <a:bodyPr/>
        <a:lstStyle/>
        <a:p>
          <a:r>
            <a:rPr lang="pl-PL"/>
            <a:t>Główna klasa programu</a:t>
          </a:r>
          <a:endParaRPr lang="en-US"/>
        </a:p>
      </dgm:t>
    </dgm:pt>
    <dgm:pt modelId="{8F2FA275-2E42-4462-97FD-5CBD52418C74}" type="parTrans" cxnId="{8D1093DA-3C65-4E62-8032-361A7F1BDDC3}">
      <dgm:prSet/>
      <dgm:spPr/>
      <dgm:t>
        <a:bodyPr/>
        <a:lstStyle/>
        <a:p>
          <a:endParaRPr lang="en-US"/>
        </a:p>
      </dgm:t>
    </dgm:pt>
    <dgm:pt modelId="{19AC60A9-66C3-46EB-9413-477B7A36FC67}" type="sibTrans" cxnId="{8D1093DA-3C65-4E62-8032-361A7F1BDDC3}">
      <dgm:prSet/>
      <dgm:spPr/>
      <dgm:t>
        <a:bodyPr/>
        <a:lstStyle/>
        <a:p>
          <a:endParaRPr lang="en-US"/>
        </a:p>
      </dgm:t>
    </dgm:pt>
    <dgm:pt modelId="{EB19F9CE-E751-4CCA-BC3E-71B28E9A0A38}">
      <dgm:prSet/>
      <dgm:spPr>
        <a:solidFill>
          <a:schemeClr val="accent2"/>
        </a:solidFill>
      </dgm:spPr>
      <dgm:t>
        <a:bodyPr/>
        <a:lstStyle/>
        <a:p>
          <a:r>
            <a:rPr lang="pl-PL"/>
            <a:t>tworzy interfejs graficzny użytkownika (GUI) </a:t>
          </a:r>
          <a:endParaRPr lang="en-US"/>
        </a:p>
      </dgm:t>
    </dgm:pt>
    <dgm:pt modelId="{CA93748A-D887-4BA6-86FF-CB8BAB87E246}" type="parTrans" cxnId="{43ADB26F-11AA-4B8D-AF6B-12792D4E65BD}">
      <dgm:prSet/>
      <dgm:spPr/>
      <dgm:t>
        <a:bodyPr/>
        <a:lstStyle/>
        <a:p>
          <a:endParaRPr lang="en-US"/>
        </a:p>
      </dgm:t>
    </dgm:pt>
    <dgm:pt modelId="{92C3775B-3CD6-49DD-84FA-3B43C9C4C602}" type="sibTrans" cxnId="{43ADB26F-11AA-4B8D-AF6B-12792D4E65BD}">
      <dgm:prSet/>
      <dgm:spPr/>
      <dgm:t>
        <a:bodyPr/>
        <a:lstStyle/>
        <a:p>
          <a:endParaRPr lang="en-US"/>
        </a:p>
      </dgm:t>
    </dgm:pt>
    <dgm:pt modelId="{F2CCB7ED-F280-4F5B-947B-62E052C7DE0A}">
      <dgm:prSet/>
      <dgm:spPr>
        <a:solidFill>
          <a:schemeClr val="accent2"/>
        </a:solidFill>
      </dgm:spPr>
      <dgm:t>
        <a:bodyPr/>
        <a:lstStyle/>
        <a:p>
          <a:r>
            <a:rPr lang="pl-PL"/>
            <a:t>wybór rozmiaru labiryntu (SMALL, MEDIUM, BIG) </a:t>
          </a:r>
          <a:endParaRPr lang="en-US"/>
        </a:p>
      </dgm:t>
    </dgm:pt>
    <dgm:pt modelId="{2572E32E-34A4-4901-8B5F-B9A95525AC8D}" type="parTrans" cxnId="{298E836A-7ACA-4111-8707-8CBB034C8E6D}">
      <dgm:prSet/>
      <dgm:spPr/>
      <dgm:t>
        <a:bodyPr/>
        <a:lstStyle/>
        <a:p>
          <a:endParaRPr lang="en-US"/>
        </a:p>
      </dgm:t>
    </dgm:pt>
    <dgm:pt modelId="{3EA5418B-66F7-4C1F-85FF-F3FC1084B686}" type="sibTrans" cxnId="{298E836A-7ACA-4111-8707-8CBB034C8E6D}">
      <dgm:prSet/>
      <dgm:spPr/>
      <dgm:t>
        <a:bodyPr/>
        <a:lstStyle/>
        <a:p>
          <a:endParaRPr lang="en-US"/>
        </a:p>
      </dgm:t>
    </dgm:pt>
    <dgm:pt modelId="{1B961C53-EB6B-42F8-87EC-5962B025BFD9}">
      <dgm:prSet/>
      <dgm:spPr>
        <a:solidFill>
          <a:schemeClr val="accent2"/>
        </a:solidFill>
      </dgm:spPr>
      <dgm:t>
        <a:bodyPr/>
        <a:lstStyle/>
        <a:p>
          <a:r>
            <a:rPr lang="pl-PL"/>
            <a:t>tworzy instancję klasy MazeGraphics z wybranym rozmiarem</a:t>
          </a:r>
          <a:endParaRPr lang="en-US"/>
        </a:p>
      </dgm:t>
    </dgm:pt>
    <dgm:pt modelId="{15909C36-FBB7-4FA2-A4DB-4E0FCF9C54A4}" type="parTrans" cxnId="{68A9ADDA-A315-4B9B-85D6-9E45DBBCCA54}">
      <dgm:prSet/>
      <dgm:spPr/>
      <dgm:t>
        <a:bodyPr/>
        <a:lstStyle/>
        <a:p>
          <a:endParaRPr lang="en-US"/>
        </a:p>
      </dgm:t>
    </dgm:pt>
    <dgm:pt modelId="{EB1CF12D-C2E4-4A57-9B14-17BC219E0279}" type="sibTrans" cxnId="{68A9ADDA-A315-4B9B-85D6-9E45DBBCCA54}">
      <dgm:prSet/>
      <dgm:spPr/>
      <dgm:t>
        <a:bodyPr/>
        <a:lstStyle/>
        <a:p>
          <a:endParaRPr lang="en-US"/>
        </a:p>
      </dgm:t>
    </dgm:pt>
    <dgm:pt modelId="{2D061454-41BF-46D2-A51E-0B591F371BBD}" type="pres">
      <dgm:prSet presAssocID="{3500CC0C-F330-43D0-B5E6-8669DFA4AAF7}" presName="outerComposite" presStyleCnt="0">
        <dgm:presLayoutVars>
          <dgm:chMax val="5"/>
          <dgm:dir/>
          <dgm:resizeHandles val="exact"/>
        </dgm:presLayoutVars>
      </dgm:prSet>
      <dgm:spPr/>
    </dgm:pt>
    <dgm:pt modelId="{4F7B3FA1-F44E-43AF-9FDD-EA9421C0FC22}" type="pres">
      <dgm:prSet presAssocID="{3500CC0C-F330-43D0-B5E6-8669DFA4AAF7}" presName="dummyMaxCanvas" presStyleCnt="0">
        <dgm:presLayoutVars/>
      </dgm:prSet>
      <dgm:spPr/>
    </dgm:pt>
    <dgm:pt modelId="{59149D79-C9D4-4C27-96E8-F7E03159E22C}" type="pres">
      <dgm:prSet presAssocID="{3500CC0C-F330-43D0-B5E6-8669DFA4AAF7}" presName="FourNodes_1" presStyleLbl="node1" presStyleIdx="0" presStyleCnt="4">
        <dgm:presLayoutVars>
          <dgm:bulletEnabled val="1"/>
        </dgm:presLayoutVars>
      </dgm:prSet>
      <dgm:spPr/>
    </dgm:pt>
    <dgm:pt modelId="{7D258E37-51ED-4B4B-8C62-60437E3D2480}" type="pres">
      <dgm:prSet presAssocID="{3500CC0C-F330-43D0-B5E6-8669DFA4AAF7}" presName="FourNodes_2" presStyleLbl="node1" presStyleIdx="1" presStyleCnt="4">
        <dgm:presLayoutVars>
          <dgm:bulletEnabled val="1"/>
        </dgm:presLayoutVars>
      </dgm:prSet>
      <dgm:spPr/>
    </dgm:pt>
    <dgm:pt modelId="{F30A7B8E-0C9F-438C-B630-96D7072543E4}" type="pres">
      <dgm:prSet presAssocID="{3500CC0C-F330-43D0-B5E6-8669DFA4AAF7}" presName="FourNodes_3" presStyleLbl="node1" presStyleIdx="2" presStyleCnt="4">
        <dgm:presLayoutVars>
          <dgm:bulletEnabled val="1"/>
        </dgm:presLayoutVars>
      </dgm:prSet>
      <dgm:spPr/>
    </dgm:pt>
    <dgm:pt modelId="{E36961E0-4320-4E5B-8B9B-111FD4F59757}" type="pres">
      <dgm:prSet presAssocID="{3500CC0C-F330-43D0-B5E6-8669DFA4AAF7}" presName="FourNodes_4" presStyleLbl="node1" presStyleIdx="3" presStyleCnt="4">
        <dgm:presLayoutVars>
          <dgm:bulletEnabled val="1"/>
        </dgm:presLayoutVars>
      </dgm:prSet>
      <dgm:spPr/>
    </dgm:pt>
    <dgm:pt modelId="{1226D71C-0127-4FD7-8144-424632F8C97E}" type="pres">
      <dgm:prSet presAssocID="{3500CC0C-F330-43D0-B5E6-8669DFA4AAF7}" presName="FourConn_1-2" presStyleLbl="fgAccFollowNode1" presStyleIdx="0" presStyleCnt="3">
        <dgm:presLayoutVars>
          <dgm:bulletEnabled val="1"/>
        </dgm:presLayoutVars>
      </dgm:prSet>
      <dgm:spPr/>
    </dgm:pt>
    <dgm:pt modelId="{245A6677-A2C5-46C5-9C67-A9B7FD31B79A}" type="pres">
      <dgm:prSet presAssocID="{3500CC0C-F330-43D0-B5E6-8669DFA4AAF7}" presName="FourConn_2-3" presStyleLbl="fgAccFollowNode1" presStyleIdx="1" presStyleCnt="3">
        <dgm:presLayoutVars>
          <dgm:bulletEnabled val="1"/>
        </dgm:presLayoutVars>
      </dgm:prSet>
      <dgm:spPr/>
    </dgm:pt>
    <dgm:pt modelId="{EDDB865C-8A6A-4271-B613-2D70521438B3}" type="pres">
      <dgm:prSet presAssocID="{3500CC0C-F330-43D0-B5E6-8669DFA4AAF7}" presName="FourConn_3-4" presStyleLbl="fgAccFollowNode1" presStyleIdx="2" presStyleCnt="3">
        <dgm:presLayoutVars>
          <dgm:bulletEnabled val="1"/>
        </dgm:presLayoutVars>
      </dgm:prSet>
      <dgm:spPr/>
    </dgm:pt>
    <dgm:pt modelId="{2EF09CAB-F11B-4C90-B10B-D00BC818D121}" type="pres">
      <dgm:prSet presAssocID="{3500CC0C-F330-43D0-B5E6-8669DFA4AAF7}" presName="FourNodes_1_text" presStyleLbl="node1" presStyleIdx="3" presStyleCnt="4">
        <dgm:presLayoutVars>
          <dgm:bulletEnabled val="1"/>
        </dgm:presLayoutVars>
      </dgm:prSet>
      <dgm:spPr/>
    </dgm:pt>
    <dgm:pt modelId="{1AFE15A7-A581-46CE-A088-31CE1D774933}" type="pres">
      <dgm:prSet presAssocID="{3500CC0C-F330-43D0-B5E6-8669DFA4AAF7}" presName="FourNodes_2_text" presStyleLbl="node1" presStyleIdx="3" presStyleCnt="4">
        <dgm:presLayoutVars>
          <dgm:bulletEnabled val="1"/>
        </dgm:presLayoutVars>
      </dgm:prSet>
      <dgm:spPr/>
    </dgm:pt>
    <dgm:pt modelId="{93F7066F-D1EF-4852-8363-474F3D88DF84}" type="pres">
      <dgm:prSet presAssocID="{3500CC0C-F330-43D0-B5E6-8669DFA4AAF7}" presName="FourNodes_3_text" presStyleLbl="node1" presStyleIdx="3" presStyleCnt="4">
        <dgm:presLayoutVars>
          <dgm:bulletEnabled val="1"/>
        </dgm:presLayoutVars>
      </dgm:prSet>
      <dgm:spPr/>
    </dgm:pt>
    <dgm:pt modelId="{9E2AF60F-08F9-49EF-BCBA-ED3885E6E0E9}" type="pres">
      <dgm:prSet presAssocID="{3500CC0C-F330-43D0-B5E6-8669DFA4AAF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D3F150C-494F-44B2-B0ED-D0D7B8D33EEC}" type="presOf" srcId="{1962F80F-C515-48A2-81A3-F15353FEE384}" destId="{2EF09CAB-F11B-4C90-B10B-D00BC818D121}" srcOrd="1" destOrd="0" presId="urn:microsoft.com/office/officeart/2005/8/layout/vProcess5"/>
    <dgm:cxn modelId="{02D1F617-5813-4991-883A-A738F8F86728}" type="presOf" srcId="{F2CCB7ED-F280-4F5B-947B-62E052C7DE0A}" destId="{F30A7B8E-0C9F-438C-B630-96D7072543E4}" srcOrd="0" destOrd="0" presId="urn:microsoft.com/office/officeart/2005/8/layout/vProcess5"/>
    <dgm:cxn modelId="{0938FC35-0FB7-4E99-8C9F-4980B431DB68}" type="presOf" srcId="{19AC60A9-66C3-46EB-9413-477B7A36FC67}" destId="{1226D71C-0127-4FD7-8144-424632F8C97E}" srcOrd="0" destOrd="0" presId="urn:microsoft.com/office/officeart/2005/8/layout/vProcess5"/>
    <dgm:cxn modelId="{A1F5176A-C2B4-479B-B633-142E5E0A5BB2}" type="presOf" srcId="{F2CCB7ED-F280-4F5B-947B-62E052C7DE0A}" destId="{93F7066F-D1EF-4852-8363-474F3D88DF84}" srcOrd="1" destOrd="0" presId="urn:microsoft.com/office/officeart/2005/8/layout/vProcess5"/>
    <dgm:cxn modelId="{298E836A-7ACA-4111-8707-8CBB034C8E6D}" srcId="{3500CC0C-F330-43D0-B5E6-8669DFA4AAF7}" destId="{F2CCB7ED-F280-4F5B-947B-62E052C7DE0A}" srcOrd="2" destOrd="0" parTransId="{2572E32E-34A4-4901-8B5F-B9A95525AC8D}" sibTransId="{3EA5418B-66F7-4C1F-85FF-F3FC1084B686}"/>
    <dgm:cxn modelId="{43ADB26F-11AA-4B8D-AF6B-12792D4E65BD}" srcId="{3500CC0C-F330-43D0-B5E6-8669DFA4AAF7}" destId="{EB19F9CE-E751-4CCA-BC3E-71B28E9A0A38}" srcOrd="1" destOrd="0" parTransId="{CA93748A-D887-4BA6-86FF-CB8BAB87E246}" sibTransId="{92C3775B-3CD6-49DD-84FA-3B43C9C4C602}"/>
    <dgm:cxn modelId="{05554075-3ECE-4D59-8454-857CF7DD327E}" type="presOf" srcId="{3500CC0C-F330-43D0-B5E6-8669DFA4AAF7}" destId="{2D061454-41BF-46D2-A51E-0B591F371BBD}" srcOrd="0" destOrd="0" presId="urn:microsoft.com/office/officeart/2005/8/layout/vProcess5"/>
    <dgm:cxn modelId="{D366B358-48CA-4A4C-AE71-36AEC2425CA4}" type="presOf" srcId="{3EA5418B-66F7-4C1F-85FF-F3FC1084B686}" destId="{EDDB865C-8A6A-4271-B613-2D70521438B3}" srcOrd="0" destOrd="0" presId="urn:microsoft.com/office/officeart/2005/8/layout/vProcess5"/>
    <dgm:cxn modelId="{CA39D55A-3686-43EA-814B-DE10B7AF010B}" type="presOf" srcId="{EB19F9CE-E751-4CCA-BC3E-71B28E9A0A38}" destId="{7D258E37-51ED-4B4B-8C62-60437E3D2480}" srcOrd="0" destOrd="0" presId="urn:microsoft.com/office/officeart/2005/8/layout/vProcess5"/>
    <dgm:cxn modelId="{1A0C7A8E-3736-49B9-B69B-6BE93CA8030E}" type="presOf" srcId="{1B961C53-EB6B-42F8-87EC-5962B025BFD9}" destId="{E36961E0-4320-4E5B-8B9B-111FD4F59757}" srcOrd="0" destOrd="0" presId="urn:microsoft.com/office/officeart/2005/8/layout/vProcess5"/>
    <dgm:cxn modelId="{B42911A2-C83E-41D7-9857-82FC426F021B}" type="presOf" srcId="{92C3775B-3CD6-49DD-84FA-3B43C9C4C602}" destId="{245A6677-A2C5-46C5-9C67-A9B7FD31B79A}" srcOrd="0" destOrd="0" presId="urn:microsoft.com/office/officeart/2005/8/layout/vProcess5"/>
    <dgm:cxn modelId="{333D26AE-8908-4C6F-A2E4-E8EEAD87ABED}" type="presOf" srcId="{1B961C53-EB6B-42F8-87EC-5962B025BFD9}" destId="{9E2AF60F-08F9-49EF-BCBA-ED3885E6E0E9}" srcOrd="1" destOrd="0" presId="urn:microsoft.com/office/officeart/2005/8/layout/vProcess5"/>
    <dgm:cxn modelId="{C874B3D4-EDBC-4A86-B78E-3D3594367E84}" type="presOf" srcId="{1962F80F-C515-48A2-81A3-F15353FEE384}" destId="{59149D79-C9D4-4C27-96E8-F7E03159E22C}" srcOrd="0" destOrd="0" presId="urn:microsoft.com/office/officeart/2005/8/layout/vProcess5"/>
    <dgm:cxn modelId="{8D1093DA-3C65-4E62-8032-361A7F1BDDC3}" srcId="{3500CC0C-F330-43D0-B5E6-8669DFA4AAF7}" destId="{1962F80F-C515-48A2-81A3-F15353FEE384}" srcOrd="0" destOrd="0" parTransId="{8F2FA275-2E42-4462-97FD-5CBD52418C74}" sibTransId="{19AC60A9-66C3-46EB-9413-477B7A36FC67}"/>
    <dgm:cxn modelId="{68A9ADDA-A315-4B9B-85D6-9E45DBBCCA54}" srcId="{3500CC0C-F330-43D0-B5E6-8669DFA4AAF7}" destId="{1B961C53-EB6B-42F8-87EC-5962B025BFD9}" srcOrd="3" destOrd="0" parTransId="{15909C36-FBB7-4FA2-A4DB-4E0FCF9C54A4}" sibTransId="{EB1CF12D-C2E4-4A57-9B14-17BC219E0279}"/>
    <dgm:cxn modelId="{605AEEF2-18D5-4970-BE87-F7BA9556EDE8}" type="presOf" srcId="{EB19F9CE-E751-4CCA-BC3E-71B28E9A0A38}" destId="{1AFE15A7-A581-46CE-A088-31CE1D774933}" srcOrd="1" destOrd="0" presId="urn:microsoft.com/office/officeart/2005/8/layout/vProcess5"/>
    <dgm:cxn modelId="{80457410-D1AA-41A4-8588-0C0904DBFAD5}" type="presParOf" srcId="{2D061454-41BF-46D2-A51E-0B591F371BBD}" destId="{4F7B3FA1-F44E-43AF-9FDD-EA9421C0FC22}" srcOrd="0" destOrd="0" presId="urn:microsoft.com/office/officeart/2005/8/layout/vProcess5"/>
    <dgm:cxn modelId="{4461395D-E27D-446A-9392-DE3D9C1A4EDE}" type="presParOf" srcId="{2D061454-41BF-46D2-A51E-0B591F371BBD}" destId="{59149D79-C9D4-4C27-96E8-F7E03159E22C}" srcOrd="1" destOrd="0" presId="urn:microsoft.com/office/officeart/2005/8/layout/vProcess5"/>
    <dgm:cxn modelId="{C2FA2839-097A-4194-8173-E38A731FB2D3}" type="presParOf" srcId="{2D061454-41BF-46D2-A51E-0B591F371BBD}" destId="{7D258E37-51ED-4B4B-8C62-60437E3D2480}" srcOrd="2" destOrd="0" presId="urn:microsoft.com/office/officeart/2005/8/layout/vProcess5"/>
    <dgm:cxn modelId="{72A232B4-2B87-44D2-8E7A-0A66DB4CF8EA}" type="presParOf" srcId="{2D061454-41BF-46D2-A51E-0B591F371BBD}" destId="{F30A7B8E-0C9F-438C-B630-96D7072543E4}" srcOrd="3" destOrd="0" presId="urn:microsoft.com/office/officeart/2005/8/layout/vProcess5"/>
    <dgm:cxn modelId="{221FA09F-1BC9-4191-9C94-DEADAFBC1DD3}" type="presParOf" srcId="{2D061454-41BF-46D2-A51E-0B591F371BBD}" destId="{E36961E0-4320-4E5B-8B9B-111FD4F59757}" srcOrd="4" destOrd="0" presId="urn:microsoft.com/office/officeart/2005/8/layout/vProcess5"/>
    <dgm:cxn modelId="{96318993-8D8B-42DA-B489-DC2B560E26CA}" type="presParOf" srcId="{2D061454-41BF-46D2-A51E-0B591F371BBD}" destId="{1226D71C-0127-4FD7-8144-424632F8C97E}" srcOrd="5" destOrd="0" presId="urn:microsoft.com/office/officeart/2005/8/layout/vProcess5"/>
    <dgm:cxn modelId="{5EB46F14-8A3C-43AA-988A-C3B5A40DCB23}" type="presParOf" srcId="{2D061454-41BF-46D2-A51E-0B591F371BBD}" destId="{245A6677-A2C5-46C5-9C67-A9B7FD31B79A}" srcOrd="6" destOrd="0" presId="urn:microsoft.com/office/officeart/2005/8/layout/vProcess5"/>
    <dgm:cxn modelId="{E13F9C8C-02BB-4C00-AF23-66FFC5E5A3EA}" type="presParOf" srcId="{2D061454-41BF-46D2-A51E-0B591F371BBD}" destId="{EDDB865C-8A6A-4271-B613-2D70521438B3}" srcOrd="7" destOrd="0" presId="urn:microsoft.com/office/officeart/2005/8/layout/vProcess5"/>
    <dgm:cxn modelId="{CFF47593-97D5-4FF3-B462-6166F4A147AB}" type="presParOf" srcId="{2D061454-41BF-46D2-A51E-0B591F371BBD}" destId="{2EF09CAB-F11B-4C90-B10B-D00BC818D121}" srcOrd="8" destOrd="0" presId="urn:microsoft.com/office/officeart/2005/8/layout/vProcess5"/>
    <dgm:cxn modelId="{AE5324B5-1852-45CE-A412-DFCDD573E36C}" type="presParOf" srcId="{2D061454-41BF-46D2-A51E-0B591F371BBD}" destId="{1AFE15A7-A581-46CE-A088-31CE1D774933}" srcOrd="9" destOrd="0" presId="urn:microsoft.com/office/officeart/2005/8/layout/vProcess5"/>
    <dgm:cxn modelId="{7F385B18-CE2E-4657-9761-D7271DBEDF91}" type="presParOf" srcId="{2D061454-41BF-46D2-A51E-0B591F371BBD}" destId="{93F7066F-D1EF-4852-8363-474F3D88DF84}" srcOrd="10" destOrd="0" presId="urn:microsoft.com/office/officeart/2005/8/layout/vProcess5"/>
    <dgm:cxn modelId="{BB7EA0DC-6C7A-4A0B-8E03-1C834D08907F}" type="presParOf" srcId="{2D061454-41BF-46D2-A51E-0B591F371BBD}" destId="{9E2AF60F-08F9-49EF-BCBA-ED3885E6E0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82E783-84EE-4F09-9B85-FAD86E654353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483BA8-28BA-43C4-A212-83CCDD83B33F}">
      <dgm:prSet/>
      <dgm:spPr/>
      <dgm:t>
        <a:bodyPr/>
        <a:lstStyle/>
        <a:p>
          <a:pPr rtl="0"/>
          <a:r>
            <a:rPr lang="pl-PL" dirty="0"/>
            <a:t>Generowanie i rozwiązywanie labiryntu.</a:t>
          </a:r>
          <a:r>
            <a:rPr lang="pl-PL" dirty="0">
              <a:latin typeface="Tw Cen MT" panose="020B0602020104020603"/>
            </a:rPr>
            <a:t> </a:t>
          </a:r>
          <a:endParaRPr lang="en-US" dirty="0">
            <a:latin typeface="Tw Cen MT" panose="020B0602020104020603"/>
          </a:endParaRPr>
        </a:p>
      </dgm:t>
    </dgm:pt>
    <dgm:pt modelId="{59DDD9E3-7A1E-41D8-99E8-FD899555CCC9}" type="parTrans" cxnId="{E3CD29B5-B61C-45CD-82DF-8B9F993CAAE1}">
      <dgm:prSet/>
      <dgm:spPr/>
      <dgm:t>
        <a:bodyPr/>
        <a:lstStyle/>
        <a:p>
          <a:endParaRPr lang="en-US"/>
        </a:p>
      </dgm:t>
    </dgm:pt>
    <dgm:pt modelId="{DC89A4F8-7AAD-494B-BAC7-87E455F5A213}" type="sibTrans" cxnId="{E3CD29B5-B61C-45CD-82DF-8B9F993CAAE1}">
      <dgm:prSet/>
      <dgm:spPr/>
      <dgm:t>
        <a:bodyPr/>
        <a:lstStyle/>
        <a:p>
          <a:endParaRPr lang="en-US"/>
        </a:p>
      </dgm:t>
    </dgm:pt>
    <dgm:pt modelId="{F2E8E944-995D-4E59-A375-344D9C8E9963}">
      <dgm:prSet/>
      <dgm:spPr/>
      <dgm:t>
        <a:bodyPr/>
        <a:lstStyle/>
        <a:p>
          <a:pPr rtl="0"/>
          <a:r>
            <a:rPr lang="pl-PL"/>
            <a:t>Przyjmuje ona rozmiar labiryntu jako parametr i korzysta z tego rozmiaru, aby ustawić odpowiednie rozmiary labiryntu.</a:t>
          </a:r>
          <a:r>
            <a:rPr lang="pl-PL">
              <a:latin typeface="Tw Cen MT" panose="020B0602020104020603"/>
            </a:rPr>
            <a:t> </a:t>
          </a:r>
          <a:endParaRPr lang="en-US"/>
        </a:p>
      </dgm:t>
    </dgm:pt>
    <dgm:pt modelId="{E7D01316-643E-4CCA-920D-99C7BDDDAD66}" type="parTrans" cxnId="{83799A06-2BD5-45CE-BAEF-20D186B84A22}">
      <dgm:prSet/>
      <dgm:spPr/>
      <dgm:t>
        <a:bodyPr/>
        <a:lstStyle/>
        <a:p>
          <a:endParaRPr lang="en-US"/>
        </a:p>
      </dgm:t>
    </dgm:pt>
    <dgm:pt modelId="{673D0674-B367-49C5-A87C-9C454E0DB9C7}" type="sibTrans" cxnId="{83799A06-2BD5-45CE-BAEF-20D186B84A22}">
      <dgm:prSet/>
      <dgm:spPr/>
      <dgm:t>
        <a:bodyPr/>
        <a:lstStyle/>
        <a:p>
          <a:endParaRPr lang="en-US"/>
        </a:p>
      </dgm:t>
    </dgm:pt>
    <dgm:pt modelId="{2FD02C70-EE38-471A-9A85-E33EC07E1757}">
      <dgm:prSet/>
      <dgm:spPr/>
      <dgm:t>
        <a:bodyPr/>
        <a:lstStyle/>
        <a:p>
          <a:r>
            <a:rPr lang="pl-PL" dirty="0"/>
            <a:t>metoda "</a:t>
          </a:r>
          <a:r>
            <a:rPr lang="pl-PL" dirty="0" err="1"/>
            <a:t>makeMaze</a:t>
          </a:r>
          <a:r>
            <a:rPr lang="pl-PL" dirty="0"/>
            <a:t>()" - generowanie labiryntu, ustawienie ścian i pomieszczeń</a:t>
          </a:r>
          <a:endParaRPr lang="en-US" dirty="0"/>
        </a:p>
      </dgm:t>
    </dgm:pt>
    <dgm:pt modelId="{C5F54FE1-338A-4364-95B5-BA3F60CD42D7}" type="parTrans" cxnId="{9A01CFDD-EA8E-431C-BE3B-CF22B97847ED}">
      <dgm:prSet/>
      <dgm:spPr/>
      <dgm:t>
        <a:bodyPr/>
        <a:lstStyle/>
        <a:p>
          <a:endParaRPr lang="en-US"/>
        </a:p>
      </dgm:t>
    </dgm:pt>
    <dgm:pt modelId="{C4C2CD94-C9CF-4787-A97C-D4AA1EBE0CD6}" type="sibTrans" cxnId="{9A01CFDD-EA8E-431C-BE3B-CF22B97847ED}">
      <dgm:prSet/>
      <dgm:spPr/>
      <dgm:t>
        <a:bodyPr/>
        <a:lstStyle/>
        <a:p>
          <a:endParaRPr lang="en-US"/>
        </a:p>
      </dgm:t>
    </dgm:pt>
    <dgm:pt modelId="{225C947E-5523-4273-95CD-E65091A44CED}">
      <dgm:prSet/>
      <dgm:spPr/>
      <dgm:t>
        <a:bodyPr/>
        <a:lstStyle/>
        <a:p>
          <a:endParaRPr lang="pl-PL"/>
        </a:p>
      </dgm:t>
    </dgm:pt>
    <dgm:pt modelId="{F6A58A44-6772-4CD4-803E-DF5FAA95E342}" type="parTrans" cxnId="{DB1E6CAD-EBC1-40B0-BFDA-1192D169AFE2}">
      <dgm:prSet/>
      <dgm:spPr/>
      <dgm:t>
        <a:bodyPr/>
        <a:lstStyle/>
        <a:p>
          <a:endParaRPr lang="en-US"/>
        </a:p>
      </dgm:t>
    </dgm:pt>
    <dgm:pt modelId="{328960E2-65A5-4893-AAF8-7A0EF0C36305}" type="sibTrans" cxnId="{DB1E6CAD-EBC1-40B0-BFDA-1192D169AFE2}">
      <dgm:prSet/>
      <dgm:spPr/>
      <dgm:t>
        <a:bodyPr/>
        <a:lstStyle/>
        <a:p>
          <a:endParaRPr lang="en-US"/>
        </a:p>
      </dgm:t>
    </dgm:pt>
    <dgm:pt modelId="{875425A4-90D4-4F2A-B5FD-772BB7159B4F}">
      <dgm:prSet/>
      <dgm:spPr/>
      <dgm:t>
        <a:bodyPr/>
        <a:lstStyle/>
        <a:p>
          <a:r>
            <a:rPr lang="pl-PL"/>
            <a:t>„Serce” programu</a:t>
          </a:r>
          <a:endParaRPr lang="en-US"/>
        </a:p>
      </dgm:t>
    </dgm:pt>
    <dgm:pt modelId="{E1B44DC9-6BBC-4F37-A32B-A86F2A30A890}" type="parTrans" cxnId="{39098DEC-4F7F-44F4-9875-AC0A33C28F2E}">
      <dgm:prSet/>
      <dgm:spPr/>
      <dgm:t>
        <a:bodyPr/>
        <a:lstStyle/>
        <a:p>
          <a:endParaRPr lang="pl-PL"/>
        </a:p>
      </dgm:t>
    </dgm:pt>
    <dgm:pt modelId="{351BA280-70D7-4515-A31D-1174AE478305}" type="sibTrans" cxnId="{39098DEC-4F7F-44F4-9875-AC0A33C28F2E}">
      <dgm:prSet/>
      <dgm:spPr/>
      <dgm:t>
        <a:bodyPr/>
        <a:lstStyle/>
        <a:p>
          <a:endParaRPr lang="pl-PL"/>
        </a:p>
      </dgm:t>
    </dgm:pt>
    <dgm:pt modelId="{7E2DAF03-0AA6-4432-8CF8-D57CE2401583}">
      <dgm:prSet phldr="0"/>
      <dgm:spPr/>
      <dgm:t>
        <a:bodyPr/>
        <a:lstStyle/>
        <a:p>
          <a:pPr rtl="0"/>
          <a:r>
            <a:rPr lang="pl-PL">
              <a:latin typeface="Tw Cen MT" panose="020B0602020104020603"/>
            </a:rPr>
            <a:t>Dziedziczy po klasie MazeAttributes</a:t>
          </a:r>
          <a:endParaRPr lang="pl-PL"/>
        </a:p>
      </dgm:t>
    </dgm:pt>
    <dgm:pt modelId="{8C418736-45C1-43CB-AE23-C7D59C263646}" type="parTrans" cxnId="{9D4AAA06-22F8-485C-99FB-B0CBC10330C4}">
      <dgm:prSet/>
      <dgm:spPr/>
      <dgm:t>
        <a:bodyPr/>
        <a:lstStyle/>
        <a:p>
          <a:endParaRPr lang="en-US"/>
        </a:p>
      </dgm:t>
    </dgm:pt>
    <dgm:pt modelId="{0F8F4837-5D3E-42B0-8546-28AF97649232}" type="sibTrans" cxnId="{9D4AAA06-22F8-485C-99FB-B0CBC10330C4}">
      <dgm:prSet/>
      <dgm:spPr/>
      <dgm:t>
        <a:bodyPr/>
        <a:lstStyle/>
        <a:p>
          <a:endParaRPr lang="pl-PL"/>
        </a:p>
      </dgm:t>
    </dgm:pt>
    <dgm:pt modelId="{D0EE7178-BDE2-4161-BCF9-0256803BCFFD}">
      <dgm:prSet/>
      <dgm:spPr/>
      <dgm:t>
        <a:bodyPr/>
        <a:lstStyle/>
        <a:p>
          <a:endParaRPr lang="en-US" dirty="0"/>
        </a:p>
      </dgm:t>
    </dgm:pt>
    <dgm:pt modelId="{2D13647D-DE1C-4ACA-9449-4DE3C814CD19}" type="parTrans" cxnId="{BBD79764-64C7-4142-8B25-5A46CAE0A129}">
      <dgm:prSet/>
      <dgm:spPr/>
      <dgm:t>
        <a:bodyPr/>
        <a:lstStyle/>
        <a:p>
          <a:endParaRPr lang="en-US"/>
        </a:p>
      </dgm:t>
    </dgm:pt>
    <dgm:pt modelId="{A2AEB6E2-C4B5-4239-A496-0310040ACD9B}" type="sibTrans" cxnId="{BBD79764-64C7-4142-8B25-5A46CAE0A129}">
      <dgm:prSet/>
      <dgm:spPr/>
      <dgm:t>
        <a:bodyPr/>
        <a:lstStyle/>
        <a:p>
          <a:endParaRPr lang="en-US"/>
        </a:p>
      </dgm:t>
    </dgm:pt>
    <dgm:pt modelId="{9B53D9FC-F2F4-4C18-BBAB-51FD820D5BD9}" type="pres">
      <dgm:prSet presAssocID="{1382E783-84EE-4F09-9B85-FAD86E654353}" presName="outerComposite" presStyleCnt="0">
        <dgm:presLayoutVars>
          <dgm:chMax val="5"/>
          <dgm:dir/>
          <dgm:resizeHandles val="exact"/>
        </dgm:presLayoutVars>
      </dgm:prSet>
      <dgm:spPr/>
    </dgm:pt>
    <dgm:pt modelId="{3AC690E5-EA3E-4DD5-94C0-4E98E9C58442}" type="pres">
      <dgm:prSet presAssocID="{1382E783-84EE-4F09-9B85-FAD86E654353}" presName="dummyMaxCanvas" presStyleCnt="0">
        <dgm:presLayoutVars/>
      </dgm:prSet>
      <dgm:spPr/>
    </dgm:pt>
    <dgm:pt modelId="{5FEBD223-1303-4E62-B462-3F11EED53CBF}" type="pres">
      <dgm:prSet presAssocID="{1382E783-84EE-4F09-9B85-FAD86E654353}" presName="FiveNodes_1" presStyleLbl="node1" presStyleIdx="0" presStyleCnt="5">
        <dgm:presLayoutVars>
          <dgm:bulletEnabled val="1"/>
        </dgm:presLayoutVars>
      </dgm:prSet>
      <dgm:spPr/>
    </dgm:pt>
    <dgm:pt modelId="{7B844DC0-2D54-4BA7-A2C2-D4FD365B3D64}" type="pres">
      <dgm:prSet presAssocID="{1382E783-84EE-4F09-9B85-FAD86E654353}" presName="FiveNodes_2" presStyleLbl="node1" presStyleIdx="1" presStyleCnt="5">
        <dgm:presLayoutVars>
          <dgm:bulletEnabled val="1"/>
        </dgm:presLayoutVars>
      </dgm:prSet>
      <dgm:spPr/>
    </dgm:pt>
    <dgm:pt modelId="{AC40686D-DC05-4C3C-98AD-27EAC20EE682}" type="pres">
      <dgm:prSet presAssocID="{1382E783-84EE-4F09-9B85-FAD86E654353}" presName="FiveNodes_3" presStyleLbl="node1" presStyleIdx="2" presStyleCnt="5">
        <dgm:presLayoutVars>
          <dgm:bulletEnabled val="1"/>
        </dgm:presLayoutVars>
      </dgm:prSet>
      <dgm:spPr/>
    </dgm:pt>
    <dgm:pt modelId="{052A41BC-DD3D-4A8E-8419-F0DDC66ACEBF}" type="pres">
      <dgm:prSet presAssocID="{1382E783-84EE-4F09-9B85-FAD86E654353}" presName="FiveNodes_4" presStyleLbl="node1" presStyleIdx="3" presStyleCnt="5">
        <dgm:presLayoutVars>
          <dgm:bulletEnabled val="1"/>
        </dgm:presLayoutVars>
      </dgm:prSet>
      <dgm:spPr/>
    </dgm:pt>
    <dgm:pt modelId="{C892FE8C-E058-4ABD-8303-99CCECA4BC6F}" type="pres">
      <dgm:prSet presAssocID="{1382E783-84EE-4F09-9B85-FAD86E654353}" presName="FiveNodes_5" presStyleLbl="node1" presStyleIdx="4" presStyleCnt="5">
        <dgm:presLayoutVars>
          <dgm:bulletEnabled val="1"/>
        </dgm:presLayoutVars>
      </dgm:prSet>
      <dgm:spPr/>
    </dgm:pt>
    <dgm:pt modelId="{118AE335-7F25-4824-9F22-695E141FFB73}" type="pres">
      <dgm:prSet presAssocID="{1382E783-84EE-4F09-9B85-FAD86E654353}" presName="FiveConn_1-2" presStyleLbl="fgAccFollowNode1" presStyleIdx="0" presStyleCnt="4">
        <dgm:presLayoutVars>
          <dgm:bulletEnabled val="1"/>
        </dgm:presLayoutVars>
      </dgm:prSet>
      <dgm:spPr/>
    </dgm:pt>
    <dgm:pt modelId="{C6CE1033-CC68-4E70-A293-E6479767B9EA}" type="pres">
      <dgm:prSet presAssocID="{1382E783-84EE-4F09-9B85-FAD86E654353}" presName="FiveConn_2-3" presStyleLbl="fgAccFollowNode1" presStyleIdx="1" presStyleCnt="4">
        <dgm:presLayoutVars>
          <dgm:bulletEnabled val="1"/>
        </dgm:presLayoutVars>
      </dgm:prSet>
      <dgm:spPr/>
    </dgm:pt>
    <dgm:pt modelId="{24140D28-6E28-4329-B44A-0BA4B78420CC}" type="pres">
      <dgm:prSet presAssocID="{1382E783-84EE-4F09-9B85-FAD86E654353}" presName="FiveConn_3-4" presStyleLbl="fgAccFollowNode1" presStyleIdx="2" presStyleCnt="4">
        <dgm:presLayoutVars>
          <dgm:bulletEnabled val="1"/>
        </dgm:presLayoutVars>
      </dgm:prSet>
      <dgm:spPr/>
    </dgm:pt>
    <dgm:pt modelId="{6BE46D69-62BE-4A45-835E-ED401BB01599}" type="pres">
      <dgm:prSet presAssocID="{1382E783-84EE-4F09-9B85-FAD86E654353}" presName="FiveConn_4-5" presStyleLbl="fgAccFollowNode1" presStyleIdx="3" presStyleCnt="4">
        <dgm:presLayoutVars>
          <dgm:bulletEnabled val="1"/>
        </dgm:presLayoutVars>
      </dgm:prSet>
      <dgm:spPr/>
    </dgm:pt>
    <dgm:pt modelId="{31D80A6D-6F59-4DA5-BC22-EED58C1850B6}" type="pres">
      <dgm:prSet presAssocID="{1382E783-84EE-4F09-9B85-FAD86E654353}" presName="FiveNodes_1_text" presStyleLbl="node1" presStyleIdx="4" presStyleCnt="5">
        <dgm:presLayoutVars>
          <dgm:bulletEnabled val="1"/>
        </dgm:presLayoutVars>
      </dgm:prSet>
      <dgm:spPr/>
    </dgm:pt>
    <dgm:pt modelId="{60110BFD-360A-4304-8B99-689129BE739A}" type="pres">
      <dgm:prSet presAssocID="{1382E783-84EE-4F09-9B85-FAD86E654353}" presName="FiveNodes_2_text" presStyleLbl="node1" presStyleIdx="4" presStyleCnt="5">
        <dgm:presLayoutVars>
          <dgm:bulletEnabled val="1"/>
        </dgm:presLayoutVars>
      </dgm:prSet>
      <dgm:spPr/>
    </dgm:pt>
    <dgm:pt modelId="{80AB4432-7E86-4E6C-91E4-0BFF1C096462}" type="pres">
      <dgm:prSet presAssocID="{1382E783-84EE-4F09-9B85-FAD86E654353}" presName="FiveNodes_3_text" presStyleLbl="node1" presStyleIdx="4" presStyleCnt="5">
        <dgm:presLayoutVars>
          <dgm:bulletEnabled val="1"/>
        </dgm:presLayoutVars>
      </dgm:prSet>
      <dgm:spPr/>
    </dgm:pt>
    <dgm:pt modelId="{EEB60AED-4720-4DB5-AEAE-135BAAD348E1}" type="pres">
      <dgm:prSet presAssocID="{1382E783-84EE-4F09-9B85-FAD86E654353}" presName="FiveNodes_4_text" presStyleLbl="node1" presStyleIdx="4" presStyleCnt="5">
        <dgm:presLayoutVars>
          <dgm:bulletEnabled val="1"/>
        </dgm:presLayoutVars>
      </dgm:prSet>
      <dgm:spPr/>
    </dgm:pt>
    <dgm:pt modelId="{7DA79185-064A-43A5-88CC-B7247B7CB3B6}" type="pres">
      <dgm:prSet presAssocID="{1382E783-84EE-4F09-9B85-FAD86E65435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3799A06-2BD5-45CE-BAEF-20D186B84A22}" srcId="{1382E783-84EE-4F09-9B85-FAD86E654353}" destId="{F2E8E944-995D-4E59-A375-344D9C8E9963}" srcOrd="3" destOrd="0" parTransId="{E7D01316-643E-4CCA-920D-99C7BDDDAD66}" sibTransId="{673D0674-B367-49C5-A87C-9C454E0DB9C7}"/>
    <dgm:cxn modelId="{9D4AAA06-22F8-485C-99FB-B0CBC10330C4}" srcId="{1382E783-84EE-4F09-9B85-FAD86E654353}" destId="{7E2DAF03-0AA6-4432-8CF8-D57CE2401583}" srcOrd="2" destOrd="0" parTransId="{8C418736-45C1-43CB-AE23-C7D59C263646}" sibTransId="{0F8F4837-5D3E-42B0-8546-28AF97649232}"/>
    <dgm:cxn modelId="{5D9BB90E-401C-4576-B37A-672968531F07}" type="presOf" srcId="{351BA280-70D7-4515-A31D-1174AE478305}" destId="{118AE335-7F25-4824-9F22-695E141FFB73}" srcOrd="0" destOrd="0" presId="urn:microsoft.com/office/officeart/2005/8/layout/vProcess5"/>
    <dgm:cxn modelId="{C6A71115-7146-4CCA-8544-42C2B402E0E9}" type="presOf" srcId="{0F8F4837-5D3E-42B0-8546-28AF97649232}" destId="{24140D28-6E28-4329-B44A-0BA4B78420CC}" srcOrd="0" destOrd="0" presId="urn:microsoft.com/office/officeart/2005/8/layout/vProcess5"/>
    <dgm:cxn modelId="{DBF5EB26-FF16-42FF-B262-4BF98270223F}" type="presOf" srcId="{89483BA8-28BA-43C4-A212-83CCDD83B33F}" destId="{60110BFD-360A-4304-8B99-689129BE739A}" srcOrd="1" destOrd="0" presId="urn:microsoft.com/office/officeart/2005/8/layout/vProcess5"/>
    <dgm:cxn modelId="{2361ED37-DAA3-4F41-A69B-69BE4F6150E3}" type="presOf" srcId="{875425A4-90D4-4F2A-B5FD-772BB7159B4F}" destId="{31D80A6D-6F59-4DA5-BC22-EED58C1850B6}" srcOrd="1" destOrd="0" presId="urn:microsoft.com/office/officeart/2005/8/layout/vProcess5"/>
    <dgm:cxn modelId="{EE584D61-C229-4810-A41F-179E0E9A5161}" type="presOf" srcId="{2FD02C70-EE38-471A-9A85-E33EC07E1757}" destId="{C892FE8C-E058-4ABD-8303-99CCECA4BC6F}" srcOrd="0" destOrd="0" presId="urn:microsoft.com/office/officeart/2005/8/layout/vProcess5"/>
    <dgm:cxn modelId="{E8AD3A44-C89F-4196-9291-D7280337B5F2}" type="presOf" srcId="{1382E783-84EE-4F09-9B85-FAD86E654353}" destId="{9B53D9FC-F2F4-4C18-BBAB-51FD820D5BD9}" srcOrd="0" destOrd="0" presId="urn:microsoft.com/office/officeart/2005/8/layout/vProcess5"/>
    <dgm:cxn modelId="{BBD79764-64C7-4142-8B25-5A46CAE0A129}" srcId="{1382E783-84EE-4F09-9B85-FAD86E654353}" destId="{D0EE7178-BDE2-4161-BCF9-0256803BCFFD}" srcOrd="5" destOrd="0" parTransId="{2D13647D-DE1C-4ACA-9449-4DE3C814CD19}" sibTransId="{A2AEB6E2-C4B5-4239-A496-0310040ACD9B}"/>
    <dgm:cxn modelId="{8BACE856-3EF6-4B78-9435-B68A439BEB32}" type="presOf" srcId="{7E2DAF03-0AA6-4432-8CF8-D57CE2401583}" destId="{AC40686D-DC05-4C3C-98AD-27EAC20EE682}" srcOrd="0" destOrd="0" presId="urn:microsoft.com/office/officeart/2005/8/layout/vProcess5"/>
    <dgm:cxn modelId="{78FFCB9C-AD91-472D-B076-AB0C5BB61B80}" type="presOf" srcId="{7E2DAF03-0AA6-4432-8CF8-D57CE2401583}" destId="{80AB4432-7E86-4E6C-91E4-0BFF1C096462}" srcOrd="1" destOrd="0" presId="urn:microsoft.com/office/officeart/2005/8/layout/vProcess5"/>
    <dgm:cxn modelId="{DB1E6CAD-EBC1-40B0-BFDA-1192D169AFE2}" srcId="{1382E783-84EE-4F09-9B85-FAD86E654353}" destId="{225C947E-5523-4273-95CD-E65091A44CED}" srcOrd="6" destOrd="0" parTransId="{F6A58A44-6772-4CD4-803E-DF5FAA95E342}" sibTransId="{328960E2-65A5-4893-AAF8-7A0EF0C36305}"/>
    <dgm:cxn modelId="{E3CD29B5-B61C-45CD-82DF-8B9F993CAAE1}" srcId="{1382E783-84EE-4F09-9B85-FAD86E654353}" destId="{89483BA8-28BA-43C4-A212-83CCDD83B33F}" srcOrd="1" destOrd="0" parTransId="{59DDD9E3-7A1E-41D8-99E8-FD899555CCC9}" sibTransId="{DC89A4F8-7AAD-494B-BAC7-87E455F5A213}"/>
    <dgm:cxn modelId="{73C48DBA-AADC-4843-A914-272F3FBEA5AE}" type="presOf" srcId="{673D0674-B367-49C5-A87C-9C454E0DB9C7}" destId="{6BE46D69-62BE-4A45-835E-ED401BB01599}" srcOrd="0" destOrd="0" presId="urn:microsoft.com/office/officeart/2005/8/layout/vProcess5"/>
    <dgm:cxn modelId="{087709D8-3B99-4DB1-BE5A-6D832EC0F27F}" type="presOf" srcId="{F2E8E944-995D-4E59-A375-344D9C8E9963}" destId="{052A41BC-DD3D-4A8E-8419-F0DDC66ACEBF}" srcOrd="0" destOrd="0" presId="urn:microsoft.com/office/officeart/2005/8/layout/vProcess5"/>
    <dgm:cxn modelId="{9A01CFDD-EA8E-431C-BE3B-CF22B97847ED}" srcId="{1382E783-84EE-4F09-9B85-FAD86E654353}" destId="{2FD02C70-EE38-471A-9A85-E33EC07E1757}" srcOrd="4" destOrd="0" parTransId="{C5F54FE1-338A-4364-95B5-BA3F60CD42D7}" sibTransId="{C4C2CD94-C9CF-4787-A97C-D4AA1EBE0CD6}"/>
    <dgm:cxn modelId="{B1B97DDE-4372-40E8-A60C-39E63A85AC8C}" type="presOf" srcId="{DC89A4F8-7AAD-494B-BAC7-87E455F5A213}" destId="{C6CE1033-CC68-4E70-A293-E6479767B9EA}" srcOrd="0" destOrd="0" presId="urn:microsoft.com/office/officeart/2005/8/layout/vProcess5"/>
    <dgm:cxn modelId="{39098DEC-4F7F-44F4-9875-AC0A33C28F2E}" srcId="{1382E783-84EE-4F09-9B85-FAD86E654353}" destId="{875425A4-90D4-4F2A-B5FD-772BB7159B4F}" srcOrd="0" destOrd="0" parTransId="{E1B44DC9-6BBC-4F37-A32B-A86F2A30A890}" sibTransId="{351BA280-70D7-4515-A31D-1174AE478305}"/>
    <dgm:cxn modelId="{2E34DFF6-DE22-4A7B-ADDE-E9589D7B550E}" type="presOf" srcId="{F2E8E944-995D-4E59-A375-344D9C8E9963}" destId="{EEB60AED-4720-4DB5-AEAE-135BAAD348E1}" srcOrd="1" destOrd="0" presId="urn:microsoft.com/office/officeart/2005/8/layout/vProcess5"/>
    <dgm:cxn modelId="{C84391FB-84E3-44AC-9698-5569AA0D748F}" type="presOf" srcId="{89483BA8-28BA-43C4-A212-83CCDD83B33F}" destId="{7B844DC0-2D54-4BA7-A2C2-D4FD365B3D64}" srcOrd="0" destOrd="0" presId="urn:microsoft.com/office/officeart/2005/8/layout/vProcess5"/>
    <dgm:cxn modelId="{E175B6FD-08B7-448C-8629-4AA26FE73657}" type="presOf" srcId="{875425A4-90D4-4F2A-B5FD-772BB7159B4F}" destId="{5FEBD223-1303-4E62-B462-3F11EED53CBF}" srcOrd="0" destOrd="0" presId="urn:microsoft.com/office/officeart/2005/8/layout/vProcess5"/>
    <dgm:cxn modelId="{4D17DEFE-2D3E-4EAE-9015-1414EFF73004}" type="presOf" srcId="{2FD02C70-EE38-471A-9A85-E33EC07E1757}" destId="{7DA79185-064A-43A5-88CC-B7247B7CB3B6}" srcOrd="1" destOrd="0" presId="urn:microsoft.com/office/officeart/2005/8/layout/vProcess5"/>
    <dgm:cxn modelId="{2388536F-32E2-43D1-92EA-BA50E5B990AA}" type="presParOf" srcId="{9B53D9FC-F2F4-4C18-BBAB-51FD820D5BD9}" destId="{3AC690E5-EA3E-4DD5-94C0-4E98E9C58442}" srcOrd="0" destOrd="0" presId="urn:microsoft.com/office/officeart/2005/8/layout/vProcess5"/>
    <dgm:cxn modelId="{C20E9A77-D1D2-46E6-9AD2-402FB90DBFB4}" type="presParOf" srcId="{9B53D9FC-F2F4-4C18-BBAB-51FD820D5BD9}" destId="{5FEBD223-1303-4E62-B462-3F11EED53CBF}" srcOrd="1" destOrd="0" presId="urn:microsoft.com/office/officeart/2005/8/layout/vProcess5"/>
    <dgm:cxn modelId="{FF40F377-017C-4E08-A31C-50CAF17027D5}" type="presParOf" srcId="{9B53D9FC-F2F4-4C18-BBAB-51FD820D5BD9}" destId="{7B844DC0-2D54-4BA7-A2C2-D4FD365B3D64}" srcOrd="2" destOrd="0" presId="urn:microsoft.com/office/officeart/2005/8/layout/vProcess5"/>
    <dgm:cxn modelId="{AC4BB679-B7F3-47FA-B48F-843BA82B7993}" type="presParOf" srcId="{9B53D9FC-F2F4-4C18-BBAB-51FD820D5BD9}" destId="{AC40686D-DC05-4C3C-98AD-27EAC20EE682}" srcOrd="3" destOrd="0" presId="urn:microsoft.com/office/officeart/2005/8/layout/vProcess5"/>
    <dgm:cxn modelId="{A0011EF0-2901-4DB2-999A-7A8135386B74}" type="presParOf" srcId="{9B53D9FC-F2F4-4C18-BBAB-51FD820D5BD9}" destId="{052A41BC-DD3D-4A8E-8419-F0DDC66ACEBF}" srcOrd="4" destOrd="0" presId="urn:microsoft.com/office/officeart/2005/8/layout/vProcess5"/>
    <dgm:cxn modelId="{BC62E65A-B691-45E5-920D-DE9A6D09B207}" type="presParOf" srcId="{9B53D9FC-F2F4-4C18-BBAB-51FD820D5BD9}" destId="{C892FE8C-E058-4ABD-8303-99CCECA4BC6F}" srcOrd="5" destOrd="0" presId="urn:microsoft.com/office/officeart/2005/8/layout/vProcess5"/>
    <dgm:cxn modelId="{5A88AEEA-5088-47A5-AB57-76F2C28CE05B}" type="presParOf" srcId="{9B53D9FC-F2F4-4C18-BBAB-51FD820D5BD9}" destId="{118AE335-7F25-4824-9F22-695E141FFB73}" srcOrd="6" destOrd="0" presId="urn:microsoft.com/office/officeart/2005/8/layout/vProcess5"/>
    <dgm:cxn modelId="{B455DB05-F0FD-42F7-999D-8F44920624EB}" type="presParOf" srcId="{9B53D9FC-F2F4-4C18-BBAB-51FD820D5BD9}" destId="{C6CE1033-CC68-4E70-A293-E6479767B9EA}" srcOrd="7" destOrd="0" presId="urn:microsoft.com/office/officeart/2005/8/layout/vProcess5"/>
    <dgm:cxn modelId="{D17DE1D1-2134-45D1-8458-BE2F18D00D22}" type="presParOf" srcId="{9B53D9FC-F2F4-4C18-BBAB-51FD820D5BD9}" destId="{24140D28-6E28-4329-B44A-0BA4B78420CC}" srcOrd="8" destOrd="0" presId="urn:microsoft.com/office/officeart/2005/8/layout/vProcess5"/>
    <dgm:cxn modelId="{8EF11941-5A47-4CF1-8269-1200654C4AB8}" type="presParOf" srcId="{9B53D9FC-F2F4-4C18-BBAB-51FD820D5BD9}" destId="{6BE46D69-62BE-4A45-835E-ED401BB01599}" srcOrd="9" destOrd="0" presId="urn:microsoft.com/office/officeart/2005/8/layout/vProcess5"/>
    <dgm:cxn modelId="{F6679055-36D7-46B2-989E-C54AC81657A6}" type="presParOf" srcId="{9B53D9FC-F2F4-4C18-BBAB-51FD820D5BD9}" destId="{31D80A6D-6F59-4DA5-BC22-EED58C1850B6}" srcOrd="10" destOrd="0" presId="urn:microsoft.com/office/officeart/2005/8/layout/vProcess5"/>
    <dgm:cxn modelId="{D9AD8368-6118-4BDE-8C8B-1AEFCFE08539}" type="presParOf" srcId="{9B53D9FC-F2F4-4C18-BBAB-51FD820D5BD9}" destId="{60110BFD-360A-4304-8B99-689129BE739A}" srcOrd="11" destOrd="0" presId="urn:microsoft.com/office/officeart/2005/8/layout/vProcess5"/>
    <dgm:cxn modelId="{635BC0E2-331F-4FA3-8565-AE0DE2D7E0F0}" type="presParOf" srcId="{9B53D9FC-F2F4-4C18-BBAB-51FD820D5BD9}" destId="{80AB4432-7E86-4E6C-91E4-0BFF1C096462}" srcOrd="12" destOrd="0" presId="urn:microsoft.com/office/officeart/2005/8/layout/vProcess5"/>
    <dgm:cxn modelId="{3C88A8BC-1595-41BE-AB71-AC5E46F11BFC}" type="presParOf" srcId="{9B53D9FC-F2F4-4C18-BBAB-51FD820D5BD9}" destId="{EEB60AED-4720-4DB5-AEAE-135BAAD348E1}" srcOrd="13" destOrd="0" presId="urn:microsoft.com/office/officeart/2005/8/layout/vProcess5"/>
    <dgm:cxn modelId="{6A2073EC-3BFD-4388-B17D-A5F7702FA93F}" type="presParOf" srcId="{9B53D9FC-F2F4-4C18-BBAB-51FD820D5BD9}" destId="{7DA79185-064A-43A5-88CC-B7247B7CB3B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9BCBBE-B5C5-4656-A73D-DFCAF311A014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A7F34F-C85E-4CFC-ADBA-16EB43BD96D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l-PL"/>
            <a:t>Wyświetlenie labiryntu na interfejsie graficznym użytkownika (GUI). </a:t>
          </a:r>
          <a:endParaRPr lang="en-US"/>
        </a:p>
      </dgm:t>
    </dgm:pt>
    <dgm:pt modelId="{E7199009-F291-4680-A3EA-E863D516BB9E}" type="parTrans" cxnId="{6A75249E-A91B-4F75-83CB-8A8CC88CE007}">
      <dgm:prSet/>
      <dgm:spPr/>
      <dgm:t>
        <a:bodyPr/>
        <a:lstStyle/>
        <a:p>
          <a:endParaRPr lang="en-US"/>
        </a:p>
      </dgm:t>
    </dgm:pt>
    <dgm:pt modelId="{63A8893E-D08F-4D18-B3DC-D2DF4403E80F}" type="sibTrans" cxnId="{6A75249E-A91B-4F75-83CB-8A8CC88CE007}">
      <dgm:prSet/>
      <dgm:spPr/>
      <dgm:t>
        <a:bodyPr/>
        <a:lstStyle/>
        <a:p>
          <a:endParaRPr lang="en-US"/>
        </a:p>
      </dgm:t>
    </dgm:pt>
    <dgm:pt modelId="{608EA445-99A4-48A7-B9B0-E4CAB5AD46A2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l-PL"/>
            <a:t>Dziedziczy po klasie JPanel i implementuje interfejs Runnable. </a:t>
          </a:r>
          <a:endParaRPr lang="en-US"/>
        </a:p>
      </dgm:t>
    </dgm:pt>
    <dgm:pt modelId="{DBF39A86-A84E-447A-B12B-C39F24926082}" type="parTrans" cxnId="{BE579C19-C800-42CB-A916-CD3C90D397AD}">
      <dgm:prSet/>
      <dgm:spPr/>
      <dgm:t>
        <a:bodyPr/>
        <a:lstStyle/>
        <a:p>
          <a:endParaRPr lang="en-US"/>
        </a:p>
      </dgm:t>
    </dgm:pt>
    <dgm:pt modelId="{9EB91067-6FB8-4E4F-9105-A8FFB830A447}" type="sibTrans" cxnId="{BE579C19-C800-42CB-A916-CD3C90D397AD}">
      <dgm:prSet/>
      <dgm:spPr/>
      <dgm:t>
        <a:bodyPr/>
        <a:lstStyle/>
        <a:p>
          <a:endParaRPr lang="en-US"/>
        </a:p>
      </dgm:t>
    </dgm:pt>
    <dgm:pt modelId="{1C040E53-4B2F-4780-ABF6-0414D72781C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l-PL"/>
            <a:t>Tworzy instancję klasy MazeGenerator z wybranym rozmiarem.</a:t>
          </a:r>
          <a:endParaRPr lang="en-US"/>
        </a:p>
      </dgm:t>
    </dgm:pt>
    <dgm:pt modelId="{CD31AB9A-C34F-4265-8362-93172BBD8F53}" type="parTrans" cxnId="{E91EE096-EE92-4157-84A3-1AAE2616D137}">
      <dgm:prSet/>
      <dgm:spPr/>
      <dgm:t>
        <a:bodyPr/>
        <a:lstStyle/>
        <a:p>
          <a:endParaRPr lang="en-US"/>
        </a:p>
      </dgm:t>
    </dgm:pt>
    <dgm:pt modelId="{0070FA46-E2DA-4CFD-B221-877D02C05AC5}" type="sibTrans" cxnId="{E91EE096-EE92-4157-84A3-1AAE2616D137}">
      <dgm:prSet/>
      <dgm:spPr/>
      <dgm:t>
        <a:bodyPr/>
        <a:lstStyle/>
        <a:p>
          <a:endParaRPr lang="en-US"/>
        </a:p>
      </dgm:t>
    </dgm:pt>
    <dgm:pt modelId="{02B07E42-08DE-47AE-A175-0249356EFFF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l-PL"/>
            <a:t>metoda display() - wyświetlenie labiryntu na ekranie oraz tworzenie okna aplikacji</a:t>
          </a:r>
          <a:endParaRPr lang="en-US"/>
        </a:p>
      </dgm:t>
    </dgm:pt>
    <dgm:pt modelId="{6B729FEF-BFA5-4CE5-877E-508BA04D402E}" type="parTrans" cxnId="{82B8CC4F-D297-4E98-8036-95AEE27E70F2}">
      <dgm:prSet/>
      <dgm:spPr/>
      <dgm:t>
        <a:bodyPr/>
        <a:lstStyle/>
        <a:p>
          <a:endParaRPr lang="en-US"/>
        </a:p>
      </dgm:t>
    </dgm:pt>
    <dgm:pt modelId="{0E20EA22-0F0C-47B3-9C79-02B9DDD36AAF}" type="sibTrans" cxnId="{82B8CC4F-D297-4E98-8036-95AEE27E70F2}">
      <dgm:prSet/>
      <dgm:spPr/>
      <dgm:t>
        <a:bodyPr/>
        <a:lstStyle/>
        <a:p>
          <a:endParaRPr lang="en-US"/>
        </a:p>
      </dgm:t>
    </dgm:pt>
    <dgm:pt modelId="{41F338C7-78C3-4A9F-A3EF-2D31CA39B56F}" type="pres">
      <dgm:prSet presAssocID="{F49BCBBE-B5C5-4656-A73D-DFCAF311A014}" presName="outerComposite" presStyleCnt="0">
        <dgm:presLayoutVars>
          <dgm:chMax val="5"/>
          <dgm:dir/>
          <dgm:resizeHandles val="exact"/>
        </dgm:presLayoutVars>
      </dgm:prSet>
      <dgm:spPr/>
    </dgm:pt>
    <dgm:pt modelId="{64356309-7B56-42EC-8763-CF97BB3A001D}" type="pres">
      <dgm:prSet presAssocID="{F49BCBBE-B5C5-4656-A73D-DFCAF311A014}" presName="dummyMaxCanvas" presStyleCnt="0">
        <dgm:presLayoutVars/>
      </dgm:prSet>
      <dgm:spPr/>
    </dgm:pt>
    <dgm:pt modelId="{332D7902-C281-4C05-9F7A-6C722E13FC86}" type="pres">
      <dgm:prSet presAssocID="{F49BCBBE-B5C5-4656-A73D-DFCAF311A014}" presName="FourNodes_1" presStyleLbl="node1" presStyleIdx="0" presStyleCnt="4">
        <dgm:presLayoutVars>
          <dgm:bulletEnabled val="1"/>
        </dgm:presLayoutVars>
      </dgm:prSet>
      <dgm:spPr/>
    </dgm:pt>
    <dgm:pt modelId="{74DEEFB3-FD95-4F92-BEE9-8274FAB31346}" type="pres">
      <dgm:prSet presAssocID="{F49BCBBE-B5C5-4656-A73D-DFCAF311A014}" presName="FourNodes_2" presStyleLbl="node1" presStyleIdx="1" presStyleCnt="4">
        <dgm:presLayoutVars>
          <dgm:bulletEnabled val="1"/>
        </dgm:presLayoutVars>
      </dgm:prSet>
      <dgm:spPr/>
    </dgm:pt>
    <dgm:pt modelId="{BB704274-BC25-4984-AE3A-4BDBCC89D898}" type="pres">
      <dgm:prSet presAssocID="{F49BCBBE-B5C5-4656-A73D-DFCAF311A014}" presName="FourNodes_3" presStyleLbl="node1" presStyleIdx="2" presStyleCnt="4">
        <dgm:presLayoutVars>
          <dgm:bulletEnabled val="1"/>
        </dgm:presLayoutVars>
      </dgm:prSet>
      <dgm:spPr/>
    </dgm:pt>
    <dgm:pt modelId="{9DF0D57B-3523-4706-87AB-F3EA85807CD6}" type="pres">
      <dgm:prSet presAssocID="{F49BCBBE-B5C5-4656-A73D-DFCAF311A014}" presName="FourNodes_4" presStyleLbl="node1" presStyleIdx="3" presStyleCnt="4">
        <dgm:presLayoutVars>
          <dgm:bulletEnabled val="1"/>
        </dgm:presLayoutVars>
      </dgm:prSet>
      <dgm:spPr/>
    </dgm:pt>
    <dgm:pt modelId="{86437D83-948F-45C2-B61B-F704BDF47F96}" type="pres">
      <dgm:prSet presAssocID="{F49BCBBE-B5C5-4656-A73D-DFCAF311A014}" presName="FourConn_1-2" presStyleLbl="fgAccFollowNode1" presStyleIdx="0" presStyleCnt="3">
        <dgm:presLayoutVars>
          <dgm:bulletEnabled val="1"/>
        </dgm:presLayoutVars>
      </dgm:prSet>
      <dgm:spPr/>
    </dgm:pt>
    <dgm:pt modelId="{9A04F1FB-C673-4A02-B5A1-48C947231DB2}" type="pres">
      <dgm:prSet presAssocID="{F49BCBBE-B5C5-4656-A73D-DFCAF311A014}" presName="FourConn_2-3" presStyleLbl="fgAccFollowNode1" presStyleIdx="1" presStyleCnt="3">
        <dgm:presLayoutVars>
          <dgm:bulletEnabled val="1"/>
        </dgm:presLayoutVars>
      </dgm:prSet>
      <dgm:spPr/>
    </dgm:pt>
    <dgm:pt modelId="{33F65DE2-81EA-4C61-AD1F-E1937CC068DB}" type="pres">
      <dgm:prSet presAssocID="{F49BCBBE-B5C5-4656-A73D-DFCAF311A014}" presName="FourConn_3-4" presStyleLbl="fgAccFollowNode1" presStyleIdx="2" presStyleCnt="3">
        <dgm:presLayoutVars>
          <dgm:bulletEnabled val="1"/>
        </dgm:presLayoutVars>
      </dgm:prSet>
      <dgm:spPr/>
    </dgm:pt>
    <dgm:pt modelId="{5155D654-4995-4F2F-8A0B-636970238DBC}" type="pres">
      <dgm:prSet presAssocID="{F49BCBBE-B5C5-4656-A73D-DFCAF311A014}" presName="FourNodes_1_text" presStyleLbl="node1" presStyleIdx="3" presStyleCnt="4">
        <dgm:presLayoutVars>
          <dgm:bulletEnabled val="1"/>
        </dgm:presLayoutVars>
      </dgm:prSet>
      <dgm:spPr/>
    </dgm:pt>
    <dgm:pt modelId="{9B5092D3-B30E-478D-A27B-1E708A591AE5}" type="pres">
      <dgm:prSet presAssocID="{F49BCBBE-B5C5-4656-A73D-DFCAF311A014}" presName="FourNodes_2_text" presStyleLbl="node1" presStyleIdx="3" presStyleCnt="4">
        <dgm:presLayoutVars>
          <dgm:bulletEnabled val="1"/>
        </dgm:presLayoutVars>
      </dgm:prSet>
      <dgm:spPr/>
    </dgm:pt>
    <dgm:pt modelId="{05BFDD9F-8B2E-4F29-B354-70B1CA9A5E8F}" type="pres">
      <dgm:prSet presAssocID="{F49BCBBE-B5C5-4656-A73D-DFCAF311A014}" presName="FourNodes_3_text" presStyleLbl="node1" presStyleIdx="3" presStyleCnt="4">
        <dgm:presLayoutVars>
          <dgm:bulletEnabled val="1"/>
        </dgm:presLayoutVars>
      </dgm:prSet>
      <dgm:spPr/>
    </dgm:pt>
    <dgm:pt modelId="{B569ACB0-04FA-4975-8053-8D4BE9B61955}" type="pres">
      <dgm:prSet presAssocID="{F49BCBBE-B5C5-4656-A73D-DFCAF311A01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EA3EB02-4C6C-48D5-8825-42E088A2195C}" type="presOf" srcId="{63A8893E-D08F-4D18-B3DC-D2DF4403E80F}" destId="{86437D83-948F-45C2-B61B-F704BDF47F96}" srcOrd="0" destOrd="0" presId="urn:microsoft.com/office/officeart/2005/8/layout/vProcess5"/>
    <dgm:cxn modelId="{A6247707-B871-4BBB-9960-AEAB9E413AE3}" type="presOf" srcId="{F49BCBBE-B5C5-4656-A73D-DFCAF311A014}" destId="{41F338C7-78C3-4A9F-A3EF-2D31CA39B56F}" srcOrd="0" destOrd="0" presId="urn:microsoft.com/office/officeart/2005/8/layout/vProcess5"/>
    <dgm:cxn modelId="{BE579C19-C800-42CB-A916-CD3C90D397AD}" srcId="{F49BCBBE-B5C5-4656-A73D-DFCAF311A014}" destId="{608EA445-99A4-48A7-B9B0-E4CAB5AD46A2}" srcOrd="1" destOrd="0" parTransId="{DBF39A86-A84E-447A-B12B-C39F24926082}" sibTransId="{9EB91067-6FB8-4E4F-9105-A8FFB830A447}"/>
    <dgm:cxn modelId="{909D7C1C-534E-4498-8A54-B29F8536E271}" type="presOf" srcId="{9EB91067-6FB8-4E4F-9105-A8FFB830A447}" destId="{9A04F1FB-C673-4A02-B5A1-48C947231DB2}" srcOrd="0" destOrd="0" presId="urn:microsoft.com/office/officeart/2005/8/layout/vProcess5"/>
    <dgm:cxn modelId="{8FE0E925-D102-4C9B-A235-1F014BB44DAE}" type="presOf" srcId="{02B07E42-08DE-47AE-A175-0249356EFFFD}" destId="{9DF0D57B-3523-4706-87AB-F3EA85807CD6}" srcOrd="0" destOrd="0" presId="urn:microsoft.com/office/officeart/2005/8/layout/vProcess5"/>
    <dgm:cxn modelId="{1A8FA247-93D7-4507-B8F1-46489CD11C91}" type="presOf" srcId="{7CA7F34F-C85E-4CFC-ADBA-16EB43BD96DE}" destId="{5155D654-4995-4F2F-8A0B-636970238DBC}" srcOrd="1" destOrd="0" presId="urn:microsoft.com/office/officeart/2005/8/layout/vProcess5"/>
    <dgm:cxn modelId="{82B8CC4F-D297-4E98-8036-95AEE27E70F2}" srcId="{F49BCBBE-B5C5-4656-A73D-DFCAF311A014}" destId="{02B07E42-08DE-47AE-A175-0249356EFFFD}" srcOrd="3" destOrd="0" parTransId="{6B729FEF-BFA5-4CE5-877E-508BA04D402E}" sibTransId="{0E20EA22-0F0C-47B3-9C79-02B9DDD36AAF}"/>
    <dgm:cxn modelId="{1C91508D-8846-4BA7-8F48-CC1724304629}" type="presOf" srcId="{7CA7F34F-C85E-4CFC-ADBA-16EB43BD96DE}" destId="{332D7902-C281-4C05-9F7A-6C722E13FC86}" srcOrd="0" destOrd="0" presId="urn:microsoft.com/office/officeart/2005/8/layout/vProcess5"/>
    <dgm:cxn modelId="{3E412495-2D83-408B-9B0A-659D0B4686A2}" type="presOf" srcId="{608EA445-99A4-48A7-B9B0-E4CAB5AD46A2}" destId="{74DEEFB3-FD95-4F92-BEE9-8274FAB31346}" srcOrd="0" destOrd="0" presId="urn:microsoft.com/office/officeart/2005/8/layout/vProcess5"/>
    <dgm:cxn modelId="{E91EE096-EE92-4157-84A3-1AAE2616D137}" srcId="{F49BCBBE-B5C5-4656-A73D-DFCAF311A014}" destId="{1C040E53-4B2F-4780-ABF6-0414D72781C4}" srcOrd="2" destOrd="0" parTransId="{CD31AB9A-C34F-4265-8362-93172BBD8F53}" sibTransId="{0070FA46-E2DA-4CFD-B221-877D02C05AC5}"/>
    <dgm:cxn modelId="{6A75249E-A91B-4F75-83CB-8A8CC88CE007}" srcId="{F49BCBBE-B5C5-4656-A73D-DFCAF311A014}" destId="{7CA7F34F-C85E-4CFC-ADBA-16EB43BD96DE}" srcOrd="0" destOrd="0" parTransId="{E7199009-F291-4680-A3EA-E863D516BB9E}" sibTransId="{63A8893E-D08F-4D18-B3DC-D2DF4403E80F}"/>
    <dgm:cxn modelId="{8396C1A5-4AE6-409B-8DD1-DB391F51122D}" type="presOf" srcId="{0070FA46-E2DA-4CFD-B221-877D02C05AC5}" destId="{33F65DE2-81EA-4C61-AD1F-E1937CC068DB}" srcOrd="0" destOrd="0" presId="urn:microsoft.com/office/officeart/2005/8/layout/vProcess5"/>
    <dgm:cxn modelId="{CC9FC2A7-1646-44EF-A94F-43980653940D}" type="presOf" srcId="{1C040E53-4B2F-4780-ABF6-0414D72781C4}" destId="{BB704274-BC25-4984-AE3A-4BDBCC89D898}" srcOrd="0" destOrd="0" presId="urn:microsoft.com/office/officeart/2005/8/layout/vProcess5"/>
    <dgm:cxn modelId="{F45FF3B5-24BE-4826-A959-AA4A73EE621B}" type="presOf" srcId="{02B07E42-08DE-47AE-A175-0249356EFFFD}" destId="{B569ACB0-04FA-4975-8053-8D4BE9B61955}" srcOrd="1" destOrd="0" presId="urn:microsoft.com/office/officeart/2005/8/layout/vProcess5"/>
    <dgm:cxn modelId="{3A97A4D7-8986-4D51-9588-80973246CF99}" type="presOf" srcId="{1C040E53-4B2F-4780-ABF6-0414D72781C4}" destId="{05BFDD9F-8B2E-4F29-B354-70B1CA9A5E8F}" srcOrd="1" destOrd="0" presId="urn:microsoft.com/office/officeart/2005/8/layout/vProcess5"/>
    <dgm:cxn modelId="{EC9AAAFE-1EC2-41F5-971A-802BF2AD0EFC}" type="presOf" srcId="{608EA445-99A4-48A7-B9B0-E4CAB5AD46A2}" destId="{9B5092D3-B30E-478D-A27B-1E708A591AE5}" srcOrd="1" destOrd="0" presId="urn:microsoft.com/office/officeart/2005/8/layout/vProcess5"/>
    <dgm:cxn modelId="{318575F6-15A3-4E11-A926-8B459C81DA7D}" type="presParOf" srcId="{41F338C7-78C3-4A9F-A3EF-2D31CA39B56F}" destId="{64356309-7B56-42EC-8763-CF97BB3A001D}" srcOrd="0" destOrd="0" presId="urn:microsoft.com/office/officeart/2005/8/layout/vProcess5"/>
    <dgm:cxn modelId="{ADAD061D-0CC4-4C59-BD52-6B69234B76A0}" type="presParOf" srcId="{41F338C7-78C3-4A9F-A3EF-2D31CA39B56F}" destId="{332D7902-C281-4C05-9F7A-6C722E13FC86}" srcOrd="1" destOrd="0" presId="urn:microsoft.com/office/officeart/2005/8/layout/vProcess5"/>
    <dgm:cxn modelId="{B8EBADB2-286D-4F76-AC2C-4F742E80DAAC}" type="presParOf" srcId="{41F338C7-78C3-4A9F-A3EF-2D31CA39B56F}" destId="{74DEEFB3-FD95-4F92-BEE9-8274FAB31346}" srcOrd="2" destOrd="0" presId="urn:microsoft.com/office/officeart/2005/8/layout/vProcess5"/>
    <dgm:cxn modelId="{0AD49C06-8833-4992-A544-F0FA41938185}" type="presParOf" srcId="{41F338C7-78C3-4A9F-A3EF-2D31CA39B56F}" destId="{BB704274-BC25-4984-AE3A-4BDBCC89D898}" srcOrd="3" destOrd="0" presId="urn:microsoft.com/office/officeart/2005/8/layout/vProcess5"/>
    <dgm:cxn modelId="{E44AACAC-C1D2-42BD-95A6-2C6A250978FB}" type="presParOf" srcId="{41F338C7-78C3-4A9F-A3EF-2D31CA39B56F}" destId="{9DF0D57B-3523-4706-87AB-F3EA85807CD6}" srcOrd="4" destOrd="0" presId="urn:microsoft.com/office/officeart/2005/8/layout/vProcess5"/>
    <dgm:cxn modelId="{39734AAD-1A8B-4CF0-8F83-18FD0943D3A0}" type="presParOf" srcId="{41F338C7-78C3-4A9F-A3EF-2D31CA39B56F}" destId="{86437D83-948F-45C2-B61B-F704BDF47F96}" srcOrd="5" destOrd="0" presId="urn:microsoft.com/office/officeart/2005/8/layout/vProcess5"/>
    <dgm:cxn modelId="{BA3CA44F-CEB4-44C8-95B9-0B808F483536}" type="presParOf" srcId="{41F338C7-78C3-4A9F-A3EF-2D31CA39B56F}" destId="{9A04F1FB-C673-4A02-B5A1-48C947231DB2}" srcOrd="6" destOrd="0" presId="urn:microsoft.com/office/officeart/2005/8/layout/vProcess5"/>
    <dgm:cxn modelId="{E025368A-8508-42E8-874D-1C1269FBC422}" type="presParOf" srcId="{41F338C7-78C3-4A9F-A3EF-2D31CA39B56F}" destId="{33F65DE2-81EA-4C61-AD1F-E1937CC068DB}" srcOrd="7" destOrd="0" presId="urn:microsoft.com/office/officeart/2005/8/layout/vProcess5"/>
    <dgm:cxn modelId="{1871648D-E154-44EA-9E31-289743850B56}" type="presParOf" srcId="{41F338C7-78C3-4A9F-A3EF-2D31CA39B56F}" destId="{5155D654-4995-4F2F-8A0B-636970238DBC}" srcOrd="8" destOrd="0" presId="urn:microsoft.com/office/officeart/2005/8/layout/vProcess5"/>
    <dgm:cxn modelId="{AC55FE26-9762-495C-8695-CDA1ECDA5E32}" type="presParOf" srcId="{41F338C7-78C3-4A9F-A3EF-2D31CA39B56F}" destId="{9B5092D3-B30E-478D-A27B-1E708A591AE5}" srcOrd="9" destOrd="0" presId="urn:microsoft.com/office/officeart/2005/8/layout/vProcess5"/>
    <dgm:cxn modelId="{1B9F6D2D-63E8-4AFE-A820-B865E1207711}" type="presParOf" srcId="{41F338C7-78C3-4A9F-A3EF-2D31CA39B56F}" destId="{05BFDD9F-8B2E-4F29-B354-70B1CA9A5E8F}" srcOrd="10" destOrd="0" presId="urn:microsoft.com/office/officeart/2005/8/layout/vProcess5"/>
    <dgm:cxn modelId="{CC818387-821C-4BEE-A895-85493ADAE4DC}" type="presParOf" srcId="{41F338C7-78C3-4A9F-A3EF-2D31CA39B56F}" destId="{B569ACB0-04FA-4975-8053-8D4BE9B6195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A228C5-BB94-4905-A356-953CEB62FAF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765D1F-4480-4347-B237-7CE5070DE4A4}">
      <dgm:prSet/>
      <dgm:spPr>
        <a:solidFill>
          <a:schemeClr val="bg2"/>
        </a:solidFill>
      </dgm:spPr>
      <dgm:t>
        <a:bodyPr/>
        <a:lstStyle/>
        <a:p>
          <a:r>
            <a:rPr lang="pl-PL"/>
            <a:t>Klasa abstrakcyjna</a:t>
          </a:r>
          <a:endParaRPr lang="en-US"/>
        </a:p>
      </dgm:t>
    </dgm:pt>
    <dgm:pt modelId="{614590AB-BF8D-4104-A503-454B6CC01310}" type="parTrans" cxnId="{AAE4DB3B-54E7-4EEE-A844-DB5ECB49AC32}">
      <dgm:prSet/>
      <dgm:spPr/>
      <dgm:t>
        <a:bodyPr/>
        <a:lstStyle/>
        <a:p>
          <a:endParaRPr lang="en-US"/>
        </a:p>
      </dgm:t>
    </dgm:pt>
    <dgm:pt modelId="{4D1DF9DD-1739-4F84-BC1F-20C60FABFB60}" type="sibTrans" cxnId="{AAE4DB3B-54E7-4EEE-A844-DB5ECB49AC32}">
      <dgm:prSet/>
      <dgm:spPr/>
      <dgm:t>
        <a:bodyPr/>
        <a:lstStyle/>
        <a:p>
          <a:endParaRPr lang="en-US"/>
        </a:p>
      </dgm:t>
    </dgm:pt>
    <dgm:pt modelId="{4108FD67-99B3-46AE-8E4A-E6FEC55AE72D}">
      <dgm:prSet/>
      <dgm:spPr>
        <a:solidFill>
          <a:schemeClr val="bg2"/>
        </a:solidFill>
      </dgm:spPr>
      <dgm:t>
        <a:bodyPr/>
        <a:lstStyle/>
        <a:p>
          <a:r>
            <a:rPr lang="pl-PL"/>
            <a:t>Zawiera wspólne cechy labiryntu</a:t>
          </a:r>
          <a:endParaRPr lang="en-US"/>
        </a:p>
      </dgm:t>
    </dgm:pt>
    <dgm:pt modelId="{C467ADC3-A38F-400E-8609-3D2CCECC7CED}" type="parTrans" cxnId="{05E60B25-25A5-42B8-9A52-4A77BD7785F3}">
      <dgm:prSet/>
      <dgm:spPr/>
      <dgm:t>
        <a:bodyPr/>
        <a:lstStyle/>
        <a:p>
          <a:endParaRPr lang="en-US"/>
        </a:p>
      </dgm:t>
    </dgm:pt>
    <dgm:pt modelId="{D05C5139-22B3-4440-AB79-8DF51E808676}" type="sibTrans" cxnId="{05E60B25-25A5-42B8-9A52-4A77BD7785F3}">
      <dgm:prSet/>
      <dgm:spPr/>
      <dgm:t>
        <a:bodyPr/>
        <a:lstStyle/>
        <a:p>
          <a:endParaRPr lang="en-US"/>
        </a:p>
      </dgm:t>
    </dgm:pt>
    <dgm:pt modelId="{5713CED9-B36C-4E67-A3C7-709379C40501}">
      <dgm:prSet/>
      <dgm:spPr/>
      <dgm:t>
        <a:bodyPr/>
        <a:lstStyle/>
        <a:p>
          <a:r>
            <a:rPr lang="pl-PL"/>
            <a:t>tablica labiryntu</a:t>
          </a:r>
          <a:endParaRPr lang="en-US"/>
        </a:p>
      </dgm:t>
    </dgm:pt>
    <dgm:pt modelId="{791B6CF9-A7DA-48CB-A529-A738272271AA}" type="parTrans" cxnId="{2CC237E5-5D57-4626-BD13-EB8A378BAB83}">
      <dgm:prSet/>
      <dgm:spPr/>
      <dgm:t>
        <a:bodyPr/>
        <a:lstStyle/>
        <a:p>
          <a:endParaRPr lang="en-US"/>
        </a:p>
      </dgm:t>
    </dgm:pt>
    <dgm:pt modelId="{7DF269E1-46AA-43AA-A430-6F199FD806C3}" type="sibTrans" cxnId="{2CC237E5-5D57-4626-BD13-EB8A378BAB83}">
      <dgm:prSet/>
      <dgm:spPr/>
      <dgm:t>
        <a:bodyPr/>
        <a:lstStyle/>
        <a:p>
          <a:endParaRPr lang="en-US"/>
        </a:p>
      </dgm:t>
    </dgm:pt>
    <dgm:pt modelId="{70E9FA59-9A2A-4916-9E81-BFA52FC74130}">
      <dgm:prSet/>
      <dgm:spPr/>
      <dgm:t>
        <a:bodyPr/>
        <a:lstStyle/>
        <a:p>
          <a:r>
            <a:rPr lang="pl-PL"/>
            <a:t>liczba wierszy i kolumn</a:t>
          </a:r>
          <a:endParaRPr lang="en-US"/>
        </a:p>
      </dgm:t>
    </dgm:pt>
    <dgm:pt modelId="{472F7F5E-05C4-4CA5-92DE-70F25822EF24}" type="parTrans" cxnId="{419986C5-8541-4953-985F-9067A4B8D3BD}">
      <dgm:prSet/>
      <dgm:spPr/>
      <dgm:t>
        <a:bodyPr/>
        <a:lstStyle/>
        <a:p>
          <a:endParaRPr lang="en-US"/>
        </a:p>
      </dgm:t>
    </dgm:pt>
    <dgm:pt modelId="{71A5EDE0-DA24-46CC-AA7A-BF857ABD5A52}" type="sibTrans" cxnId="{419986C5-8541-4953-985F-9067A4B8D3BD}">
      <dgm:prSet/>
      <dgm:spPr/>
      <dgm:t>
        <a:bodyPr/>
        <a:lstStyle/>
        <a:p>
          <a:endParaRPr lang="en-US"/>
        </a:p>
      </dgm:t>
    </dgm:pt>
    <dgm:pt modelId="{5AD9AFD3-1476-439C-A9C8-3013A2DCA3D6}">
      <dgm:prSet/>
      <dgm:spPr/>
      <dgm:t>
        <a:bodyPr/>
        <a:lstStyle/>
        <a:p>
          <a:r>
            <a:rPr lang="pl-PL"/>
            <a:t>rozmiar komórki </a:t>
          </a:r>
          <a:endParaRPr lang="en-US"/>
        </a:p>
      </dgm:t>
    </dgm:pt>
    <dgm:pt modelId="{9DD7C3E1-3FF9-4750-8751-67474FF4E0F3}" type="parTrans" cxnId="{BC10F997-13AC-4D3D-AB21-FB022E16EF3C}">
      <dgm:prSet/>
      <dgm:spPr/>
      <dgm:t>
        <a:bodyPr/>
        <a:lstStyle/>
        <a:p>
          <a:endParaRPr lang="en-US"/>
        </a:p>
      </dgm:t>
    </dgm:pt>
    <dgm:pt modelId="{0C418117-0F3A-4A38-9CC0-D70F5E9C753F}" type="sibTrans" cxnId="{BC10F997-13AC-4D3D-AB21-FB022E16EF3C}">
      <dgm:prSet/>
      <dgm:spPr/>
      <dgm:t>
        <a:bodyPr/>
        <a:lstStyle/>
        <a:p>
          <a:endParaRPr lang="en-US"/>
        </a:p>
      </dgm:t>
    </dgm:pt>
    <dgm:pt modelId="{6E1514E5-BF5E-44AC-9372-0252F7955DB4}">
      <dgm:prSet/>
      <dgm:spPr/>
      <dgm:t>
        <a:bodyPr/>
        <a:lstStyle/>
        <a:p>
          <a:r>
            <a:rPr lang="pl-PL"/>
            <a:t>kolor</a:t>
          </a:r>
          <a:endParaRPr lang="en-US"/>
        </a:p>
      </dgm:t>
    </dgm:pt>
    <dgm:pt modelId="{93B7089F-E976-4608-AF5E-A3F54A2DE2C6}" type="parTrans" cxnId="{7632AA5C-36B2-4A8D-BD83-E42349965487}">
      <dgm:prSet/>
      <dgm:spPr/>
      <dgm:t>
        <a:bodyPr/>
        <a:lstStyle/>
        <a:p>
          <a:endParaRPr lang="en-US"/>
        </a:p>
      </dgm:t>
    </dgm:pt>
    <dgm:pt modelId="{A28DDDA8-46AF-40A4-9530-036C594B1345}" type="sibTrans" cxnId="{7632AA5C-36B2-4A8D-BD83-E42349965487}">
      <dgm:prSet/>
      <dgm:spPr/>
      <dgm:t>
        <a:bodyPr/>
        <a:lstStyle/>
        <a:p>
          <a:endParaRPr lang="en-US"/>
        </a:p>
      </dgm:t>
    </dgm:pt>
    <dgm:pt modelId="{1F9BFE30-87D9-42E7-B106-3228CD535953}">
      <dgm:prSet/>
      <dgm:spPr>
        <a:solidFill>
          <a:schemeClr val="bg2"/>
        </a:solidFill>
      </dgm:spPr>
      <dgm:t>
        <a:bodyPr/>
        <a:lstStyle/>
        <a:p>
          <a:r>
            <a:rPr lang="pl-PL" i="1"/>
            <a:t>Gettery</a:t>
          </a:r>
          <a:r>
            <a:rPr lang="pl-PL"/>
            <a:t> i </a:t>
          </a:r>
          <a:r>
            <a:rPr lang="pl-PL" i="1"/>
            <a:t>settery</a:t>
          </a:r>
          <a:endParaRPr lang="en-US"/>
        </a:p>
      </dgm:t>
    </dgm:pt>
    <dgm:pt modelId="{ED008040-E9A8-4DF2-8291-28E1789EB1C8}" type="parTrans" cxnId="{10BD7D00-982B-4EAB-B64F-F75F282AFA0F}">
      <dgm:prSet/>
      <dgm:spPr/>
      <dgm:t>
        <a:bodyPr/>
        <a:lstStyle/>
        <a:p>
          <a:endParaRPr lang="en-US"/>
        </a:p>
      </dgm:t>
    </dgm:pt>
    <dgm:pt modelId="{B93B9023-5318-434D-960B-B1567CFDD6D2}" type="sibTrans" cxnId="{10BD7D00-982B-4EAB-B64F-F75F282AFA0F}">
      <dgm:prSet/>
      <dgm:spPr/>
      <dgm:t>
        <a:bodyPr/>
        <a:lstStyle/>
        <a:p>
          <a:endParaRPr lang="en-US"/>
        </a:p>
      </dgm:t>
    </dgm:pt>
    <dgm:pt modelId="{E50A5D9A-1C9C-4CFA-A9FA-C9243988AD56}" type="pres">
      <dgm:prSet presAssocID="{1FA228C5-BB94-4905-A356-953CEB62FAF4}" presName="linear" presStyleCnt="0">
        <dgm:presLayoutVars>
          <dgm:dir/>
          <dgm:animLvl val="lvl"/>
          <dgm:resizeHandles val="exact"/>
        </dgm:presLayoutVars>
      </dgm:prSet>
      <dgm:spPr/>
    </dgm:pt>
    <dgm:pt modelId="{144FC06C-53A8-4AE9-B945-866CFB52302A}" type="pres">
      <dgm:prSet presAssocID="{F6765D1F-4480-4347-B237-7CE5070DE4A4}" presName="parentLin" presStyleCnt="0"/>
      <dgm:spPr/>
    </dgm:pt>
    <dgm:pt modelId="{D9784F95-8C69-4EE7-97DD-42AB0B6B8ADE}" type="pres">
      <dgm:prSet presAssocID="{F6765D1F-4480-4347-B237-7CE5070DE4A4}" presName="parentLeftMargin" presStyleLbl="node1" presStyleIdx="0" presStyleCnt="3"/>
      <dgm:spPr/>
    </dgm:pt>
    <dgm:pt modelId="{E90741A1-DAFD-49FF-85D0-9E3CB6D2271B}" type="pres">
      <dgm:prSet presAssocID="{F6765D1F-4480-4347-B237-7CE5070DE4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344FC1-A0E1-41BA-8F1A-5E191F0869B5}" type="pres">
      <dgm:prSet presAssocID="{F6765D1F-4480-4347-B237-7CE5070DE4A4}" presName="negativeSpace" presStyleCnt="0"/>
      <dgm:spPr/>
    </dgm:pt>
    <dgm:pt modelId="{9B615817-D85E-419E-AB01-B202C3C61B3C}" type="pres">
      <dgm:prSet presAssocID="{F6765D1F-4480-4347-B237-7CE5070DE4A4}" presName="childText" presStyleLbl="conFgAcc1" presStyleIdx="0" presStyleCnt="3">
        <dgm:presLayoutVars>
          <dgm:bulletEnabled val="1"/>
        </dgm:presLayoutVars>
      </dgm:prSet>
      <dgm:spPr/>
    </dgm:pt>
    <dgm:pt modelId="{4E4C6EA2-E619-4D8A-9817-E491C6A9DCD6}" type="pres">
      <dgm:prSet presAssocID="{4D1DF9DD-1739-4F84-BC1F-20C60FABFB60}" presName="spaceBetweenRectangles" presStyleCnt="0"/>
      <dgm:spPr/>
    </dgm:pt>
    <dgm:pt modelId="{89FE9FF6-E7F7-4F9F-B124-24516E14E6AC}" type="pres">
      <dgm:prSet presAssocID="{4108FD67-99B3-46AE-8E4A-E6FEC55AE72D}" presName="parentLin" presStyleCnt="0"/>
      <dgm:spPr/>
    </dgm:pt>
    <dgm:pt modelId="{9F805562-FF8F-40DE-9654-0017CE7DB412}" type="pres">
      <dgm:prSet presAssocID="{4108FD67-99B3-46AE-8E4A-E6FEC55AE72D}" presName="parentLeftMargin" presStyleLbl="node1" presStyleIdx="0" presStyleCnt="3"/>
      <dgm:spPr/>
    </dgm:pt>
    <dgm:pt modelId="{9741EE1E-05F4-4578-A47E-A4CC3868971A}" type="pres">
      <dgm:prSet presAssocID="{4108FD67-99B3-46AE-8E4A-E6FEC55AE7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D3CA57-098F-4A9B-8669-E13B79E95125}" type="pres">
      <dgm:prSet presAssocID="{4108FD67-99B3-46AE-8E4A-E6FEC55AE72D}" presName="negativeSpace" presStyleCnt="0"/>
      <dgm:spPr/>
    </dgm:pt>
    <dgm:pt modelId="{A20DEA80-FEFD-4D69-82C4-D657996BA69B}" type="pres">
      <dgm:prSet presAssocID="{4108FD67-99B3-46AE-8E4A-E6FEC55AE72D}" presName="childText" presStyleLbl="conFgAcc1" presStyleIdx="1" presStyleCnt="3">
        <dgm:presLayoutVars>
          <dgm:bulletEnabled val="1"/>
        </dgm:presLayoutVars>
      </dgm:prSet>
      <dgm:spPr/>
    </dgm:pt>
    <dgm:pt modelId="{CB9ED249-F600-493E-AFD1-FD4472FB3AB0}" type="pres">
      <dgm:prSet presAssocID="{D05C5139-22B3-4440-AB79-8DF51E808676}" presName="spaceBetweenRectangles" presStyleCnt="0"/>
      <dgm:spPr/>
    </dgm:pt>
    <dgm:pt modelId="{574C82E1-9A09-4364-891F-7AD145AAE1E2}" type="pres">
      <dgm:prSet presAssocID="{1F9BFE30-87D9-42E7-B106-3228CD535953}" presName="parentLin" presStyleCnt="0"/>
      <dgm:spPr/>
    </dgm:pt>
    <dgm:pt modelId="{1CE48C5F-3E7D-48CA-985A-4480DB28AAE1}" type="pres">
      <dgm:prSet presAssocID="{1F9BFE30-87D9-42E7-B106-3228CD535953}" presName="parentLeftMargin" presStyleLbl="node1" presStyleIdx="1" presStyleCnt="3"/>
      <dgm:spPr/>
    </dgm:pt>
    <dgm:pt modelId="{44A93FD5-F49D-423A-9C81-847588DADD17}" type="pres">
      <dgm:prSet presAssocID="{1F9BFE30-87D9-42E7-B106-3228CD53595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6FF213-4CA6-4E12-8F9C-23F02F0D578E}" type="pres">
      <dgm:prSet presAssocID="{1F9BFE30-87D9-42E7-B106-3228CD535953}" presName="negativeSpace" presStyleCnt="0"/>
      <dgm:spPr/>
    </dgm:pt>
    <dgm:pt modelId="{88C30E76-92E2-43D2-B26C-3D21ADBB25F5}" type="pres">
      <dgm:prSet presAssocID="{1F9BFE30-87D9-42E7-B106-3228CD53595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0BD7D00-982B-4EAB-B64F-F75F282AFA0F}" srcId="{1FA228C5-BB94-4905-A356-953CEB62FAF4}" destId="{1F9BFE30-87D9-42E7-B106-3228CD535953}" srcOrd="2" destOrd="0" parTransId="{ED008040-E9A8-4DF2-8291-28E1789EB1C8}" sibTransId="{B93B9023-5318-434D-960B-B1567CFDD6D2}"/>
    <dgm:cxn modelId="{FC075417-76D6-4DBB-8FAE-A4E21380C01F}" type="presOf" srcId="{1FA228C5-BB94-4905-A356-953CEB62FAF4}" destId="{E50A5D9A-1C9C-4CFA-A9FA-C9243988AD56}" srcOrd="0" destOrd="0" presId="urn:microsoft.com/office/officeart/2005/8/layout/list1"/>
    <dgm:cxn modelId="{1617C118-FE56-4A5E-87AD-536F1A7EB63A}" type="presOf" srcId="{1F9BFE30-87D9-42E7-B106-3228CD535953}" destId="{44A93FD5-F49D-423A-9C81-847588DADD17}" srcOrd="1" destOrd="0" presId="urn:microsoft.com/office/officeart/2005/8/layout/list1"/>
    <dgm:cxn modelId="{B5B6771E-F8DF-416B-BC7F-B23ED638C729}" type="presOf" srcId="{70E9FA59-9A2A-4916-9E81-BFA52FC74130}" destId="{A20DEA80-FEFD-4D69-82C4-D657996BA69B}" srcOrd="0" destOrd="1" presId="urn:microsoft.com/office/officeart/2005/8/layout/list1"/>
    <dgm:cxn modelId="{05E60B25-25A5-42B8-9A52-4A77BD7785F3}" srcId="{1FA228C5-BB94-4905-A356-953CEB62FAF4}" destId="{4108FD67-99B3-46AE-8E4A-E6FEC55AE72D}" srcOrd="1" destOrd="0" parTransId="{C467ADC3-A38F-400E-8609-3D2CCECC7CED}" sibTransId="{D05C5139-22B3-4440-AB79-8DF51E808676}"/>
    <dgm:cxn modelId="{AAE4DB3B-54E7-4EEE-A844-DB5ECB49AC32}" srcId="{1FA228C5-BB94-4905-A356-953CEB62FAF4}" destId="{F6765D1F-4480-4347-B237-7CE5070DE4A4}" srcOrd="0" destOrd="0" parTransId="{614590AB-BF8D-4104-A503-454B6CC01310}" sibTransId="{4D1DF9DD-1739-4F84-BC1F-20C60FABFB60}"/>
    <dgm:cxn modelId="{7632AA5C-36B2-4A8D-BD83-E42349965487}" srcId="{4108FD67-99B3-46AE-8E4A-E6FEC55AE72D}" destId="{6E1514E5-BF5E-44AC-9372-0252F7955DB4}" srcOrd="3" destOrd="0" parTransId="{93B7089F-E976-4608-AF5E-A3F54A2DE2C6}" sibTransId="{A28DDDA8-46AF-40A4-9530-036C594B1345}"/>
    <dgm:cxn modelId="{A3112045-9378-4592-8C74-EEF04A7AF2DD}" type="presOf" srcId="{1F9BFE30-87D9-42E7-B106-3228CD535953}" destId="{1CE48C5F-3E7D-48CA-985A-4480DB28AAE1}" srcOrd="0" destOrd="0" presId="urn:microsoft.com/office/officeart/2005/8/layout/list1"/>
    <dgm:cxn modelId="{529A256A-8AEC-494B-8537-3D45535080C4}" type="presOf" srcId="{4108FD67-99B3-46AE-8E4A-E6FEC55AE72D}" destId="{9741EE1E-05F4-4578-A47E-A4CC3868971A}" srcOrd="1" destOrd="0" presId="urn:microsoft.com/office/officeart/2005/8/layout/list1"/>
    <dgm:cxn modelId="{44B7EF6D-609B-4E32-BCC4-CF499585971B}" type="presOf" srcId="{6E1514E5-BF5E-44AC-9372-0252F7955DB4}" destId="{A20DEA80-FEFD-4D69-82C4-D657996BA69B}" srcOrd="0" destOrd="3" presId="urn:microsoft.com/office/officeart/2005/8/layout/list1"/>
    <dgm:cxn modelId="{79EF5576-AD7E-4557-AE04-48557B80A53A}" type="presOf" srcId="{F6765D1F-4480-4347-B237-7CE5070DE4A4}" destId="{D9784F95-8C69-4EE7-97DD-42AB0B6B8ADE}" srcOrd="0" destOrd="0" presId="urn:microsoft.com/office/officeart/2005/8/layout/list1"/>
    <dgm:cxn modelId="{E146DF7B-0DD5-4C19-AEBD-A25EAFDD8E2B}" type="presOf" srcId="{F6765D1F-4480-4347-B237-7CE5070DE4A4}" destId="{E90741A1-DAFD-49FF-85D0-9E3CB6D2271B}" srcOrd="1" destOrd="0" presId="urn:microsoft.com/office/officeart/2005/8/layout/list1"/>
    <dgm:cxn modelId="{BC10F997-13AC-4D3D-AB21-FB022E16EF3C}" srcId="{4108FD67-99B3-46AE-8E4A-E6FEC55AE72D}" destId="{5AD9AFD3-1476-439C-A9C8-3013A2DCA3D6}" srcOrd="2" destOrd="0" parTransId="{9DD7C3E1-3FF9-4750-8751-67474FF4E0F3}" sibTransId="{0C418117-0F3A-4A38-9CC0-D70F5E9C753F}"/>
    <dgm:cxn modelId="{419986C5-8541-4953-985F-9067A4B8D3BD}" srcId="{4108FD67-99B3-46AE-8E4A-E6FEC55AE72D}" destId="{70E9FA59-9A2A-4916-9E81-BFA52FC74130}" srcOrd="1" destOrd="0" parTransId="{472F7F5E-05C4-4CA5-92DE-70F25822EF24}" sibTransId="{71A5EDE0-DA24-46CC-AA7A-BF857ABD5A52}"/>
    <dgm:cxn modelId="{B3E71AC7-27F8-42E9-BD3B-118A6B972D23}" type="presOf" srcId="{4108FD67-99B3-46AE-8E4A-E6FEC55AE72D}" destId="{9F805562-FF8F-40DE-9654-0017CE7DB412}" srcOrd="0" destOrd="0" presId="urn:microsoft.com/office/officeart/2005/8/layout/list1"/>
    <dgm:cxn modelId="{873EE8E0-C8F2-4AC2-A218-09244F2C7735}" type="presOf" srcId="{5713CED9-B36C-4E67-A3C7-709379C40501}" destId="{A20DEA80-FEFD-4D69-82C4-D657996BA69B}" srcOrd="0" destOrd="0" presId="urn:microsoft.com/office/officeart/2005/8/layout/list1"/>
    <dgm:cxn modelId="{2CC237E5-5D57-4626-BD13-EB8A378BAB83}" srcId="{4108FD67-99B3-46AE-8E4A-E6FEC55AE72D}" destId="{5713CED9-B36C-4E67-A3C7-709379C40501}" srcOrd="0" destOrd="0" parTransId="{791B6CF9-A7DA-48CB-A529-A738272271AA}" sibTransId="{7DF269E1-46AA-43AA-A430-6F199FD806C3}"/>
    <dgm:cxn modelId="{141DCBEB-4E2B-4C89-8851-29C0672BD8EE}" type="presOf" srcId="{5AD9AFD3-1476-439C-A9C8-3013A2DCA3D6}" destId="{A20DEA80-FEFD-4D69-82C4-D657996BA69B}" srcOrd="0" destOrd="2" presId="urn:microsoft.com/office/officeart/2005/8/layout/list1"/>
    <dgm:cxn modelId="{1CF57393-7C76-4674-903A-E7208CE5D8BA}" type="presParOf" srcId="{E50A5D9A-1C9C-4CFA-A9FA-C9243988AD56}" destId="{144FC06C-53A8-4AE9-B945-866CFB52302A}" srcOrd="0" destOrd="0" presId="urn:microsoft.com/office/officeart/2005/8/layout/list1"/>
    <dgm:cxn modelId="{952646BD-4FA3-4150-BE1D-D7482E230D19}" type="presParOf" srcId="{144FC06C-53A8-4AE9-B945-866CFB52302A}" destId="{D9784F95-8C69-4EE7-97DD-42AB0B6B8ADE}" srcOrd="0" destOrd="0" presId="urn:microsoft.com/office/officeart/2005/8/layout/list1"/>
    <dgm:cxn modelId="{FDB8063B-3688-43CE-923D-D427A84F12D2}" type="presParOf" srcId="{144FC06C-53A8-4AE9-B945-866CFB52302A}" destId="{E90741A1-DAFD-49FF-85D0-9E3CB6D2271B}" srcOrd="1" destOrd="0" presId="urn:microsoft.com/office/officeart/2005/8/layout/list1"/>
    <dgm:cxn modelId="{0B4FA256-F550-4863-89A3-127DE30C1744}" type="presParOf" srcId="{E50A5D9A-1C9C-4CFA-A9FA-C9243988AD56}" destId="{19344FC1-A0E1-41BA-8F1A-5E191F0869B5}" srcOrd="1" destOrd="0" presId="urn:microsoft.com/office/officeart/2005/8/layout/list1"/>
    <dgm:cxn modelId="{1FFF2AD3-B092-4E5B-92BE-55D1309827FC}" type="presParOf" srcId="{E50A5D9A-1C9C-4CFA-A9FA-C9243988AD56}" destId="{9B615817-D85E-419E-AB01-B202C3C61B3C}" srcOrd="2" destOrd="0" presId="urn:microsoft.com/office/officeart/2005/8/layout/list1"/>
    <dgm:cxn modelId="{5F31B8F1-8D51-471E-A2E3-6A6DE328B780}" type="presParOf" srcId="{E50A5D9A-1C9C-4CFA-A9FA-C9243988AD56}" destId="{4E4C6EA2-E619-4D8A-9817-E491C6A9DCD6}" srcOrd="3" destOrd="0" presId="urn:microsoft.com/office/officeart/2005/8/layout/list1"/>
    <dgm:cxn modelId="{7B046904-ED70-419C-9632-F458553448F3}" type="presParOf" srcId="{E50A5D9A-1C9C-4CFA-A9FA-C9243988AD56}" destId="{89FE9FF6-E7F7-4F9F-B124-24516E14E6AC}" srcOrd="4" destOrd="0" presId="urn:microsoft.com/office/officeart/2005/8/layout/list1"/>
    <dgm:cxn modelId="{72B4DAEF-D0EA-4C4A-BA59-FBAC9B0BEFE3}" type="presParOf" srcId="{89FE9FF6-E7F7-4F9F-B124-24516E14E6AC}" destId="{9F805562-FF8F-40DE-9654-0017CE7DB412}" srcOrd="0" destOrd="0" presId="urn:microsoft.com/office/officeart/2005/8/layout/list1"/>
    <dgm:cxn modelId="{124B6479-C01C-40C2-A295-45CC90DF6898}" type="presParOf" srcId="{89FE9FF6-E7F7-4F9F-B124-24516E14E6AC}" destId="{9741EE1E-05F4-4578-A47E-A4CC3868971A}" srcOrd="1" destOrd="0" presId="urn:microsoft.com/office/officeart/2005/8/layout/list1"/>
    <dgm:cxn modelId="{596B5D8F-73E1-4A69-A526-651B6AA656AA}" type="presParOf" srcId="{E50A5D9A-1C9C-4CFA-A9FA-C9243988AD56}" destId="{85D3CA57-098F-4A9B-8669-E13B79E95125}" srcOrd="5" destOrd="0" presId="urn:microsoft.com/office/officeart/2005/8/layout/list1"/>
    <dgm:cxn modelId="{B70A6304-426B-45E2-AC3E-18750A60A9C6}" type="presParOf" srcId="{E50A5D9A-1C9C-4CFA-A9FA-C9243988AD56}" destId="{A20DEA80-FEFD-4D69-82C4-D657996BA69B}" srcOrd="6" destOrd="0" presId="urn:microsoft.com/office/officeart/2005/8/layout/list1"/>
    <dgm:cxn modelId="{86872346-CBFC-4203-B24D-3C7D5ABC188E}" type="presParOf" srcId="{E50A5D9A-1C9C-4CFA-A9FA-C9243988AD56}" destId="{CB9ED249-F600-493E-AFD1-FD4472FB3AB0}" srcOrd="7" destOrd="0" presId="urn:microsoft.com/office/officeart/2005/8/layout/list1"/>
    <dgm:cxn modelId="{674D7E96-7322-417C-AE97-99D21BC8E96F}" type="presParOf" srcId="{E50A5D9A-1C9C-4CFA-A9FA-C9243988AD56}" destId="{574C82E1-9A09-4364-891F-7AD145AAE1E2}" srcOrd="8" destOrd="0" presId="urn:microsoft.com/office/officeart/2005/8/layout/list1"/>
    <dgm:cxn modelId="{D6F8A7EF-F0A7-426C-A88F-5297B6CBBAC3}" type="presParOf" srcId="{574C82E1-9A09-4364-891F-7AD145AAE1E2}" destId="{1CE48C5F-3E7D-48CA-985A-4480DB28AAE1}" srcOrd="0" destOrd="0" presId="urn:microsoft.com/office/officeart/2005/8/layout/list1"/>
    <dgm:cxn modelId="{C4550568-1C8F-4219-B835-47720355A2C9}" type="presParOf" srcId="{574C82E1-9A09-4364-891F-7AD145AAE1E2}" destId="{44A93FD5-F49D-423A-9C81-847588DADD17}" srcOrd="1" destOrd="0" presId="urn:microsoft.com/office/officeart/2005/8/layout/list1"/>
    <dgm:cxn modelId="{BD3A95C0-ADA3-49E9-A4F4-9D1910C329C9}" type="presParOf" srcId="{E50A5D9A-1C9C-4CFA-A9FA-C9243988AD56}" destId="{0A6FF213-4CA6-4E12-8F9C-23F02F0D578E}" srcOrd="9" destOrd="0" presId="urn:microsoft.com/office/officeart/2005/8/layout/list1"/>
    <dgm:cxn modelId="{1C3A2584-8BBC-45D2-9861-008DD8DBA733}" type="presParOf" srcId="{E50A5D9A-1C9C-4CFA-A9FA-C9243988AD56}" destId="{88C30E76-92E2-43D2-B26C-3D21ADBB25F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6AD555-C920-422A-93DB-89BB472ADA1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169D93-6991-4B8A-A701-29A559B94E11}">
      <dgm:prSet/>
      <dgm:spPr>
        <a:solidFill>
          <a:schemeClr val="accent1"/>
        </a:solidFill>
      </dgm:spPr>
      <dgm:t>
        <a:bodyPr/>
        <a:lstStyle/>
        <a:p>
          <a:r>
            <a:rPr lang="pl-PL"/>
            <a:t>Klasa enumeracyjna</a:t>
          </a:r>
          <a:endParaRPr lang="en-US"/>
        </a:p>
      </dgm:t>
    </dgm:pt>
    <dgm:pt modelId="{9254BD41-E61A-49F1-86B9-8B230588DC2E}" type="parTrans" cxnId="{037DF2C1-6F22-4BC3-8940-8F0F6EC3DCFD}">
      <dgm:prSet/>
      <dgm:spPr/>
      <dgm:t>
        <a:bodyPr/>
        <a:lstStyle/>
        <a:p>
          <a:endParaRPr lang="en-US"/>
        </a:p>
      </dgm:t>
    </dgm:pt>
    <dgm:pt modelId="{4D135823-640A-4AF9-8948-719DB6081132}" type="sibTrans" cxnId="{037DF2C1-6F22-4BC3-8940-8F0F6EC3DCFD}">
      <dgm:prSet/>
      <dgm:spPr/>
      <dgm:t>
        <a:bodyPr/>
        <a:lstStyle/>
        <a:p>
          <a:endParaRPr lang="en-US"/>
        </a:p>
      </dgm:t>
    </dgm:pt>
    <dgm:pt modelId="{781E31AC-FD15-4C08-B61F-FF4F0B8BB326}">
      <dgm:prSet/>
      <dgm:spPr>
        <a:solidFill>
          <a:schemeClr val="accent1"/>
        </a:solidFill>
      </dgm:spPr>
      <dgm:t>
        <a:bodyPr/>
        <a:lstStyle/>
        <a:p>
          <a:r>
            <a:rPr lang="pl-PL"/>
            <a:t>Przechowuje typ komórki w labiryncie</a:t>
          </a:r>
          <a:endParaRPr lang="en-US"/>
        </a:p>
      </dgm:t>
    </dgm:pt>
    <dgm:pt modelId="{17223013-34B4-48F8-B5D2-D4E9E4E915FD}" type="parTrans" cxnId="{EB157495-82FB-4936-A4E7-AA44215CFE7B}">
      <dgm:prSet/>
      <dgm:spPr/>
      <dgm:t>
        <a:bodyPr/>
        <a:lstStyle/>
        <a:p>
          <a:endParaRPr lang="en-US"/>
        </a:p>
      </dgm:t>
    </dgm:pt>
    <dgm:pt modelId="{E6941D01-A3F8-44A1-A598-15C83A470B39}" type="sibTrans" cxnId="{EB157495-82FB-4936-A4E7-AA44215CFE7B}">
      <dgm:prSet/>
      <dgm:spPr/>
      <dgm:t>
        <a:bodyPr/>
        <a:lstStyle/>
        <a:p>
          <a:endParaRPr lang="en-US"/>
        </a:p>
      </dgm:t>
    </dgm:pt>
    <dgm:pt modelId="{1C40AD7F-9329-480C-9F31-6E4404D70AB5}">
      <dgm:prSet/>
      <dgm:spPr/>
      <dgm:t>
        <a:bodyPr/>
        <a:lstStyle/>
        <a:p>
          <a:r>
            <a:rPr lang="pl-PL"/>
            <a:t>START</a:t>
          </a:r>
          <a:endParaRPr lang="en-US"/>
        </a:p>
      </dgm:t>
    </dgm:pt>
    <dgm:pt modelId="{5C17E11E-8B1E-47DE-B4F4-6FB708D1DB2B}" type="parTrans" cxnId="{9ED0679C-9C3B-4D8F-9CBC-B454516A6617}">
      <dgm:prSet/>
      <dgm:spPr/>
      <dgm:t>
        <a:bodyPr/>
        <a:lstStyle/>
        <a:p>
          <a:endParaRPr lang="en-US"/>
        </a:p>
      </dgm:t>
    </dgm:pt>
    <dgm:pt modelId="{CDF0F936-A67E-4B1F-8D68-2A31D127C835}" type="sibTrans" cxnId="{9ED0679C-9C3B-4D8F-9CBC-B454516A6617}">
      <dgm:prSet/>
      <dgm:spPr/>
      <dgm:t>
        <a:bodyPr/>
        <a:lstStyle/>
        <a:p>
          <a:endParaRPr lang="en-US"/>
        </a:p>
      </dgm:t>
    </dgm:pt>
    <dgm:pt modelId="{F52C32E8-3A9B-49E7-83F3-B95BE61B0B64}">
      <dgm:prSet/>
      <dgm:spPr/>
      <dgm:t>
        <a:bodyPr/>
        <a:lstStyle/>
        <a:p>
          <a:r>
            <a:rPr lang="pl-PL"/>
            <a:t>END</a:t>
          </a:r>
          <a:endParaRPr lang="en-US"/>
        </a:p>
      </dgm:t>
    </dgm:pt>
    <dgm:pt modelId="{BB83A80E-482C-44C7-BA93-81C0CA5F96B5}" type="parTrans" cxnId="{3915DCF1-2A86-4BA5-B04C-6F75D63C887C}">
      <dgm:prSet/>
      <dgm:spPr/>
      <dgm:t>
        <a:bodyPr/>
        <a:lstStyle/>
        <a:p>
          <a:endParaRPr lang="en-US"/>
        </a:p>
      </dgm:t>
    </dgm:pt>
    <dgm:pt modelId="{53E44AD8-E258-4B53-9CDD-186504F1BAD8}" type="sibTrans" cxnId="{3915DCF1-2A86-4BA5-B04C-6F75D63C887C}">
      <dgm:prSet/>
      <dgm:spPr/>
      <dgm:t>
        <a:bodyPr/>
        <a:lstStyle/>
        <a:p>
          <a:endParaRPr lang="en-US"/>
        </a:p>
      </dgm:t>
    </dgm:pt>
    <dgm:pt modelId="{68694DB4-860C-4EF6-B4F5-DA1FAB6533AA}">
      <dgm:prSet/>
      <dgm:spPr/>
      <dgm:t>
        <a:bodyPr/>
        <a:lstStyle/>
        <a:p>
          <a:r>
            <a:rPr lang="pl-PL"/>
            <a:t>WALL</a:t>
          </a:r>
          <a:endParaRPr lang="en-US"/>
        </a:p>
      </dgm:t>
    </dgm:pt>
    <dgm:pt modelId="{B437ECFB-EA4D-4C9E-965F-647709B7515A}" type="parTrans" cxnId="{744D2032-CEC1-466C-A431-2400C76FAACE}">
      <dgm:prSet/>
      <dgm:spPr/>
      <dgm:t>
        <a:bodyPr/>
        <a:lstStyle/>
        <a:p>
          <a:endParaRPr lang="en-US"/>
        </a:p>
      </dgm:t>
    </dgm:pt>
    <dgm:pt modelId="{45E4FF01-5BDF-4CB9-B33A-F295564EFDB1}" type="sibTrans" cxnId="{744D2032-CEC1-466C-A431-2400C76FAACE}">
      <dgm:prSet/>
      <dgm:spPr/>
      <dgm:t>
        <a:bodyPr/>
        <a:lstStyle/>
        <a:p>
          <a:endParaRPr lang="en-US"/>
        </a:p>
      </dgm:t>
    </dgm:pt>
    <dgm:pt modelId="{7F21997A-D4B6-4D62-BC78-401F47614AC8}">
      <dgm:prSet/>
      <dgm:spPr/>
      <dgm:t>
        <a:bodyPr/>
        <a:lstStyle/>
        <a:p>
          <a:r>
            <a:rPr lang="pl-PL"/>
            <a:t>PATH</a:t>
          </a:r>
          <a:endParaRPr lang="en-US"/>
        </a:p>
      </dgm:t>
    </dgm:pt>
    <dgm:pt modelId="{6A66B064-411D-406E-A5FF-AB72671AE481}" type="parTrans" cxnId="{108F24FD-87A5-4323-8B0A-855E13400915}">
      <dgm:prSet/>
      <dgm:spPr/>
      <dgm:t>
        <a:bodyPr/>
        <a:lstStyle/>
        <a:p>
          <a:endParaRPr lang="en-US"/>
        </a:p>
      </dgm:t>
    </dgm:pt>
    <dgm:pt modelId="{248090B9-C530-4445-862D-CAFAD94BA761}" type="sibTrans" cxnId="{108F24FD-87A5-4323-8B0A-855E13400915}">
      <dgm:prSet/>
      <dgm:spPr/>
      <dgm:t>
        <a:bodyPr/>
        <a:lstStyle/>
        <a:p>
          <a:endParaRPr lang="en-US"/>
        </a:p>
      </dgm:t>
    </dgm:pt>
    <dgm:pt modelId="{808EB212-5446-41AD-9EAF-3713D9AB3C99}">
      <dgm:prSet/>
      <dgm:spPr>
        <a:solidFill>
          <a:schemeClr val="accent1"/>
        </a:solidFill>
      </dgm:spPr>
      <dgm:t>
        <a:bodyPr/>
        <a:lstStyle/>
        <a:p>
          <a:r>
            <a:rPr lang="pl-PL"/>
            <a:t>Używane przez inne klasy</a:t>
          </a:r>
          <a:endParaRPr lang="en-US"/>
        </a:p>
      </dgm:t>
    </dgm:pt>
    <dgm:pt modelId="{15710A11-19A2-4A2F-832D-5FEDD04C34F4}" type="parTrans" cxnId="{7E42E2AA-9C9E-4DC7-8794-3C9812CB9B6D}">
      <dgm:prSet/>
      <dgm:spPr/>
      <dgm:t>
        <a:bodyPr/>
        <a:lstStyle/>
        <a:p>
          <a:endParaRPr lang="en-US"/>
        </a:p>
      </dgm:t>
    </dgm:pt>
    <dgm:pt modelId="{0A79659B-9771-4F3A-A75A-AE94ABBCCEE7}" type="sibTrans" cxnId="{7E42E2AA-9C9E-4DC7-8794-3C9812CB9B6D}">
      <dgm:prSet/>
      <dgm:spPr/>
      <dgm:t>
        <a:bodyPr/>
        <a:lstStyle/>
        <a:p>
          <a:endParaRPr lang="en-US"/>
        </a:p>
      </dgm:t>
    </dgm:pt>
    <dgm:pt modelId="{FBFE7F02-26E9-45A7-91F1-84C705882801}" type="pres">
      <dgm:prSet presAssocID="{F26AD555-C920-422A-93DB-89BB472ADA17}" presName="linear" presStyleCnt="0">
        <dgm:presLayoutVars>
          <dgm:dir/>
          <dgm:animLvl val="lvl"/>
          <dgm:resizeHandles val="exact"/>
        </dgm:presLayoutVars>
      </dgm:prSet>
      <dgm:spPr/>
    </dgm:pt>
    <dgm:pt modelId="{99D29BAB-DEBD-4E17-AD25-68962385FF8B}" type="pres">
      <dgm:prSet presAssocID="{DE169D93-6991-4B8A-A701-29A559B94E11}" presName="parentLin" presStyleCnt="0"/>
      <dgm:spPr/>
    </dgm:pt>
    <dgm:pt modelId="{A2ECE593-9135-4234-BCD7-9DFB427048F4}" type="pres">
      <dgm:prSet presAssocID="{DE169D93-6991-4B8A-A701-29A559B94E11}" presName="parentLeftMargin" presStyleLbl="node1" presStyleIdx="0" presStyleCnt="3"/>
      <dgm:spPr/>
    </dgm:pt>
    <dgm:pt modelId="{A0BE5801-CAF4-4CE3-9BAE-F1C781AF80F5}" type="pres">
      <dgm:prSet presAssocID="{DE169D93-6991-4B8A-A701-29A559B94E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93E0A4-E625-41B5-BD50-01B1442FD0D2}" type="pres">
      <dgm:prSet presAssocID="{DE169D93-6991-4B8A-A701-29A559B94E11}" presName="negativeSpace" presStyleCnt="0"/>
      <dgm:spPr/>
    </dgm:pt>
    <dgm:pt modelId="{39A62783-A4D1-40D3-B94D-A6379137EE52}" type="pres">
      <dgm:prSet presAssocID="{DE169D93-6991-4B8A-A701-29A559B94E11}" presName="childText" presStyleLbl="conFgAcc1" presStyleIdx="0" presStyleCnt="3">
        <dgm:presLayoutVars>
          <dgm:bulletEnabled val="1"/>
        </dgm:presLayoutVars>
      </dgm:prSet>
      <dgm:spPr/>
    </dgm:pt>
    <dgm:pt modelId="{4EDA1B81-1032-4F62-BCE8-83DDD29D0334}" type="pres">
      <dgm:prSet presAssocID="{4D135823-640A-4AF9-8948-719DB6081132}" presName="spaceBetweenRectangles" presStyleCnt="0"/>
      <dgm:spPr/>
    </dgm:pt>
    <dgm:pt modelId="{1567A7FE-21F8-49EF-A948-ED0A9570ED1D}" type="pres">
      <dgm:prSet presAssocID="{781E31AC-FD15-4C08-B61F-FF4F0B8BB326}" presName="parentLin" presStyleCnt="0"/>
      <dgm:spPr/>
    </dgm:pt>
    <dgm:pt modelId="{A5C7A71E-8DB1-4262-BF22-E99C5FA74185}" type="pres">
      <dgm:prSet presAssocID="{781E31AC-FD15-4C08-B61F-FF4F0B8BB326}" presName="parentLeftMargin" presStyleLbl="node1" presStyleIdx="0" presStyleCnt="3"/>
      <dgm:spPr/>
    </dgm:pt>
    <dgm:pt modelId="{E3E0FE81-4D75-4DE9-9074-8EFD6E212294}" type="pres">
      <dgm:prSet presAssocID="{781E31AC-FD15-4C08-B61F-FF4F0B8BB3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BB082E-5348-4729-B75B-421D72F53F78}" type="pres">
      <dgm:prSet presAssocID="{781E31AC-FD15-4C08-B61F-FF4F0B8BB326}" presName="negativeSpace" presStyleCnt="0"/>
      <dgm:spPr/>
    </dgm:pt>
    <dgm:pt modelId="{D006B5FA-6C99-47BE-9EC8-83A26E3228A6}" type="pres">
      <dgm:prSet presAssocID="{781E31AC-FD15-4C08-B61F-FF4F0B8BB326}" presName="childText" presStyleLbl="conFgAcc1" presStyleIdx="1" presStyleCnt="3">
        <dgm:presLayoutVars>
          <dgm:bulletEnabled val="1"/>
        </dgm:presLayoutVars>
      </dgm:prSet>
      <dgm:spPr/>
    </dgm:pt>
    <dgm:pt modelId="{FFE4B2AD-F6F3-48C0-B350-F17EF4D92423}" type="pres">
      <dgm:prSet presAssocID="{E6941D01-A3F8-44A1-A598-15C83A470B39}" presName="spaceBetweenRectangles" presStyleCnt="0"/>
      <dgm:spPr/>
    </dgm:pt>
    <dgm:pt modelId="{EFB5C0B8-2F2E-4AC9-B0AE-C8124F40E8D1}" type="pres">
      <dgm:prSet presAssocID="{808EB212-5446-41AD-9EAF-3713D9AB3C99}" presName="parentLin" presStyleCnt="0"/>
      <dgm:spPr/>
    </dgm:pt>
    <dgm:pt modelId="{6025F6C2-A7D8-49EB-B3EC-B7FC162F522E}" type="pres">
      <dgm:prSet presAssocID="{808EB212-5446-41AD-9EAF-3713D9AB3C99}" presName="parentLeftMargin" presStyleLbl="node1" presStyleIdx="1" presStyleCnt="3"/>
      <dgm:spPr/>
    </dgm:pt>
    <dgm:pt modelId="{1FA96307-C8E5-4462-8D94-A3E49959911C}" type="pres">
      <dgm:prSet presAssocID="{808EB212-5446-41AD-9EAF-3713D9AB3C9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11C467F-282A-471C-AD0C-288CC844855D}" type="pres">
      <dgm:prSet presAssocID="{808EB212-5446-41AD-9EAF-3713D9AB3C99}" presName="negativeSpace" presStyleCnt="0"/>
      <dgm:spPr/>
    </dgm:pt>
    <dgm:pt modelId="{18BB19F9-18A7-4D36-8635-7DBFB13DDD88}" type="pres">
      <dgm:prSet presAssocID="{808EB212-5446-41AD-9EAF-3713D9AB3C9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3EDA913-1C81-459A-BE8A-D731B27C42C4}" type="presOf" srcId="{F52C32E8-3A9B-49E7-83F3-B95BE61B0B64}" destId="{D006B5FA-6C99-47BE-9EC8-83A26E3228A6}" srcOrd="0" destOrd="1" presId="urn:microsoft.com/office/officeart/2005/8/layout/list1"/>
    <dgm:cxn modelId="{D9805E1E-63CC-48F2-B486-C6E54C3AB448}" type="presOf" srcId="{68694DB4-860C-4EF6-B4F5-DA1FAB6533AA}" destId="{D006B5FA-6C99-47BE-9EC8-83A26E3228A6}" srcOrd="0" destOrd="2" presId="urn:microsoft.com/office/officeart/2005/8/layout/list1"/>
    <dgm:cxn modelId="{D6CD8826-5703-4C41-B80B-9CBFFC3E4E19}" type="presOf" srcId="{7F21997A-D4B6-4D62-BC78-401F47614AC8}" destId="{D006B5FA-6C99-47BE-9EC8-83A26E3228A6}" srcOrd="0" destOrd="3" presId="urn:microsoft.com/office/officeart/2005/8/layout/list1"/>
    <dgm:cxn modelId="{744D2032-CEC1-466C-A431-2400C76FAACE}" srcId="{781E31AC-FD15-4C08-B61F-FF4F0B8BB326}" destId="{68694DB4-860C-4EF6-B4F5-DA1FAB6533AA}" srcOrd="2" destOrd="0" parTransId="{B437ECFB-EA4D-4C9E-965F-647709B7515A}" sibTransId="{45E4FF01-5BDF-4CB9-B33A-F295564EFDB1}"/>
    <dgm:cxn modelId="{83C4D735-DD90-4EB5-B677-BFC758749489}" type="presOf" srcId="{F26AD555-C920-422A-93DB-89BB472ADA17}" destId="{FBFE7F02-26E9-45A7-91F1-84C705882801}" srcOrd="0" destOrd="0" presId="urn:microsoft.com/office/officeart/2005/8/layout/list1"/>
    <dgm:cxn modelId="{49587D3B-0A6F-4140-A64F-6C849A80F13F}" type="presOf" srcId="{DE169D93-6991-4B8A-A701-29A559B94E11}" destId="{A2ECE593-9135-4234-BCD7-9DFB427048F4}" srcOrd="0" destOrd="0" presId="urn:microsoft.com/office/officeart/2005/8/layout/list1"/>
    <dgm:cxn modelId="{32F32649-2E95-430A-BC1A-A4E630776B00}" type="presOf" srcId="{1C40AD7F-9329-480C-9F31-6E4404D70AB5}" destId="{D006B5FA-6C99-47BE-9EC8-83A26E3228A6}" srcOrd="0" destOrd="0" presId="urn:microsoft.com/office/officeart/2005/8/layout/list1"/>
    <dgm:cxn modelId="{FDA7196E-1DBE-4495-8D32-B36B135A6487}" type="presOf" srcId="{808EB212-5446-41AD-9EAF-3713D9AB3C99}" destId="{6025F6C2-A7D8-49EB-B3EC-B7FC162F522E}" srcOrd="0" destOrd="0" presId="urn:microsoft.com/office/officeart/2005/8/layout/list1"/>
    <dgm:cxn modelId="{1A7A0D7D-233F-47E9-B2E5-6641C287DEB0}" type="presOf" srcId="{781E31AC-FD15-4C08-B61F-FF4F0B8BB326}" destId="{E3E0FE81-4D75-4DE9-9074-8EFD6E212294}" srcOrd="1" destOrd="0" presId="urn:microsoft.com/office/officeart/2005/8/layout/list1"/>
    <dgm:cxn modelId="{EB157495-82FB-4936-A4E7-AA44215CFE7B}" srcId="{F26AD555-C920-422A-93DB-89BB472ADA17}" destId="{781E31AC-FD15-4C08-B61F-FF4F0B8BB326}" srcOrd="1" destOrd="0" parTransId="{17223013-34B4-48F8-B5D2-D4E9E4E915FD}" sibTransId="{E6941D01-A3F8-44A1-A598-15C83A470B39}"/>
    <dgm:cxn modelId="{9ED0679C-9C3B-4D8F-9CBC-B454516A6617}" srcId="{781E31AC-FD15-4C08-B61F-FF4F0B8BB326}" destId="{1C40AD7F-9329-480C-9F31-6E4404D70AB5}" srcOrd="0" destOrd="0" parTransId="{5C17E11E-8B1E-47DE-B4F4-6FB708D1DB2B}" sibTransId="{CDF0F936-A67E-4B1F-8D68-2A31D127C835}"/>
    <dgm:cxn modelId="{165BBA9C-34C7-4310-BBD2-FE64513A0F96}" type="presOf" srcId="{808EB212-5446-41AD-9EAF-3713D9AB3C99}" destId="{1FA96307-C8E5-4462-8D94-A3E49959911C}" srcOrd="1" destOrd="0" presId="urn:microsoft.com/office/officeart/2005/8/layout/list1"/>
    <dgm:cxn modelId="{7E42E2AA-9C9E-4DC7-8794-3C9812CB9B6D}" srcId="{F26AD555-C920-422A-93DB-89BB472ADA17}" destId="{808EB212-5446-41AD-9EAF-3713D9AB3C99}" srcOrd="2" destOrd="0" parTransId="{15710A11-19A2-4A2F-832D-5FEDD04C34F4}" sibTransId="{0A79659B-9771-4F3A-A75A-AE94ABBCCEE7}"/>
    <dgm:cxn modelId="{BCE79CAC-F9C2-4615-853B-5A35150E7404}" type="presOf" srcId="{781E31AC-FD15-4C08-B61F-FF4F0B8BB326}" destId="{A5C7A71E-8DB1-4262-BF22-E99C5FA74185}" srcOrd="0" destOrd="0" presId="urn:microsoft.com/office/officeart/2005/8/layout/list1"/>
    <dgm:cxn modelId="{037DF2C1-6F22-4BC3-8940-8F0F6EC3DCFD}" srcId="{F26AD555-C920-422A-93DB-89BB472ADA17}" destId="{DE169D93-6991-4B8A-A701-29A559B94E11}" srcOrd="0" destOrd="0" parTransId="{9254BD41-E61A-49F1-86B9-8B230588DC2E}" sibTransId="{4D135823-640A-4AF9-8948-719DB6081132}"/>
    <dgm:cxn modelId="{3915DCF1-2A86-4BA5-B04C-6F75D63C887C}" srcId="{781E31AC-FD15-4C08-B61F-FF4F0B8BB326}" destId="{F52C32E8-3A9B-49E7-83F3-B95BE61B0B64}" srcOrd="1" destOrd="0" parTransId="{BB83A80E-482C-44C7-BA93-81C0CA5F96B5}" sibTransId="{53E44AD8-E258-4B53-9CDD-186504F1BAD8}"/>
    <dgm:cxn modelId="{62614BF4-FC56-4FFF-BE3E-B412882487A0}" type="presOf" srcId="{DE169D93-6991-4B8A-A701-29A559B94E11}" destId="{A0BE5801-CAF4-4CE3-9BAE-F1C781AF80F5}" srcOrd="1" destOrd="0" presId="urn:microsoft.com/office/officeart/2005/8/layout/list1"/>
    <dgm:cxn modelId="{108F24FD-87A5-4323-8B0A-855E13400915}" srcId="{781E31AC-FD15-4C08-B61F-FF4F0B8BB326}" destId="{7F21997A-D4B6-4D62-BC78-401F47614AC8}" srcOrd="3" destOrd="0" parTransId="{6A66B064-411D-406E-A5FF-AB72671AE481}" sibTransId="{248090B9-C530-4445-862D-CAFAD94BA761}"/>
    <dgm:cxn modelId="{636C308B-5F44-4E7D-B797-F67C36F19B46}" type="presParOf" srcId="{FBFE7F02-26E9-45A7-91F1-84C705882801}" destId="{99D29BAB-DEBD-4E17-AD25-68962385FF8B}" srcOrd="0" destOrd="0" presId="urn:microsoft.com/office/officeart/2005/8/layout/list1"/>
    <dgm:cxn modelId="{0A35959A-9BBF-4D66-B895-AE67DD47D5F1}" type="presParOf" srcId="{99D29BAB-DEBD-4E17-AD25-68962385FF8B}" destId="{A2ECE593-9135-4234-BCD7-9DFB427048F4}" srcOrd="0" destOrd="0" presId="urn:microsoft.com/office/officeart/2005/8/layout/list1"/>
    <dgm:cxn modelId="{124920E5-07E2-40CB-8092-58EA772640E9}" type="presParOf" srcId="{99D29BAB-DEBD-4E17-AD25-68962385FF8B}" destId="{A0BE5801-CAF4-4CE3-9BAE-F1C781AF80F5}" srcOrd="1" destOrd="0" presId="urn:microsoft.com/office/officeart/2005/8/layout/list1"/>
    <dgm:cxn modelId="{683DC7F4-8211-40B3-9E3B-FE089D32E288}" type="presParOf" srcId="{FBFE7F02-26E9-45A7-91F1-84C705882801}" destId="{F693E0A4-E625-41B5-BD50-01B1442FD0D2}" srcOrd="1" destOrd="0" presId="urn:microsoft.com/office/officeart/2005/8/layout/list1"/>
    <dgm:cxn modelId="{C9CCA745-C207-46E8-95D3-7CAD9CFC27B6}" type="presParOf" srcId="{FBFE7F02-26E9-45A7-91F1-84C705882801}" destId="{39A62783-A4D1-40D3-B94D-A6379137EE52}" srcOrd="2" destOrd="0" presId="urn:microsoft.com/office/officeart/2005/8/layout/list1"/>
    <dgm:cxn modelId="{5B4DC232-71A4-465D-8AED-4140838E5B17}" type="presParOf" srcId="{FBFE7F02-26E9-45A7-91F1-84C705882801}" destId="{4EDA1B81-1032-4F62-BCE8-83DDD29D0334}" srcOrd="3" destOrd="0" presId="urn:microsoft.com/office/officeart/2005/8/layout/list1"/>
    <dgm:cxn modelId="{804B6CEE-8B9C-415B-BE45-6379E8EF1B29}" type="presParOf" srcId="{FBFE7F02-26E9-45A7-91F1-84C705882801}" destId="{1567A7FE-21F8-49EF-A948-ED0A9570ED1D}" srcOrd="4" destOrd="0" presId="urn:microsoft.com/office/officeart/2005/8/layout/list1"/>
    <dgm:cxn modelId="{C96CEFA9-3EE5-4F24-B95E-DCCE48C45F01}" type="presParOf" srcId="{1567A7FE-21F8-49EF-A948-ED0A9570ED1D}" destId="{A5C7A71E-8DB1-4262-BF22-E99C5FA74185}" srcOrd="0" destOrd="0" presId="urn:microsoft.com/office/officeart/2005/8/layout/list1"/>
    <dgm:cxn modelId="{8812221A-10ED-48F3-978B-623A8F7BA43A}" type="presParOf" srcId="{1567A7FE-21F8-49EF-A948-ED0A9570ED1D}" destId="{E3E0FE81-4D75-4DE9-9074-8EFD6E212294}" srcOrd="1" destOrd="0" presId="urn:microsoft.com/office/officeart/2005/8/layout/list1"/>
    <dgm:cxn modelId="{81A0139E-7B3D-427E-8754-B4C036E8BB68}" type="presParOf" srcId="{FBFE7F02-26E9-45A7-91F1-84C705882801}" destId="{FBBB082E-5348-4729-B75B-421D72F53F78}" srcOrd="5" destOrd="0" presId="urn:microsoft.com/office/officeart/2005/8/layout/list1"/>
    <dgm:cxn modelId="{B53D8160-D0C4-4D3D-97D0-B558DE571C47}" type="presParOf" srcId="{FBFE7F02-26E9-45A7-91F1-84C705882801}" destId="{D006B5FA-6C99-47BE-9EC8-83A26E3228A6}" srcOrd="6" destOrd="0" presId="urn:microsoft.com/office/officeart/2005/8/layout/list1"/>
    <dgm:cxn modelId="{E479C9A6-5121-4F5A-9D58-F310B261CD80}" type="presParOf" srcId="{FBFE7F02-26E9-45A7-91F1-84C705882801}" destId="{FFE4B2AD-F6F3-48C0-B350-F17EF4D92423}" srcOrd="7" destOrd="0" presId="urn:microsoft.com/office/officeart/2005/8/layout/list1"/>
    <dgm:cxn modelId="{4550DCDB-D56D-43CB-8952-17FF50BA3D2D}" type="presParOf" srcId="{FBFE7F02-26E9-45A7-91F1-84C705882801}" destId="{EFB5C0B8-2F2E-4AC9-B0AE-C8124F40E8D1}" srcOrd="8" destOrd="0" presId="urn:microsoft.com/office/officeart/2005/8/layout/list1"/>
    <dgm:cxn modelId="{CAAB3021-2D00-47B9-AE25-B5996E351215}" type="presParOf" srcId="{EFB5C0B8-2F2E-4AC9-B0AE-C8124F40E8D1}" destId="{6025F6C2-A7D8-49EB-B3EC-B7FC162F522E}" srcOrd="0" destOrd="0" presId="urn:microsoft.com/office/officeart/2005/8/layout/list1"/>
    <dgm:cxn modelId="{3B6DC821-BB75-461F-A9E0-E0CA2770186D}" type="presParOf" srcId="{EFB5C0B8-2F2E-4AC9-B0AE-C8124F40E8D1}" destId="{1FA96307-C8E5-4462-8D94-A3E49959911C}" srcOrd="1" destOrd="0" presId="urn:microsoft.com/office/officeart/2005/8/layout/list1"/>
    <dgm:cxn modelId="{E28E507D-F5F0-4A7D-BCC8-D691815D55EC}" type="presParOf" srcId="{FBFE7F02-26E9-45A7-91F1-84C705882801}" destId="{911C467F-282A-471C-AD0C-288CC844855D}" srcOrd="9" destOrd="0" presId="urn:microsoft.com/office/officeart/2005/8/layout/list1"/>
    <dgm:cxn modelId="{6B06370D-7853-4F59-85C7-A33C0F58C697}" type="presParOf" srcId="{FBFE7F02-26E9-45A7-91F1-84C705882801}" destId="{18BB19F9-18A7-4D36-8635-7DBFB13DDD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17DE59-8FC2-4586-9B9D-5245AEBA34C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A6B285-C298-4EB5-B9D1-DF50E4624CE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l-PL"/>
            <a:t>Klasa enumeracyjna</a:t>
          </a:r>
          <a:endParaRPr lang="en-US"/>
        </a:p>
      </dgm:t>
    </dgm:pt>
    <dgm:pt modelId="{A8A3389E-FDCC-4D04-9208-E2BE0D134785}" type="parTrans" cxnId="{6C7C8276-7201-4E23-BE58-64B1B6EA6A6D}">
      <dgm:prSet/>
      <dgm:spPr/>
      <dgm:t>
        <a:bodyPr/>
        <a:lstStyle/>
        <a:p>
          <a:endParaRPr lang="en-US"/>
        </a:p>
      </dgm:t>
    </dgm:pt>
    <dgm:pt modelId="{66319954-7CDF-4586-A355-9A68E0F84EDC}" type="sibTrans" cxnId="{6C7C8276-7201-4E23-BE58-64B1B6EA6A6D}">
      <dgm:prSet/>
      <dgm:spPr/>
      <dgm:t>
        <a:bodyPr/>
        <a:lstStyle/>
        <a:p>
          <a:endParaRPr lang="en-US"/>
        </a:p>
      </dgm:t>
    </dgm:pt>
    <dgm:pt modelId="{A95F4DF4-483B-4399-AEA8-4543D986F27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l-PL"/>
            <a:t>Przechowuje informacje o rozmiarze labiryntu </a:t>
          </a:r>
          <a:endParaRPr lang="en-US"/>
        </a:p>
      </dgm:t>
    </dgm:pt>
    <dgm:pt modelId="{1EDF2387-BF3F-43FD-8E45-C0EF4C257036}" type="parTrans" cxnId="{EE2188A0-DD0B-4F00-A360-2F252CB169F5}">
      <dgm:prSet/>
      <dgm:spPr/>
      <dgm:t>
        <a:bodyPr/>
        <a:lstStyle/>
        <a:p>
          <a:endParaRPr lang="en-US"/>
        </a:p>
      </dgm:t>
    </dgm:pt>
    <dgm:pt modelId="{D6474951-DCCA-45E9-8A95-A72AD63B1E9D}" type="sibTrans" cxnId="{EE2188A0-DD0B-4F00-A360-2F252CB169F5}">
      <dgm:prSet/>
      <dgm:spPr/>
      <dgm:t>
        <a:bodyPr/>
        <a:lstStyle/>
        <a:p>
          <a:endParaRPr lang="en-US"/>
        </a:p>
      </dgm:t>
    </dgm:pt>
    <dgm:pt modelId="{54B7F341-31CA-48B2-8D3F-2F713FA1E2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l-PL"/>
            <a:t>Enumeracja ta zawiera trzy elementy: </a:t>
          </a:r>
          <a:endParaRPr lang="en-US"/>
        </a:p>
      </dgm:t>
    </dgm:pt>
    <dgm:pt modelId="{0213F150-643E-41A1-B6DF-1BF48778C1FB}" type="parTrans" cxnId="{7CF8483F-838E-4507-A729-5E9DF8C910F0}">
      <dgm:prSet/>
      <dgm:spPr/>
      <dgm:t>
        <a:bodyPr/>
        <a:lstStyle/>
        <a:p>
          <a:endParaRPr lang="en-US"/>
        </a:p>
      </dgm:t>
    </dgm:pt>
    <dgm:pt modelId="{18CA8F7E-E9A3-4711-8E8C-BECBC4AA2F11}" type="sibTrans" cxnId="{7CF8483F-838E-4507-A729-5E9DF8C910F0}">
      <dgm:prSet/>
      <dgm:spPr/>
      <dgm:t>
        <a:bodyPr/>
        <a:lstStyle/>
        <a:p>
          <a:endParaRPr lang="en-US"/>
        </a:p>
      </dgm:t>
    </dgm:pt>
    <dgm:pt modelId="{E6FB7F41-26F6-4383-8511-D11243A82A8F}">
      <dgm:prSet/>
      <dgm:spPr/>
      <dgm:t>
        <a:bodyPr/>
        <a:lstStyle/>
        <a:p>
          <a:r>
            <a:rPr lang="pl-PL"/>
            <a:t>SMALL</a:t>
          </a:r>
          <a:endParaRPr lang="en-US"/>
        </a:p>
      </dgm:t>
    </dgm:pt>
    <dgm:pt modelId="{64C9616B-2D1A-4E01-A94F-B088B1113420}" type="parTrans" cxnId="{DCE940D3-5961-48AD-B7C3-627E4CBBF746}">
      <dgm:prSet/>
      <dgm:spPr/>
      <dgm:t>
        <a:bodyPr/>
        <a:lstStyle/>
        <a:p>
          <a:endParaRPr lang="en-US"/>
        </a:p>
      </dgm:t>
    </dgm:pt>
    <dgm:pt modelId="{D828B21F-757C-4BA7-8A66-B453C1A9391B}" type="sibTrans" cxnId="{DCE940D3-5961-48AD-B7C3-627E4CBBF746}">
      <dgm:prSet/>
      <dgm:spPr/>
      <dgm:t>
        <a:bodyPr/>
        <a:lstStyle/>
        <a:p>
          <a:endParaRPr lang="en-US"/>
        </a:p>
      </dgm:t>
    </dgm:pt>
    <dgm:pt modelId="{29ABC9D0-AFDE-4AE1-BD40-CABF20739204}">
      <dgm:prSet/>
      <dgm:spPr/>
      <dgm:t>
        <a:bodyPr/>
        <a:lstStyle/>
        <a:p>
          <a:r>
            <a:rPr lang="pl-PL"/>
            <a:t>MEDIUM</a:t>
          </a:r>
          <a:endParaRPr lang="en-US"/>
        </a:p>
      </dgm:t>
    </dgm:pt>
    <dgm:pt modelId="{809728A6-47C7-4EA8-9AC1-A728C2BDE47C}" type="parTrans" cxnId="{67007381-1220-431E-9735-49D2CB54839C}">
      <dgm:prSet/>
      <dgm:spPr/>
      <dgm:t>
        <a:bodyPr/>
        <a:lstStyle/>
        <a:p>
          <a:endParaRPr lang="en-US"/>
        </a:p>
      </dgm:t>
    </dgm:pt>
    <dgm:pt modelId="{5D0B2D98-03A0-46DB-86F2-6D1DF40F1E75}" type="sibTrans" cxnId="{67007381-1220-431E-9735-49D2CB54839C}">
      <dgm:prSet/>
      <dgm:spPr/>
      <dgm:t>
        <a:bodyPr/>
        <a:lstStyle/>
        <a:p>
          <a:endParaRPr lang="en-US"/>
        </a:p>
      </dgm:t>
    </dgm:pt>
    <dgm:pt modelId="{6640B172-C7E2-46F0-9357-0135B7A8096A}">
      <dgm:prSet/>
      <dgm:spPr/>
      <dgm:t>
        <a:bodyPr/>
        <a:lstStyle/>
        <a:p>
          <a:r>
            <a:rPr lang="pl-PL"/>
            <a:t>BIG</a:t>
          </a:r>
          <a:endParaRPr lang="en-US"/>
        </a:p>
      </dgm:t>
    </dgm:pt>
    <dgm:pt modelId="{1A376470-FBCD-4C40-999B-1331A1D5D350}" type="parTrans" cxnId="{7CA85A64-F628-4638-9E85-A9AF8774AFC6}">
      <dgm:prSet/>
      <dgm:spPr/>
      <dgm:t>
        <a:bodyPr/>
        <a:lstStyle/>
        <a:p>
          <a:endParaRPr lang="en-US"/>
        </a:p>
      </dgm:t>
    </dgm:pt>
    <dgm:pt modelId="{41E0723B-F9E9-4F6E-8718-185DFE2050C8}" type="sibTrans" cxnId="{7CA85A64-F628-4638-9E85-A9AF8774AFC6}">
      <dgm:prSet/>
      <dgm:spPr/>
      <dgm:t>
        <a:bodyPr/>
        <a:lstStyle/>
        <a:p>
          <a:endParaRPr lang="en-US"/>
        </a:p>
      </dgm:t>
    </dgm:pt>
    <dgm:pt modelId="{195C3584-768B-4933-B7B9-310F82C6BED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l-PL"/>
            <a:t>Używana przez inne klasy</a:t>
          </a:r>
          <a:endParaRPr lang="en-US"/>
        </a:p>
      </dgm:t>
    </dgm:pt>
    <dgm:pt modelId="{E1C78F10-F87D-4746-AD2A-825FA9212F21}" type="parTrans" cxnId="{6BF732B7-0477-45E6-AF52-8999647AE6CE}">
      <dgm:prSet/>
      <dgm:spPr/>
      <dgm:t>
        <a:bodyPr/>
        <a:lstStyle/>
        <a:p>
          <a:endParaRPr lang="en-US"/>
        </a:p>
      </dgm:t>
    </dgm:pt>
    <dgm:pt modelId="{D2F96B99-C329-43EC-843F-6B5116648792}" type="sibTrans" cxnId="{6BF732B7-0477-45E6-AF52-8999647AE6CE}">
      <dgm:prSet/>
      <dgm:spPr/>
      <dgm:t>
        <a:bodyPr/>
        <a:lstStyle/>
        <a:p>
          <a:endParaRPr lang="en-US"/>
        </a:p>
      </dgm:t>
    </dgm:pt>
    <dgm:pt modelId="{043BADFA-2556-4132-BCD0-F806E560470B}" type="pres">
      <dgm:prSet presAssocID="{6317DE59-8FC2-4586-9B9D-5245AEBA34C4}" presName="linear" presStyleCnt="0">
        <dgm:presLayoutVars>
          <dgm:dir/>
          <dgm:animLvl val="lvl"/>
          <dgm:resizeHandles val="exact"/>
        </dgm:presLayoutVars>
      </dgm:prSet>
      <dgm:spPr/>
    </dgm:pt>
    <dgm:pt modelId="{6087FF78-31B8-490B-ADC9-088041952371}" type="pres">
      <dgm:prSet presAssocID="{56A6B285-C298-4EB5-B9D1-DF50E4624CEF}" presName="parentLin" presStyleCnt="0"/>
      <dgm:spPr/>
    </dgm:pt>
    <dgm:pt modelId="{B8EF2566-4611-4D23-8F3D-947350094FC1}" type="pres">
      <dgm:prSet presAssocID="{56A6B285-C298-4EB5-B9D1-DF50E4624CEF}" presName="parentLeftMargin" presStyleLbl="node1" presStyleIdx="0" presStyleCnt="4"/>
      <dgm:spPr/>
    </dgm:pt>
    <dgm:pt modelId="{541FDDB5-D574-47F1-BA5F-EC77BB8156A8}" type="pres">
      <dgm:prSet presAssocID="{56A6B285-C298-4EB5-B9D1-DF50E4624C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04948E-8220-4A64-ACF0-A1C45201206B}" type="pres">
      <dgm:prSet presAssocID="{56A6B285-C298-4EB5-B9D1-DF50E4624CEF}" presName="negativeSpace" presStyleCnt="0"/>
      <dgm:spPr/>
    </dgm:pt>
    <dgm:pt modelId="{F65B2AD4-1C1A-45A8-80A4-90A445DBD0D6}" type="pres">
      <dgm:prSet presAssocID="{56A6B285-C298-4EB5-B9D1-DF50E4624CEF}" presName="childText" presStyleLbl="conFgAcc1" presStyleIdx="0" presStyleCnt="4">
        <dgm:presLayoutVars>
          <dgm:bulletEnabled val="1"/>
        </dgm:presLayoutVars>
      </dgm:prSet>
      <dgm:spPr/>
    </dgm:pt>
    <dgm:pt modelId="{68499DE6-2826-48AA-8DAA-A1AEBE7BD561}" type="pres">
      <dgm:prSet presAssocID="{66319954-7CDF-4586-A355-9A68E0F84EDC}" presName="spaceBetweenRectangles" presStyleCnt="0"/>
      <dgm:spPr/>
    </dgm:pt>
    <dgm:pt modelId="{570576F4-15E2-4D70-8ABD-62D09CE3CBBF}" type="pres">
      <dgm:prSet presAssocID="{A95F4DF4-483B-4399-AEA8-4543D986F27A}" presName="parentLin" presStyleCnt="0"/>
      <dgm:spPr/>
    </dgm:pt>
    <dgm:pt modelId="{5E3E4BDE-9131-4D46-9223-C1E54224D3F5}" type="pres">
      <dgm:prSet presAssocID="{A95F4DF4-483B-4399-AEA8-4543D986F27A}" presName="parentLeftMargin" presStyleLbl="node1" presStyleIdx="0" presStyleCnt="4"/>
      <dgm:spPr/>
    </dgm:pt>
    <dgm:pt modelId="{4C311577-C206-4E6B-9CD4-690580225F87}" type="pres">
      <dgm:prSet presAssocID="{A95F4DF4-483B-4399-AEA8-4543D986F2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6CC909-3628-4E2F-8368-5926081E3EF1}" type="pres">
      <dgm:prSet presAssocID="{A95F4DF4-483B-4399-AEA8-4543D986F27A}" presName="negativeSpace" presStyleCnt="0"/>
      <dgm:spPr/>
    </dgm:pt>
    <dgm:pt modelId="{AAACCBF9-296F-47CE-889C-097269418CC6}" type="pres">
      <dgm:prSet presAssocID="{A95F4DF4-483B-4399-AEA8-4543D986F27A}" presName="childText" presStyleLbl="conFgAcc1" presStyleIdx="1" presStyleCnt="4">
        <dgm:presLayoutVars>
          <dgm:bulletEnabled val="1"/>
        </dgm:presLayoutVars>
      </dgm:prSet>
      <dgm:spPr/>
    </dgm:pt>
    <dgm:pt modelId="{889581D7-25B1-476A-A9E8-3A56BACC1365}" type="pres">
      <dgm:prSet presAssocID="{D6474951-DCCA-45E9-8A95-A72AD63B1E9D}" presName="spaceBetweenRectangles" presStyleCnt="0"/>
      <dgm:spPr/>
    </dgm:pt>
    <dgm:pt modelId="{6F6D3F24-5102-467B-9E3E-03A42BF277A3}" type="pres">
      <dgm:prSet presAssocID="{54B7F341-31CA-48B2-8D3F-2F713FA1E297}" presName="parentLin" presStyleCnt="0"/>
      <dgm:spPr/>
    </dgm:pt>
    <dgm:pt modelId="{8A394815-C3D6-4499-8E01-68AF52C0BB5A}" type="pres">
      <dgm:prSet presAssocID="{54B7F341-31CA-48B2-8D3F-2F713FA1E297}" presName="parentLeftMargin" presStyleLbl="node1" presStyleIdx="1" presStyleCnt="4"/>
      <dgm:spPr/>
    </dgm:pt>
    <dgm:pt modelId="{9FACA2A9-1985-4F54-B255-3C1D1036F2E3}" type="pres">
      <dgm:prSet presAssocID="{54B7F341-31CA-48B2-8D3F-2F713FA1E2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B1DC1F-90AC-432F-9B0A-AAA12B1A54A5}" type="pres">
      <dgm:prSet presAssocID="{54B7F341-31CA-48B2-8D3F-2F713FA1E297}" presName="negativeSpace" presStyleCnt="0"/>
      <dgm:spPr/>
    </dgm:pt>
    <dgm:pt modelId="{B2B5C7CF-ACBD-4547-9691-799C343E379E}" type="pres">
      <dgm:prSet presAssocID="{54B7F341-31CA-48B2-8D3F-2F713FA1E297}" presName="childText" presStyleLbl="conFgAcc1" presStyleIdx="2" presStyleCnt="4">
        <dgm:presLayoutVars>
          <dgm:bulletEnabled val="1"/>
        </dgm:presLayoutVars>
      </dgm:prSet>
      <dgm:spPr/>
    </dgm:pt>
    <dgm:pt modelId="{3F32E9FE-8FF8-4241-B243-4FB20D5E1FAA}" type="pres">
      <dgm:prSet presAssocID="{18CA8F7E-E9A3-4711-8E8C-BECBC4AA2F11}" presName="spaceBetweenRectangles" presStyleCnt="0"/>
      <dgm:spPr/>
    </dgm:pt>
    <dgm:pt modelId="{F1AB21A6-3C9C-4C2C-971F-D20EF89833CF}" type="pres">
      <dgm:prSet presAssocID="{195C3584-768B-4933-B7B9-310F82C6BED7}" presName="parentLin" presStyleCnt="0"/>
      <dgm:spPr/>
    </dgm:pt>
    <dgm:pt modelId="{E08EE763-325F-47D3-910C-41A7E4EDAD21}" type="pres">
      <dgm:prSet presAssocID="{195C3584-768B-4933-B7B9-310F82C6BED7}" presName="parentLeftMargin" presStyleLbl="node1" presStyleIdx="2" presStyleCnt="4"/>
      <dgm:spPr/>
    </dgm:pt>
    <dgm:pt modelId="{49498979-60E5-4CEF-AC72-940CB3071F54}" type="pres">
      <dgm:prSet presAssocID="{195C3584-768B-4933-B7B9-310F82C6BE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4C6B1E9-EC21-4260-B422-325455BD8CFC}" type="pres">
      <dgm:prSet presAssocID="{195C3584-768B-4933-B7B9-310F82C6BED7}" presName="negativeSpace" presStyleCnt="0"/>
      <dgm:spPr/>
    </dgm:pt>
    <dgm:pt modelId="{EA7AE1F6-4AA4-48EB-8820-108D2BA4BF7C}" type="pres">
      <dgm:prSet presAssocID="{195C3584-768B-4933-B7B9-310F82C6BE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B52C608-A27E-4866-AE28-D922A8877B4A}" type="presOf" srcId="{E6FB7F41-26F6-4383-8511-D11243A82A8F}" destId="{B2B5C7CF-ACBD-4547-9691-799C343E379E}" srcOrd="0" destOrd="0" presId="urn:microsoft.com/office/officeart/2005/8/layout/list1"/>
    <dgm:cxn modelId="{7641A40D-F66E-40DF-AF19-9037A6191004}" type="presOf" srcId="{6317DE59-8FC2-4586-9B9D-5245AEBA34C4}" destId="{043BADFA-2556-4132-BCD0-F806E560470B}" srcOrd="0" destOrd="0" presId="urn:microsoft.com/office/officeart/2005/8/layout/list1"/>
    <dgm:cxn modelId="{989E4423-0FDF-4997-A6A2-050DAF053A90}" type="presOf" srcId="{54B7F341-31CA-48B2-8D3F-2F713FA1E297}" destId="{9FACA2A9-1985-4F54-B255-3C1D1036F2E3}" srcOrd="1" destOrd="0" presId="urn:microsoft.com/office/officeart/2005/8/layout/list1"/>
    <dgm:cxn modelId="{B497E327-CFEA-459F-A9E7-2371E0049BB1}" type="presOf" srcId="{A95F4DF4-483B-4399-AEA8-4543D986F27A}" destId="{5E3E4BDE-9131-4D46-9223-C1E54224D3F5}" srcOrd="0" destOrd="0" presId="urn:microsoft.com/office/officeart/2005/8/layout/list1"/>
    <dgm:cxn modelId="{BC31CE36-AD42-46A1-A699-7F6015D34FF2}" type="presOf" srcId="{A95F4DF4-483B-4399-AEA8-4543D986F27A}" destId="{4C311577-C206-4E6B-9CD4-690580225F87}" srcOrd="1" destOrd="0" presId="urn:microsoft.com/office/officeart/2005/8/layout/list1"/>
    <dgm:cxn modelId="{7CF8483F-838E-4507-A729-5E9DF8C910F0}" srcId="{6317DE59-8FC2-4586-9B9D-5245AEBA34C4}" destId="{54B7F341-31CA-48B2-8D3F-2F713FA1E297}" srcOrd="2" destOrd="0" parTransId="{0213F150-643E-41A1-B6DF-1BF48778C1FB}" sibTransId="{18CA8F7E-E9A3-4711-8E8C-BECBC4AA2F11}"/>
    <dgm:cxn modelId="{7CA85A64-F628-4638-9E85-A9AF8774AFC6}" srcId="{54B7F341-31CA-48B2-8D3F-2F713FA1E297}" destId="{6640B172-C7E2-46F0-9357-0135B7A8096A}" srcOrd="2" destOrd="0" parTransId="{1A376470-FBCD-4C40-999B-1331A1D5D350}" sibTransId="{41E0723B-F9E9-4F6E-8718-185DFE2050C8}"/>
    <dgm:cxn modelId="{DACA5C6C-2CF4-4DEE-B5B9-15B3D7B19C22}" type="presOf" srcId="{195C3584-768B-4933-B7B9-310F82C6BED7}" destId="{E08EE763-325F-47D3-910C-41A7E4EDAD21}" srcOrd="0" destOrd="0" presId="urn:microsoft.com/office/officeart/2005/8/layout/list1"/>
    <dgm:cxn modelId="{6C7C8276-7201-4E23-BE58-64B1B6EA6A6D}" srcId="{6317DE59-8FC2-4586-9B9D-5245AEBA34C4}" destId="{56A6B285-C298-4EB5-B9D1-DF50E4624CEF}" srcOrd="0" destOrd="0" parTransId="{A8A3389E-FDCC-4D04-9208-E2BE0D134785}" sibTransId="{66319954-7CDF-4586-A355-9A68E0F84EDC}"/>
    <dgm:cxn modelId="{ADD5AB7C-8E23-499B-ABB1-43185965DADD}" type="presOf" srcId="{56A6B285-C298-4EB5-B9D1-DF50E4624CEF}" destId="{B8EF2566-4611-4D23-8F3D-947350094FC1}" srcOrd="0" destOrd="0" presId="urn:microsoft.com/office/officeart/2005/8/layout/list1"/>
    <dgm:cxn modelId="{67007381-1220-431E-9735-49D2CB54839C}" srcId="{54B7F341-31CA-48B2-8D3F-2F713FA1E297}" destId="{29ABC9D0-AFDE-4AE1-BD40-CABF20739204}" srcOrd="1" destOrd="0" parTransId="{809728A6-47C7-4EA8-9AC1-A728C2BDE47C}" sibTransId="{5D0B2D98-03A0-46DB-86F2-6D1DF40F1E75}"/>
    <dgm:cxn modelId="{EE2188A0-DD0B-4F00-A360-2F252CB169F5}" srcId="{6317DE59-8FC2-4586-9B9D-5245AEBA34C4}" destId="{A95F4DF4-483B-4399-AEA8-4543D986F27A}" srcOrd="1" destOrd="0" parTransId="{1EDF2387-BF3F-43FD-8E45-C0EF4C257036}" sibTransId="{D6474951-DCCA-45E9-8A95-A72AD63B1E9D}"/>
    <dgm:cxn modelId="{A5C5B8A7-7E80-4668-B6AF-0888DA1B70AE}" type="presOf" srcId="{54B7F341-31CA-48B2-8D3F-2F713FA1E297}" destId="{8A394815-C3D6-4499-8E01-68AF52C0BB5A}" srcOrd="0" destOrd="0" presId="urn:microsoft.com/office/officeart/2005/8/layout/list1"/>
    <dgm:cxn modelId="{6BF732B7-0477-45E6-AF52-8999647AE6CE}" srcId="{6317DE59-8FC2-4586-9B9D-5245AEBA34C4}" destId="{195C3584-768B-4933-B7B9-310F82C6BED7}" srcOrd="3" destOrd="0" parTransId="{E1C78F10-F87D-4746-AD2A-825FA9212F21}" sibTransId="{D2F96B99-C329-43EC-843F-6B5116648792}"/>
    <dgm:cxn modelId="{EDE8B8BA-E753-4686-B2BA-41753A567954}" type="presOf" srcId="{56A6B285-C298-4EB5-B9D1-DF50E4624CEF}" destId="{541FDDB5-D574-47F1-BA5F-EC77BB8156A8}" srcOrd="1" destOrd="0" presId="urn:microsoft.com/office/officeart/2005/8/layout/list1"/>
    <dgm:cxn modelId="{3E5D36BF-D0D9-45A2-8B11-3DE79FFE5287}" type="presOf" srcId="{6640B172-C7E2-46F0-9357-0135B7A8096A}" destId="{B2B5C7CF-ACBD-4547-9691-799C343E379E}" srcOrd="0" destOrd="2" presId="urn:microsoft.com/office/officeart/2005/8/layout/list1"/>
    <dgm:cxn modelId="{DCE940D3-5961-48AD-B7C3-627E4CBBF746}" srcId="{54B7F341-31CA-48B2-8D3F-2F713FA1E297}" destId="{E6FB7F41-26F6-4383-8511-D11243A82A8F}" srcOrd="0" destOrd="0" parTransId="{64C9616B-2D1A-4E01-A94F-B088B1113420}" sibTransId="{D828B21F-757C-4BA7-8A66-B453C1A9391B}"/>
    <dgm:cxn modelId="{798B45DC-E258-49E6-B491-D3D3983E0CB3}" type="presOf" srcId="{195C3584-768B-4933-B7B9-310F82C6BED7}" destId="{49498979-60E5-4CEF-AC72-940CB3071F54}" srcOrd="1" destOrd="0" presId="urn:microsoft.com/office/officeart/2005/8/layout/list1"/>
    <dgm:cxn modelId="{CF8B3AE7-9AEC-498A-A151-C5F721DCC4B7}" type="presOf" srcId="{29ABC9D0-AFDE-4AE1-BD40-CABF20739204}" destId="{B2B5C7CF-ACBD-4547-9691-799C343E379E}" srcOrd="0" destOrd="1" presId="urn:microsoft.com/office/officeart/2005/8/layout/list1"/>
    <dgm:cxn modelId="{1505773E-B3D2-4BAC-8593-E9BEA599DA6F}" type="presParOf" srcId="{043BADFA-2556-4132-BCD0-F806E560470B}" destId="{6087FF78-31B8-490B-ADC9-088041952371}" srcOrd="0" destOrd="0" presId="urn:microsoft.com/office/officeart/2005/8/layout/list1"/>
    <dgm:cxn modelId="{083FE1D3-BF2E-4271-9F95-A4AA61965F2B}" type="presParOf" srcId="{6087FF78-31B8-490B-ADC9-088041952371}" destId="{B8EF2566-4611-4D23-8F3D-947350094FC1}" srcOrd="0" destOrd="0" presId="urn:microsoft.com/office/officeart/2005/8/layout/list1"/>
    <dgm:cxn modelId="{2F296809-5618-494B-872C-747A79A40B2A}" type="presParOf" srcId="{6087FF78-31B8-490B-ADC9-088041952371}" destId="{541FDDB5-D574-47F1-BA5F-EC77BB8156A8}" srcOrd="1" destOrd="0" presId="urn:microsoft.com/office/officeart/2005/8/layout/list1"/>
    <dgm:cxn modelId="{BB11FD2F-129C-48BA-9AAA-52A8D987581C}" type="presParOf" srcId="{043BADFA-2556-4132-BCD0-F806E560470B}" destId="{E304948E-8220-4A64-ACF0-A1C45201206B}" srcOrd="1" destOrd="0" presId="urn:microsoft.com/office/officeart/2005/8/layout/list1"/>
    <dgm:cxn modelId="{0B18E59C-FE07-49BE-8B21-2A18B0119D19}" type="presParOf" srcId="{043BADFA-2556-4132-BCD0-F806E560470B}" destId="{F65B2AD4-1C1A-45A8-80A4-90A445DBD0D6}" srcOrd="2" destOrd="0" presId="urn:microsoft.com/office/officeart/2005/8/layout/list1"/>
    <dgm:cxn modelId="{B5FCA807-AB5F-481B-85E9-82A69887997E}" type="presParOf" srcId="{043BADFA-2556-4132-BCD0-F806E560470B}" destId="{68499DE6-2826-48AA-8DAA-A1AEBE7BD561}" srcOrd="3" destOrd="0" presId="urn:microsoft.com/office/officeart/2005/8/layout/list1"/>
    <dgm:cxn modelId="{D716E456-8218-4AB2-B70E-65878988EE1E}" type="presParOf" srcId="{043BADFA-2556-4132-BCD0-F806E560470B}" destId="{570576F4-15E2-4D70-8ABD-62D09CE3CBBF}" srcOrd="4" destOrd="0" presId="urn:microsoft.com/office/officeart/2005/8/layout/list1"/>
    <dgm:cxn modelId="{C71EC1CD-78B0-4005-A711-FC34AE8858EB}" type="presParOf" srcId="{570576F4-15E2-4D70-8ABD-62D09CE3CBBF}" destId="{5E3E4BDE-9131-4D46-9223-C1E54224D3F5}" srcOrd="0" destOrd="0" presId="urn:microsoft.com/office/officeart/2005/8/layout/list1"/>
    <dgm:cxn modelId="{E300968A-B9EE-41B1-AC39-B2864E53F7EE}" type="presParOf" srcId="{570576F4-15E2-4D70-8ABD-62D09CE3CBBF}" destId="{4C311577-C206-4E6B-9CD4-690580225F87}" srcOrd="1" destOrd="0" presId="urn:microsoft.com/office/officeart/2005/8/layout/list1"/>
    <dgm:cxn modelId="{F3FD8472-40E3-40DB-A740-073CBC72EC62}" type="presParOf" srcId="{043BADFA-2556-4132-BCD0-F806E560470B}" destId="{426CC909-3628-4E2F-8368-5926081E3EF1}" srcOrd="5" destOrd="0" presId="urn:microsoft.com/office/officeart/2005/8/layout/list1"/>
    <dgm:cxn modelId="{7C27E262-949F-4D5C-94BA-7B2B9C365A0F}" type="presParOf" srcId="{043BADFA-2556-4132-BCD0-F806E560470B}" destId="{AAACCBF9-296F-47CE-889C-097269418CC6}" srcOrd="6" destOrd="0" presId="urn:microsoft.com/office/officeart/2005/8/layout/list1"/>
    <dgm:cxn modelId="{C5C391BF-EC89-44E3-8B8D-F55EE2765852}" type="presParOf" srcId="{043BADFA-2556-4132-BCD0-F806E560470B}" destId="{889581D7-25B1-476A-A9E8-3A56BACC1365}" srcOrd="7" destOrd="0" presId="urn:microsoft.com/office/officeart/2005/8/layout/list1"/>
    <dgm:cxn modelId="{C3905676-5C04-4512-99AA-6D30E55E89DC}" type="presParOf" srcId="{043BADFA-2556-4132-BCD0-F806E560470B}" destId="{6F6D3F24-5102-467B-9E3E-03A42BF277A3}" srcOrd="8" destOrd="0" presId="urn:microsoft.com/office/officeart/2005/8/layout/list1"/>
    <dgm:cxn modelId="{C06FF907-B25D-4078-A3AE-272AC1345FDC}" type="presParOf" srcId="{6F6D3F24-5102-467B-9E3E-03A42BF277A3}" destId="{8A394815-C3D6-4499-8E01-68AF52C0BB5A}" srcOrd="0" destOrd="0" presId="urn:microsoft.com/office/officeart/2005/8/layout/list1"/>
    <dgm:cxn modelId="{E4B4B73A-F9F5-4850-B8AB-82A40371455F}" type="presParOf" srcId="{6F6D3F24-5102-467B-9E3E-03A42BF277A3}" destId="{9FACA2A9-1985-4F54-B255-3C1D1036F2E3}" srcOrd="1" destOrd="0" presId="urn:microsoft.com/office/officeart/2005/8/layout/list1"/>
    <dgm:cxn modelId="{4683C978-D7D7-4BD9-8B86-A0A2B0709102}" type="presParOf" srcId="{043BADFA-2556-4132-BCD0-F806E560470B}" destId="{12B1DC1F-90AC-432F-9B0A-AAA12B1A54A5}" srcOrd="9" destOrd="0" presId="urn:microsoft.com/office/officeart/2005/8/layout/list1"/>
    <dgm:cxn modelId="{27F6946D-C92F-4CCA-BE5B-796F818DF1FF}" type="presParOf" srcId="{043BADFA-2556-4132-BCD0-F806E560470B}" destId="{B2B5C7CF-ACBD-4547-9691-799C343E379E}" srcOrd="10" destOrd="0" presId="urn:microsoft.com/office/officeart/2005/8/layout/list1"/>
    <dgm:cxn modelId="{04CCABE5-92AE-4050-9EE6-5363F55CAC44}" type="presParOf" srcId="{043BADFA-2556-4132-BCD0-F806E560470B}" destId="{3F32E9FE-8FF8-4241-B243-4FB20D5E1FAA}" srcOrd="11" destOrd="0" presId="urn:microsoft.com/office/officeart/2005/8/layout/list1"/>
    <dgm:cxn modelId="{727E58DD-96A7-440B-8D81-4343854BF7FC}" type="presParOf" srcId="{043BADFA-2556-4132-BCD0-F806E560470B}" destId="{F1AB21A6-3C9C-4C2C-971F-D20EF89833CF}" srcOrd="12" destOrd="0" presId="urn:microsoft.com/office/officeart/2005/8/layout/list1"/>
    <dgm:cxn modelId="{FB4F9506-2F39-4037-BED6-DC0CBD6B9C7F}" type="presParOf" srcId="{F1AB21A6-3C9C-4C2C-971F-D20EF89833CF}" destId="{E08EE763-325F-47D3-910C-41A7E4EDAD21}" srcOrd="0" destOrd="0" presId="urn:microsoft.com/office/officeart/2005/8/layout/list1"/>
    <dgm:cxn modelId="{6E9D132B-672B-4887-B84F-73BC67119B6F}" type="presParOf" srcId="{F1AB21A6-3C9C-4C2C-971F-D20EF89833CF}" destId="{49498979-60E5-4CEF-AC72-940CB3071F54}" srcOrd="1" destOrd="0" presId="urn:microsoft.com/office/officeart/2005/8/layout/list1"/>
    <dgm:cxn modelId="{626D4F51-DD6D-4419-A585-7DF924805DEA}" type="presParOf" srcId="{043BADFA-2556-4132-BCD0-F806E560470B}" destId="{84C6B1E9-EC21-4260-B422-325455BD8CFC}" srcOrd="13" destOrd="0" presId="urn:microsoft.com/office/officeart/2005/8/layout/list1"/>
    <dgm:cxn modelId="{8A032469-AAB6-48F2-890A-39FBFD7E2030}" type="presParOf" srcId="{043BADFA-2556-4132-BCD0-F806E560470B}" destId="{EA7AE1F6-4AA4-48EB-8820-108D2BA4BF7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36BA5-CB3B-4FB2-A28E-401AF01374D1}">
      <dsp:nvSpPr>
        <dsp:cNvPr id="0" name=""/>
        <dsp:cNvSpPr/>
      </dsp:nvSpPr>
      <dsp:spPr>
        <a:xfrm>
          <a:off x="541734" y="348"/>
          <a:ext cx="2757040" cy="16542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Main</a:t>
          </a:r>
          <a:endParaRPr lang="en-US" sz="3000" kern="1200"/>
        </a:p>
      </dsp:txBody>
      <dsp:txXfrm>
        <a:off x="541734" y="348"/>
        <a:ext cx="2757040" cy="1654224"/>
      </dsp:txXfrm>
    </dsp:sp>
    <dsp:sp modelId="{73F46DB6-9CB4-4118-8BE2-0196A123F562}">
      <dsp:nvSpPr>
        <dsp:cNvPr id="0" name=""/>
        <dsp:cNvSpPr/>
      </dsp:nvSpPr>
      <dsp:spPr>
        <a:xfrm>
          <a:off x="3574479" y="348"/>
          <a:ext cx="2757040" cy="1654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MazeGenerator</a:t>
          </a:r>
          <a:endParaRPr lang="en-US" sz="3000" kern="1200"/>
        </a:p>
      </dsp:txBody>
      <dsp:txXfrm>
        <a:off x="3574479" y="348"/>
        <a:ext cx="2757040" cy="1654224"/>
      </dsp:txXfrm>
    </dsp:sp>
    <dsp:sp modelId="{5974CED4-35E1-4214-969A-098819CB7A76}">
      <dsp:nvSpPr>
        <dsp:cNvPr id="0" name=""/>
        <dsp:cNvSpPr/>
      </dsp:nvSpPr>
      <dsp:spPr>
        <a:xfrm>
          <a:off x="6607223" y="348"/>
          <a:ext cx="2757040" cy="16542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err="1"/>
            <a:t>MazeGraphics</a:t>
          </a:r>
          <a:endParaRPr lang="en-US" sz="3000" kern="1200"/>
        </a:p>
      </dsp:txBody>
      <dsp:txXfrm>
        <a:off x="6607223" y="348"/>
        <a:ext cx="2757040" cy="1654224"/>
      </dsp:txXfrm>
    </dsp:sp>
    <dsp:sp modelId="{10C0BE00-235C-488E-AEE3-58D32E0B0053}">
      <dsp:nvSpPr>
        <dsp:cNvPr id="0" name=""/>
        <dsp:cNvSpPr/>
      </dsp:nvSpPr>
      <dsp:spPr>
        <a:xfrm>
          <a:off x="541734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err="1"/>
            <a:t>MazeAttributes</a:t>
          </a:r>
          <a:endParaRPr lang="en-US" sz="3000" kern="1200"/>
        </a:p>
      </dsp:txBody>
      <dsp:txXfrm>
        <a:off x="541734" y="1930277"/>
        <a:ext cx="2757040" cy="1654224"/>
      </dsp:txXfrm>
    </dsp:sp>
    <dsp:sp modelId="{8ABC4CA0-9725-4927-B4E7-E794BFB58ECB}">
      <dsp:nvSpPr>
        <dsp:cNvPr id="0" name=""/>
        <dsp:cNvSpPr/>
      </dsp:nvSpPr>
      <dsp:spPr>
        <a:xfrm>
          <a:off x="3574479" y="1930277"/>
          <a:ext cx="2757040" cy="16542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err="1"/>
            <a:t>MazeCell</a:t>
          </a:r>
          <a:endParaRPr lang="en-US" sz="3000" kern="1200"/>
        </a:p>
      </dsp:txBody>
      <dsp:txXfrm>
        <a:off x="3574479" y="1930277"/>
        <a:ext cx="2757040" cy="1654224"/>
      </dsp:txXfrm>
    </dsp:sp>
    <dsp:sp modelId="{B0FE6F5F-D6FB-44D0-9030-C99E3C1EBBA5}">
      <dsp:nvSpPr>
        <dsp:cNvPr id="0" name=""/>
        <dsp:cNvSpPr/>
      </dsp:nvSpPr>
      <dsp:spPr>
        <a:xfrm>
          <a:off x="6607223" y="1930277"/>
          <a:ext cx="2757040" cy="16542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MazeSize</a:t>
          </a:r>
          <a:endParaRPr lang="en-US" sz="3000" kern="1200"/>
        </a:p>
      </dsp:txBody>
      <dsp:txXfrm>
        <a:off x="6607223" y="1930277"/>
        <a:ext cx="2757040" cy="1654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49D79-C9D4-4C27-96E8-F7E03159E22C}">
      <dsp:nvSpPr>
        <dsp:cNvPr id="0" name=""/>
        <dsp:cNvSpPr/>
      </dsp:nvSpPr>
      <dsp:spPr>
        <a:xfrm>
          <a:off x="0" y="0"/>
          <a:ext cx="7924799" cy="7886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Główna klasa programu</a:t>
          </a:r>
          <a:endParaRPr lang="en-US" sz="2200" kern="1200"/>
        </a:p>
      </dsp:txBody>
      <dsp:txXfrm>
        <a:off x="23099" y="23099"/>
        <a:ext cx="7007124" cy="742469"/>
      </dsp:txXfrm>
    </dsp:sp>
    <dsp:sp modelId="{7D258E37-51ED-4B4B-8C62-60437E3D2480}">
      <dsp:nvSpPr>
        <dsp:cNvPr id="0" name=""/>
        <dsp:cNvSpPr/>
      </dsp:nvSpPr>
      <dsp:spPr>
        <a:xfrm>
          <a:off x="663701" y="932061"/>
          <a:ext cx="7924799" cy="7886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tworzy interfejs graficzny użytkownika (GUI) </a:t>
          </a:r>
          <a:endParaRPr lang="en-US" sz="2200" kern="1200"/>
        </a:p>
      </dsp:txBody>
      <dsp:txXfrm>
        <a:off x="686800" y="955160"/>
        <a:ext cx="6702265" cy="742469"/>
      </dsp:txXfrm>
    </dsp:sp>
    <dsp:sp modelId="{F30A7B8E-0C9F-438C-B630-96D7072543E4}">
      <dsp:nvSpPr>
        <dsp:cNvPr id="0" name=""/>
        <dsp:cNvSpPr/>
      </dsp:nvSpPr>
      <dsp:spPr>
        <a:xfrm>
          <a:off x="1317497" y="1864122"/>
          <a:ext cx="7924799" cy="7886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wybór rozmiaru labiryntu (SMALL, MEDIUM, BIG) </a:t>
          </a:r>
          <a:endParaRPr lang="en-US" sz="2200" kern="1200"/>
        </a:p>
      </dsp:txBody>
      <dsp:txXfrm>
        <a:off x="1340596" y="1887221"/>
        <a:ext cx="6712171" cy="742468"/>
      </dsp:txXfrm>
    </dsp:sp>
    <dsp:sp modelId="{E36961E0-4320-4E5B-8B9B-111FD4F59757}">
      <dsp:nvSpPr>
        <dsp:cNvPr id="0" name=""/>
        <dsp:cNvSpPr/>
      </dsp:nvSpPr>
      <dsp:spPr>
        <a:xfrm>
          <a:off x="1981199" y="2796183"/>
          <a:ext cx="7924799" cy="78866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tworzy instancję klasy MazeGraphics z wybranym rozmiarem</a:t>
          </a:r>
          <a:endParaRPr lang="en-US" sz="2200" kern="1200"/>
        </a:p>
      </dsp:txBody>
      <dsp:txXfrm>
        <a:off x="2004298" y="2819282"/>
        <a:ext cx="6702265" cy="742468"/>
      </dsp:txXfrm>
    </dsp:sp>
    <dsp:sp modelId="{1226D71C-0127-4FD7-8144-424632F8C97E}">
      <dsp:nvSpPr>
        <dsp:cNvPr id="0" name=""/>
        <dsp:cNvSpPr/>
      </dsp:nvSpPr>
      <dsp:spPr>
        <a:xfrm>
          <a:off x="7412165" y="604047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527507" y="604047"/>
        <a:ext cx="281949" cy="385756"/>
      </dsp:txXfrm>
    </dsp:sp>
    <dsp:sp modelId="{245A6677-A2C5-46C5-9C67-A9B7FD31B79A}">
      <dsp:nvSpPr>
        <dsp:cNvPr id="0" name=""/>
        <dsp:cNvSpPr/>
      </dsp:nvSpPr>
      <dsp:spPr>
        <a:xfrm>
          <a:off x="8075867" y="1536108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91209" y="1536108"/>
        <a:ext cx="281949" cy="385756"/>
      </dsp:txXfrm>
    </dsp:sp>
    <dsp:sp modelId="{EDDB865C-8A6A-4271-B613-2D70521438B3}">
      <dsp:nvSpPr>
        <dsp:cNvPr id="0" name=""/>
        <dsp:cNvSpPr/>
      </dsp:nvSpPr>
      <dsp:spPr>
        <a:xfrm>
          <a:off x="8729663" y="2468169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45005" y="2468169"/>
        <a:ext cx="281949" cy="385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BD223-1303-4E62-B462-3F11EED53CBF}">
      <dsp:nvSpPr>
        <dsp:cNvPr id="0" name=""/>
        <dsp:cNvSpPr/>
      </dsp:nvSpPr>
      <dsp:spPr>
        <a:xfrm>
          <a:off x="0" y="0"/>
          <a:ext cx="7627619" cy="645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„Serce” programu</a:t>
          </a:r>
          <a:endParaRPr lang="en-US" sz="1800" kern="1200"/>
        </a:p>
      </dsp:txBody>
      <dsp:txXfrm>
        <a:off x="18899" y="18899"/>
        <a:ext cx="6855823" cy="607475"/>
      </dsp:txXfrm>
    </dsp:sp>
    <dsp:sp modelId="{7B844DC0-2D54-4BA7-A2C2-D4FD365B3D64}">
      <dsp:nvSpPr>
        <dsp:cNvPr id="0" name=""/>
        <dsp:cNvSpPr/>
      </dsp:nvSpPr>
      <dsp:spPr>
        <a:xfrm>
          <a:off x="569594" y="734894"/>
          <a:ext cx="7627619" cy="645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Generowanie i rozwiązywanie labiryntu.</a:t>
          </a:r>
          <a:r>
            <a:rPr lang="pl-PL" sz="1800" kern="1200" dirty="0">
              <a:latin typeface="Tw Cen MT" panose="020B0602020104020603"/>
            </a:rPr>
            <a:t> </a:t>
          </a:r>
          <a:endParaRPr lang="en-US" sz="1800" kern="1200" dirty="0">
            <a:latin typeface="Tw Cen MT" panose="020B0602020104020603"/>
          </a:endParaRPr>
        </a:p>
      </dsp:txBody>
      <dsp:txXfrm>
        <a:off x="588493" y="753793"/>
        <a:ext cx="6600798" cy="607475"/>
      </dsp:txXfrm>
    </dsp:sp>
    <dsp:sp modelId="{AC40686D-DC05-4C3C-98AD-27EAC20EE682}">
      <dsp:nvSpPr>
        <dsp:cNvPr id="0" name=""/>
        <dsp:cNvSpPr/>
      </dsp:nvSpPr>
      <dsp:spPr>
        <a:xfrm>
          <a:off x="1139189" y="1469788"/>
          <a:ext cx="7627619" cy="645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Tw Cen MT" panose="020B0602020104020603"/>
            </a:rPr>
            <a:t>Dziedziczy po klasie MazeAttributes</a:t>
          </a:r>
          <a:endParaRPr lang="pl-PL" sz="1800" kern="1200"/>
        </a:p>
      </dsp:txBody>
      <dsp:txXfrm>
        <a:off x="1158088" y="1488687"/>
        <a:ext cx="6600798" cy="607475"/>
      </dsp:txXfrm>
    </dsp:sp>
    <dsp:sp modelId="{052A41BC-DD3D-4A8E-8419-F0DDC66ACEBF}">
      <dsp:nvSpPr>
        <dsp:cNvPr id="0" name=""/>
        <dsp:cNvSpPr/>
      </dsp:nvSpPr>
      <dsp:spPr>
        <a:xfrm>
          <a:off x="1708784" y="2204682"/>
          <a:ext cx="7627619" cy="645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Przyjmuje ona rozmiar labiryntu jako parametr i korzysta z tego rozmiaru, aby ustawić odpowiednie rozmiary labiryntu.</a:t>
          </a:r>
          <a:r>
            <a:rPr lang="pl-PL" sz="1800" kern="1200">
              <a:latin typeface="Tw Cen MT" panose="020B0602020104020603"/>
            </a:rPr>
            <a:t> </a:t>
          </a:r>
          <a:endParaRPr lang="en-US" sz="1800" kern="1200"/>
        </a:p>
      </dsp:txBody>
      <dsp:txXfrm>
        <a:off x="1727683" y="2223581"/>
        <a:ext cx="6600798" cy="607475"/>
      </dsp:txXfrm>
    </dsp:sp>
    <dsp:sp modelId="{C892FE8C-E058-4ABD-8303-99CCECA4BC6F}">
      <dsp:nvSpPr>
        <dsp:cNvPr id="0" name=""/>
        <dsp:cNvSpPr/>
      </dsp:nvSpPr>
      <dsp:spPr>
        <a:xfrm>
          <a:off x="2278379" y="2939577"/>
          <a:ext cx="7627619" cy="645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metoda "</a:t>
          </a:r>
          <a:r>
            <a:rPr lang="pl-PL" sz="1800" kern="1200" dirty="0" err="1"/>
            <a:t>makeMaze</a:t>
          </a:r>
          <a:r>
            <a:rPr lang="pl-PL" sz="1800" kern="1200" dirty="0"/>
            <a:t>()" - generowanie labiryntu, ustawienie ścian i pomieszczeń</a:t>
          </a:r>
          <a:endParaRPr lang="en-US" sz="1800" kern="1200" dirty="0"/>
        </a:p>
      </dsp:txBody>
      <dsp:txXfrm>
        <a:off x="2297278" y="2958476"/>
        <a:ext cx="6600798" cy="607475"/>
      </dsp:txXfrm>
    </dsp:sp>
    <dsp:sp modelId="{118AE335-7F25-4824-9F22-695E141FFB73}">
      <dsp:nvSpPr>
        <dsp:cNvPr id="0" name=""/>
        <dsp:cNvSpPr/>
      </dsp:nvSpPr>
      <dsp:spPr>
        <a:xfrm>
          <a:off x="7208191" y="471407"/>
          <a:ext cx="419427" cy="419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100" kern="1200"/>
        </a:p>
      </dsp:txBody>
      <dsp:txXfrm>
        <a:off x="7302562" y="471407"/>
        <a:ext cx="230685" cy="315619"/>
      </dsp:txXfrm>
    </dsp:sp>
    <dsp:sp modelId="{C6CE1033-CC68-4E70-A293-E6479767B9EA}">
      <dsp:nvSpPr>
        <dsp:cNvPr id="0" name=""/>
        <dsp:cNvSpPr/>
      </dsp:nvSpPr>
      <dsp:spPr>
        <a:xfrm>
          <a:off x="7777786" y="1206302"/>
          <a:ext cx="419427" cy="419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72157" y="1206302"/>
        <a:ext cx="230685" cy="315619"/>
      </dsp:txXfrm>
    </dsp:sp>
    <dsp:sp modelId="{24140D28-6E28-4329-B44A-0BA4B78420CC}">
      <dsp:nvSpPr>
        <dsp:cNvPr id="0" name=""/>
        <dsp:cNvSpPr/>
      </dsp:nvSpPr>
      <dsp:spPr>
        <a:xfrm>
          <a:off x="8347381" y="1930441"/>
          <a:ext cx="419427" cy="419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100" kern="1200"/>
        </a:p>
      </dsp:txBody>
      <dsp:txXfrm>
        <a:off x="8441752" y="1930441"/>
        <a:ext cx="230685" cy="315619"/>
      </dsp:txXfrm>
    </dsp:sp>
    <dsp:sp modelId="{6BE46D69-62BE-4A45-835E-ED401BB01599}">
      <dsp:nvSpPr>
        <dsp:cNvPr id="0" name=""/>
        <dsp:cNvSpPr/>
      </dsp:nvSpPr>
      <dsp:spPr>
        <a:xfrm>
          <a:off x="8916976" y="2672505"/>
          <a:ext cx="419427" cy="419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011347" y="2672505"/>
        <a:ext cx="230685" cy="315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D7902-C281-4C05-9F7A-6C722E13FC86}">
      <dsp:nvSpPr>
        <dsp:cNvPr id="0" name=""/>
        <dsp:cNvSpPr/>
      </dsp:nvSpPr>
      <dsp:spPr>
        <a:xfrm>
          <a:off x="0" y="0"/>
          <a:ext cx="7924799" cy="78866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Wyświetlenie labiryntu na interfejsie graficznym użytkownika (GUI). </a:t>
          </a:r>
          <a:endParaRPr lang="en-US" sz="2200" kern="1200"/>
        </a:p>
      </dsp:txBody>
      <dsp:txXfrm>
        <a:off x="23099" y="23099"/>
        <a:ext cx="7007124" cy="742469"/>
      </dsp:txXfrm>
    </dsp:sp>
    <dsp:sp modelId="{74DEEFB3-FD95-4F92-BEE9-8274FAB31346}">
      <dsp:nvSpPr>
        <dsp:cNvPr id="0" name=""/>
        <dsp:cNvSpPr/>
      </dsp:nvSpPr>
      <dsp:spPr>
        <a:xfrm>
          <a:off x="663701" y="932061"/>
          <a:ext cx="7924799" cy="78866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Dziedziczy po klasie JPanel i implementuje interfejs Runnable. </a:t>
          </a:r>
          <a:endParaRPr lang="en-US" sz="2200" kern="1200"/>
        </a:p>
      </dsp:txBody>
      <dsp:txXfrm>
        <a:off x="686800" y="955160"/>
        <a:ext cx="6702265" cy="742469"/>
      </dsp:txXfrm>
    </dsp:sp>
    <dsp:sp modelId="{BB704274-BC25-4984-AE3A-4BDBCC89D898}">
      <dsp:nvSpPr>
        <dsp:cNvPr id="0" name=""/>
        <dsp:cNvSpPr/>
      </dsp:nvSpPr>
      <dsp:spPr>
        <a:xfrm>
          <a:off x="1317497" y="1864122"/>
          <a:ext cx="7924799" cy="78866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Tworzy instancję klasy MazeGenerator z wybranym rozmiarem.</a:t>
          </a:r>
          <a:endParaRPr lang="en-US" sz="2200" kern="1200"/>
        </a:p>
      </dsp:txBody>
      <dsp:txXfrm>
        <a:off x="1340596" y="1887221"/>
        <a:ext cx="6712171" cy="742468"/>
      </dsp:txXfrm>
    </dsp:sp>
    <dsp:sp modelId="{9DF0D57B-3523-4706-87AB-F3EA85807CD6}">
      <dsp:nvSpPr>
        <dsp:cNvPr id="0" name=""/>
        <dsp:cNvSpPr/>
      </dsp:nvSpPr>
      <dsp:spPr>
        <a:xfrm>
          <a:off x="1981199" y="2796183"/>
          <a:ext cx="7924799" cy="78866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metoda display() - wyświetlenie labiryntu na ekranie oraz tworzenie okna aplikacji</a:t>
          </a:r>
          <a:endParaRPr lang="en-US" sz="2200" kern="1200"/>
        </a:p>
      </dsp:txBody>
      <dsp:txXfrm>
        <a:off x="2004298" y="2819282"/>
        <a:ext cx="6702265" cy="742468"/>
      </dsp:txXfrm>
    </dsp:sp>
    <dsp:sp modelId="{86437D83-948F-45C2-B61B-F704BDF47F96}">
      <dsp:nvSpPr>
        <dsp:cNvPr id="0" name=""/>
        <dsp:cNvSpPr/>
      </dsp:nvSpPr>
      <dsp:spPr>
        <a:xfrm>
          <a:off x="7412165" y="604047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527507" y="604047"/>
        <a:ext cx="281949" cy="385756"/>
      </dsp:txXfrm>
    </dsp:sp>
    <dsp:sp modelId="{9A04F1FB-C673-4A02-B5A1-48C947231DB2}">
      <dsp:nvSpPr>
        <dsp:cNvPr id="0" name=""/>
        <dsp:cNvSpPr/>
      </dsp:nvSpPr>
      <dsp:spPr>
        <a:xfrm>
          <a:off x="8075867" y="1536108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91209" y="1536108"/>
        <a:ext cx="281949" cy="385756"/>
      </dsp:txXfrm>
    </dsp:sp>
    <dsp:sp modelId="{33F65DE2-81EA-4C61-AD1F-E1937CC068DB}">
      <dsp:nvSpPr>
        <dsp:cNvPr id="0" name=""/>
        <dsp:cNvSpPr/>
      </dsp:nvSpPr>
      <dsp:spPr>
        <a:xfrm>
          <a:off x="8729663" y="2468169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45005" y="2468169"/>
        <a:ext cx="281949" cy="385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15817-D85E-419E-AB01-B202C3C61B3C}">
      <dsp:nvSpPr>
        <dsp:cNvPr id="0" name=""/>
        <dsp:cNvSpPr/>
      </dsp:nvSpPr>
      <dsp:spPr>
        <a:xfrm>
          <a:off x="0" y="343334"/>
          <a:ext cx="99059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741A1-DAFD-49FF-85D0-9E3CB6D2271B}">
      <dsp:nvSpPr>
        <dsp:cNvPr id="0" name=""/>
        <dsp:cNvSpPr/>
      </dsp:nvSpPr>
      <dsp:spPr>
        <a:xfrm>
          <a:off x="495299" y="77654"/>
          <a:ext cx="6934199" cy="531360"/>
        </a:xfrm>
        <a:prstGeom prst="round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Klasa abstrakcyjna</a:t>
          </a:r>
          <a:endParaRPr lang="en-US" sz="1800" kern="1200"/>
        </a:p>
      </dsp:txBody>
      <dsp:txXfrm>
        <a:off x="521238" y="103593"/>
        <a:ext cx="6882321" cy="479482"/>
      </dsp:txXfrm>
    </dsp:sp>
    <dsp:sp modelId="{A20DEA80-FEFD-4D69-82C4-D657996BA69B}">
      <dsp:nvSpPr>
        <dsp:cNvPr id="0" name=""/>
        <dsp:cNvSpPr/>
      </dsp:nvSpPr>
      <dsp:spPr>
        <a:xfrm>
          <a:off x="0" y="1159814"/>
          <a:ext cx="9905999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74904" rIns="7688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tablica labiryntu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liczba wierszy i kolumn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rozmiar komórki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kolor</a:t>
          </a:r>
          <a:endParaRPr lang="en-US" sz="1800" kern="1200"/>
        </a:p>
      </dsp:txBody>
      <dsp:txXfrm>
        <a:off x="0" y="1159814"/>
        <a:ext cx="9905999" cy="1530900"/>
      </dsp:txXfrm>
    </dsp:sp>
    <dsp:sp modelId="{9741EE1E-05F4-4578-A47E-A4CC3868971A}">
      <dsp:nvSpPr>
        <dsp:cNvPr id="0" name=""/>
        <dsp:cNvSpPr/>
      </dsp:nvSpPr>
      <dsp:spPr>
        <a:xfrm>
          <a:off x="495299" y="894134"/>
          <a:ext cx="6934199" cy="531360"/>
        </a:xfrm>
        <a:prstGeom prst="round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Zawiera wspólne cechy labiryntu</a:t>
          </a:r>
          <a:endParaRPr lang="en-US" sz="1800" kern="1200"/>
        </a:p>
      </dsp:txBody>
      <dsp:txXfrm>
        <a:off x="521238" y="920073"/>
        <a:ext cx="6882321" cy="479482"/>
      </dsp:txXfrm>
    </dsp:sp>
    <dsp:sp modelId="{88C30E76-92E2-43D2-B26C-3D21ADBB25F5}">
      <dsp:nvSpPr>
        <dsp:cNvPr id="0" name=""/>
        <dsp:cNvSpPr/>
      </dsp:nvSpPr>
      <dsp:spPr>
        <a:xfrm>
          <a:off x="0" y="3053595"/>
          <a:ext cx="99059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93FD5-F49D-423A-9C81-847588DADD17}">
      <dsp:nvSpPr>
        <dsp:cNvPr id="0" name=""/>
        <dsp:cNvSpPr/>
      </dsp:nvSpPr>
      <dsp:spPr>
        <a:xfrm>
          <a:off x="495299" y="2787915"/>
          <a:ext cx="6934199" cy="531360"/>
        </a:xfrm>
        <a:prstGeom prst="round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i="1" kern="1200"/>
            <a:t>Gettery</a:t>
          </a:r>
          <a:r>
            <a:rPr lang="pl-PL" sz="1800" kern="1200"/>
            <a:t> i </a:t>
          </a:r>
          <a:r>
            <a:rPr lang="pl-PL" sz="1800" i="1" kern="1200"/>
            <a:t>settery</a:t>
          </a:r>
          <a:endParaRPr lang="en-US" sz="1800" kern="1200"/>
        </a:p>
      </dsp:txBody>
      <dsp:txXfrm>
        <a:off x="521238" y="2813854"/>
        <a:ext cx="6882321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62783-A4D1-40D3-B94D-A6379137EE52}">
      <dsp:nvSpPr>
        <dsp:cNvPr id="0" name=""/>
        <dsp:cNvSpPr/>
      </dsp:nvSpPr>
      <dsp:spPr>
        <a:xfrm>
          <a:off x="0" y="343334"/>
          <a:ext cx="99059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E5801-CAF4-4CE3-9BAE-F1C781AF80F5}">
      <dsp:nvSpPr>
        <dsp:cNvPr id="0" name=""/>
        <dsp:cNvSpPr/>
      </dsp:nvSpPr>
      <dsp:spPr>
        <a:xfrm>
          <a:off x="495299" y="77654"/>
          <a:ext cx="6934199" cy="53136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Klasa enumeracyjna</a:t>
          </a:r>
          <a:endParaRPr lang="en-US" sz="1800" kern="1200"/>
        </a:p>
      </dsp:txBody>
      <dsp:txXfrm>
        <a:off x="521238" y="103593"/>
        <a:ext cx="6882321" cy="479482"/>
      </dsp:txXfrm>
    </dsp:sp>
    <dsp:sp modelId="{D006B5FA-6C99-47BE-9EC8-83A26E3228A6}">
      <dsp:nvSpPr>
        <dsp:cNvPr id="0" name=""/>
        <dsp:cNvSpPr/>
      </dsp:nvSpPr>
      <dsp:spPr>
        <a:xfrm>
          <a:off x="0" y="1159814"/>
          <a:ext cx="9905999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74904" rIns="7688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START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END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WALL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PATH</a:t>
          </a:r>
          <a:endParaRPr lang="en-US" sz="1800" kern="1200"/>
        </a:p>
      </dsp:txBody>
      <dsp:txXfrm>
        <a:off x="0" y="1159814"/>
        <a:ext cx="9905999" cy="1530900"/>
      </dsp:txXfrm>
    </dsp:sp>
    <dsp:sp modelId="{E3E0FE81-4D75-4DE9-9074-8EFD6E212294}">
      <dsp:nvSpPr>
        <dsp:cNvPr id="0" name=""/>
        <dsp:cNvSpPr/>
      </dsp:nvSpPr>
      <dsp:spPr>
        <a:xfrm>
          <a:off x="495299" y="894134"/>
          <a:ext cx="6934199" cy="53136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Przechowuje typ komórki w labiryncie</a:t>
          </a:r>
          <a:endParaRPr lang="en-US" sz="1800" kern="1200"/>
        </a:p>
      </dsp:txBody>
      <dsp:txXfrm>
        <a:off x="521238" y="920073"/>
        <a:ext cx="6882321" cy="479482"/>
      </dsp:txXfrm>
    </dsp:sp>
    <dsp:sp modelId="{18BB19F9-18A7-4D36-8635-7DBFB13DDD88}">
      <dsp:nvSpPr>
        <dsp:cNvPr id="0" name=""/>
        <dsp:cNvSpPr/>
      </dsp:nvSpPr>
      <dsp:spPr>
        <a:xfrm>
          <a:off x="0" y="3053595"/>
          <a:ext cx="99059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96307-C8E5-4462-8D94-A3E49959911C}">
      <dsp:nvSpPr>
        <dsp:cNvPr id="0" name=""/>
        <dsp:cNvSpPr/>
      </dsp:nvSpPr>
      <dsp:spPr>
        <a:xfrm>
          <a:off x="495299" y="2787915"/>
          <a:ext cx="6934199" cy="53136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Używane przez inne klasy</a:t>
          </a:r>
          <a:endParaRPr lang="en-US" sz="1800" kern="1200"/>
        </a:p>
      </dsp:txBody>
      <dsp:txXfrm>
        <a:off x="521238" y="2813854"/>
        <a:ext cx="6882321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B2AD4-1C1A-45A8-80A4-90A445DBD0D6}">
      <dsp:nvSpPr>
        <dsp:cNvPr id="0" name=""/>
        <dsp:cNvSpPr/>
      </dsp:nvSpPr>
      <dsp:spPr>
        <a:xfrm>
          <a:off x="0" y="254864"/>
          <a:ext cx="99059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FDDB5-D574-47F1-BA5F-EC77BB8156A8}">
      <dsp:nvSpPr>
        <dsp:cNvPr id="0" name=""/>
        <dsp:cNvSpPr/>
      </dsp:nvSpPr>
      <dsp:spPr>
        <a:xfrm>
          <a:off x="495299" y="18704"/>
          <a:ext cx="6934199" cy="47232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Klasa enumeracyjna</a:t>
          </a:r>
          <a:endParaRPr lang="en-US" sz="1600" kern="1200"/>
        </a:p>
      </dsp:txBody>
      <dsp:txXfrm>
        <a:off x="518356" y="41761"/>
        <a:ext cx="6888085" cy="426206"/>
      </dsp:txXfrm>
    </dsp:sp>
    <dsp:sp modelId="{AAACCBF9-296F-47CE-889C-097269418CC6}">
      <dsp:nvSpPr>
        <dsp:cNvPr id="0" name=""/>
        <dsp:cNvSpPr/>
      </dsp:nvSpPr>
      <dsp:spPr>
        <a:xfrm>
          <a:off x="0" y="980624"/>
          <a:ext cx="99059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11577-C206-4E6B-9CD4-690580225F87}">
      <dsp:nvSpPr>
        <dsp:cNvPr id="0" name=""/>
        <dsp:cNvSpPr/>
      </dsp:nvSpPr>
      <dsp:spPr>
        <a:xfrm>
          <a:off x="495299" y="744465"/>
          <a:ext cx="6934199" cy="47232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Przechowuje informacje o rozmiarze labiryntu </a:t>
          </a:r>
          <a:endParaRPr lang="en-US" sz="1600" kern="1200"/>
        </a:p>
      </dsp:txBody>
      <dsp:txXfrm>
        <a:off x="518356" y="767522"/>
        <a:ext cx="6888085" cy="426206"/>
      </dsp:txXfrm>
    </dsp:sp>
    <dsp:sp modelId="{B2B5C7CF-ACBD-4547-9691-799C343E379E}">
      <dsp:nvSpPr>
        <dsp:cNvPr id="0" name=""/>
        <dsp:cNvSpPr/>
      </dsp:nvSpPr>
      <dsp:spPr>
        <a:xfrm>
          <a:off x="0" y="1706384"/>
          <a:ext cx="990599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333248" rIns="76881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SMALL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MEDIUM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/>
            <a:t>BIG</a:t>
          </a:r>
          <a:endParaRPr lang="en-US" sz="1600" kern="1200"/>
        </a:p>
      </dsp:txBody>
      <dsp:txXfrm>
        <a:off x="0" y="1706384"/>
        <a:ext cx="9905999" cy="1134000"/>
      </dsp:txXfrm>
    </dsp:sp>
    <dsp:sp modelId="{9FACA2A9-1985-4F54-B255-3C1D1036F2E3}">
      <dsp:nvSpPr>
        <dsp:cNvPr id="0" name=""/>
        <dsp:cNvSpPr/>
      </dsp:nvSpPr>
      <dsp:spPr>
        <a:xfrm>
          <a:off x="495299" y="1470224"/>
          <a:ext cx="6934199" cy="47232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Enumeracja ta zawiera trzy elementy: </a:t>
          </a:r>
          <a:endParaRPr lang="en-US" sz="1600" kern="1200"/>
        </a:p>
      </dsp:txBody>
      <dsp:txXfrm>
        <a:off x="518356" y="1493281"/>
        <a:ext cx="6888085" cy="426206"/>
      </dsp:txXfrm>
    </dsp:sp>
    <dsp:sp modelId="{EA7AE1F6-4AA4-48EB-8820-108D2BA4BF7C}">
      <dsp:nvSpPr>
        <dsp:cNvPr id="0" name=""/>
        <dsp:cNvSpPr/>
      </dsp:nvSpPr>
      <dsp:spPr>
        <a:xfrm>
          <a:off x="0" y="3162945"/>
          <a:ext cx="99059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98979-60E5-4CEF-AC72-940CB3071F54}">
      <dsp:nvSpPr>
        <dsp:cNvPr id="0" name=""/>
        <dsp:cNvSpPr/>
      </dsp:nvSpPr>
      <dsp:spPr>
        <a:xfrm>
          <a:off x="495299" y="2926785"/>
          <a:ext cx="6934199" cy="47232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Używana przez inne klasy</a:t>
          </a:r>
          <a:endParaRPr lang="en-US" sz="1600" kern="1200"/>
        </a:p>
      </dsp:txBody>
      <dsp:txXfrm>
        <a:off x="518356" y="2949842"/>
        <a:ext cx="688808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ECCC819-9544-4C9A-9122-35AA03435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A5F6D60-6DBC-45B5-9B7A-F24A68304A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3573-00A1-4442-B62B-BA4EA5775553}" type="datetime1">
              <a:rPr lang="pl-PL" smtClean="0"/>
              <a:t>24.01.2023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57A85DF-A864-4CDD-9AD0-DB9DE7105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5FF2F0B-18EC-4856-A91A-B607816F72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78D3-2B99-42DD-81B5-E45653CBAA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7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565AC-5A79-4C3D-8B23-8CFDA5D44008}" type="datetime1">
              <a:rPr lang="pl-PL" smtClean="0"/>
              <a:pPr/>
              <a:t>24.01.2023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1E0B-E7D8-4089-AD3F-74C46928063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0320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11E0B-E7D8-4089-AD3F-74C46928063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53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842A429-7D27-44EA-962C-1CFD4F55BAA5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41C330-C072-4FF1-B944-817EAD15333C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F0DBA-86F9-4053-8C99-77D50B73737C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2E3A4-D78C-418F-94A0-7ABECBCA942A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4538E-73DD-4236-BD0E-0B8D8596360D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D3D04-610A-429C-B604-CB86879C7F9D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45F83B-64B4-4352-8ADC-D2FA774EADE5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4D10F-2A68-439F-B44C-29C5AE01391B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069BB-26FD-4916-8B92-7CA58F67066F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7BE1D-597C-42E0-9057-732311583507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D7235-B3B2-4825-B5B7-74608CD5BB51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AB26C-056C-419B-8799-CEA528F4BD74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663B7-9553-4CB1-BC77-C907CFFD48EB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77264-2790-4CFA-876A-345915A38B98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A4DC-E1F8-437B-B8A3-A80517097EB7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16F-E428-44DD-AD75-A187FF45A97B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96C7C-A071-48D8-BAFB-3297B0098A58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C6AECE-1B9D-448D-9852-092B8303964E}" type="datetime1">
              <a:rPr lang="pl-PL" noProof="0" smtClean="0"/>
              <a:t>24.01.2023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rtlCol="0" anchor="ctr">
            <a:normAutofit/>
          </a:bodyPr>
          <a:lstStyle/>
          <a:p>
            <a:pPr algn="r"/>
            <a:r>
              <a:rPr lang="pl-PL" sz="6000"/>
              <a:t>GENERATOR LABIRYNTÓW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Bartłomiej Dmitruk, </a:t>
            </a:r>
            <a:endParaRPr lang="pl-PL">
              <a:solidFill>
                <a:schemeClr val="tx1"/>
              </a:solidFill>
            </a:endParaRPr>
          </a:p>
          <a:p>
            <a:r>
              <a:rPr lang="pl-PL" sz="2400">
                <a:solidFill>
                  <a:schemeClr val="tx1"/>
                </a:solidFill>
              </a:rPr>
              <a:t>Kamil Matuszewski, </a:t>
            </a:r>
            <a:r>
              <a:rPr lang="pl-PL" sz="2400" err="1">
                <a:solidFill>
                  <a:schemeClr val="tx1"/>
                </a:solidFill>
              </a:rPr>
              <a:t>mACIEJ</a:t>
            </a:r>
            <a:r>
              <a:rPr lang="pl-PL" sz="2400">
                <a:solidFill>
                  <a:schemeClr val="tx1"/>
                </a:solidFill>
              </a:rPr>
              <a:t> </a:t>
            </a:r>
            <a:r>
              <a:rPr lang="pl-PL" sz="2400" err="1">
                <a:solidFill>
                  <a:schemeClr val="tx1"/>
                </a:solidFill>
              </a:rPr>
              <a:t>mATUSZEWSKI</a:t>
            </a:r>
            <a:endParaRPr lang="pl-PL" sz="2400">
              <a:solidFill>
                <a:schemeClr val="tx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AFD693-9E60-ABE0-ADE3-37037600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14878"/>
            <a:ext cx="9906000" cy="699259"/>
          </a:xfrm>
        </p:spPr>
        <p:txBody>
          <a:bodyPr/>
          <a:lstStyle/>
          <a:p>
            <a:r>
              <a:rPr lang="pl-PL" dirty="0"/>
              <a:t>Generowanie labiryntu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B493178-B834-3EE0-BE33-B5C9950D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022971"/>
            <a:ext cx="9906000" cy="4776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pl-PL" dirty="0"/>
              <a:t>Utworzenie siatki z "pokojami" oddzielonymi ścianami. </a:t>
            </a:r>
            <a:br>
              <a:rPr lang="pl-PL" dirty="0"/>
            </a:br>
            <a:r>
              <a:rPr lang="pl-PL" dirty="0"/>
              <a:t>Każdy pokój ma swój unikalny kod będący ujemną </a:t>
            </a:r>
            <a:br>
              <a:rPr lang="pl-PL" dirty="0"/>
            </a:br>
            <a:r>
              <a:rPr lang="pl-PL" dirty="0"/>
              <a:t>liczbą całkowitą, a wszystkie ściany mają kod "0".</a:t>
            </a:r>
          </a:p>
          <a:p>
            <a:pPr marL="342900" indent="-342900">
              <a:buAutoNum type="arabicPeriod"/>
            </a:pPr>
            <a:r>
              <a:rPr lang="pl-PL" dirty="0"/>
              <a:t>Następnie w celu utworzenia korytarzy labiryntu łączymy ze</a:t>
            </a:r>
            <a:br>
              <a:rPr lang="pl-PL" dirty="0"/>
            </a:br>
            <a:r>
              <a:rPr lang="pl-PL" dirty="0"/>
              <a:t>sobą istniejące pokoje poprzez "burzenie" ścian. </a:t>
            </a:r>
            <a:br>
              <a:rPr lang="pl-PL" dirty="0"/>
            </a:br>
            <a:r>
              <a:rPr lang="pl-PL" dirty="0"/>
              <a:t>warto zaznaczyć, że ścianę można wyburzyć jedynie jeśli już</a:t>
            </a:r>
            <a:br>
              <a:rPr lang="pl-PL" dirty="0"/>
            </a:br>
            <a:r>
              <a:rPr lang="pl-PL" dirty="0"/>
              <a:t>w siatce sąsiaduje z jakimiś pokojami.</a:t>
            </a:r>
          </a:p>
          <a:p>
            <a:pPr marL="342900" indent="-342900">
              <a:buAutoNum type="arabicPeriod"/>
            </a:pPr>
            <a:r>
              <a:rPr lang="pl-PL" dirty="0"/>
              <a:t>Burzenie odbywa się poprzez wylosowanie ściany i połączenie </a:t>
            </a:r>
            <a:br>
              <a:rPr lang="pl-PL" dirty="0"/>
            </a:br>
            <a:r>
              <a:rPr lang="pl-PL" dirty="0"/>
              <a:t>jej z sąsiadującymi pokojami, przez co powstaje nam w ten sposób jeden większy</a:t>
            </a:r>
            <a:br>
              <a:rPr lang="pl-PL" dirty="0"/>
            </a:br>
            <a:r>
              <a:rPr lang="pl-PL" dirty="0"/>
              <a:t>pokój, w którym każdy blok przyjmuje ten sam kod będący ujemną liczbą całkowitą.</a:t>
            </a:r>
            <a:br>
              <a:rPr lang="pl-PL" dirty="0"/>
            </a:br>
            <a:r>
              <a:rPr lang="pl-PL" dirty="0"/>
              <a:t>Dzięki temu unikniemy sytuacji, w której burzymy </a:t>
            </a:r>
            <a:r>
              <a:rPr lang="pl-PL" dirty="0" err="1"/>
              <a:t>sciane</a:t>
            </a:r>
            <a:r>
              <a:rPr lang="pl-PL" dirty="0"/>
              <a:t> pomiędzy tym samym pokojem tworząc przy tym pętlę.</a:t>
            </a:r>
            <a:br>
              <a:rPr lang="pl-PL" dirty="0"/>
            </a:br>
            <a:endParaRPr lang="pl-PL" dirty="0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8B5A7A00-D059-45B3-96E3-12F86326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791" y="1014888"/>
            <a:ext cx="2743200" cy="27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6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B572C-8657-7969-D762-72E8494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3828"/>
            <a:ext cx="9906000" cy="575034"/>
          </a:xfrm>
        </p:spPr>
        <p:txBody>
          <a:bodyPr>
            <a:normAutofit fontScale="90000"/>
          </a:bodyPr>
          <a:lstStyle/>
          <a:p>
            <a:r>
              <a:rPr lang="pl-PL" dirty="0"/>
              <a:t>Pokaz generowania</a:t>
            </a:r>
          </a:p>
        </p:txBody>
      </p:sp>
      <p:pic>
        <p:nvPicPr>
          <p:cNvPr id="4" name="MazeGenerate">
            <a:hlinkClick r:id="" action="ppaction://media"/>
            <a:extLst>
              <a:ext uri="{FF2B5EF4-FFF2-40B4-BE49-F238E27FC236}">
                <a16:creationId xmlns:a16="http://schemas.microsoft.com/office/drawing/2014/main" id="{203D3F4B-F5CB-1252-F0A6-77DD22E5A1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79863" y="1222580"/>
            <a:ext cx="5032273" cy="50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AFD693-9E60-ABE0-ADE3-37037600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14878"/>
            <a:ext cx="9906000" cy="699259"/>
          </a:xfrm>
        </p:spPr>
        <p:txBody>
          <a:bodyPr/>
          <a:lstStyle/>
          <a:p>
            <a:r>
              <a:rPr lang="pl-PL" dirty="0"/>
              <a:t>rozwiązywanie labiryntu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B493178-B834-3EE0-BE33-B5C9950D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022971"/>
            <a:ext cx="9906000" cy="4776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pl-PL" dirty="0"/>
              <a:t>Program rozpoczyna od komórki start i może poruszać się jedynie po korytarzach.</a:t>
            </a:r>
          </a:p>
          <a:p>
            <a:pPr marL="342900" indent="-342900">
              <a:buAutoNum type="arabicPeriod"/>
            </a:pPr>
            <a:r>
              <a:rPr lang="pl-PL" dirty="0"/>
              <a:t>Za każdym razem gdy "odwiedza" blok to oznacza go na kolor ścieżki.</a:t>
            </a:r>
          </a:p>
          <a:p>
            <a:pPr marL="342900" indent="-342900">
              <a:buAutoNum type="arabicPeriod"/>
            </a:pPr>
            <a:r>
              <a:rPr lang="pl-PL" dirty="0"/>
              <a:t>zawsze próbuje najpierw pójść w dół, jeśli napotka na ścianę to w lewo, następnie w górę i prawo.</a:t>
            </a:r>
          </a:p>
          <a:p>
            <a:pPr marL="342900" indent="-342900">
              <a:buAutoNum type="arabicPeriod"/>
            </a:pPr>
            <a:r>
              <a:rPr lang="pl-PL" dirty="0"/>
              <a:t>Jeśli nie jest w stanie wykonać żadnego z tych ruchów to przywraca blokowi, na którym się obecnie znajduje pierwotny kolor, cofa się o jeden ruch i powtarza czynności wcześniej opisane do momentu, aż dotrze do końcowego bloku.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171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B572C-8657-7969-D762-72E8494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3828"/>
            <a:ext cx="9906000" cy="575034"/>
          </a:xfrm>
        </p:spPr>
        <p:txBody>
          <a:bodyPr>
            <a:normAutofit fontScale="90000"/>
          </a:bodyPr>
          <a:lstStyle/>
          <a:p>
            <a:r>
              <a:rPr lang="pl-PL" dirty="0"/>
              <a:t>Pokaz rozwiązywania</a:t>
            </a:r>
          </a:p>
        </p:txBody>
      </p:sp>
      <p:pic>
        <p:nvPicPr>
          <p:cNvPr id="3" name="MazeSolve">
            <a:hlinkClick r:id="" action="ppaction://media"/>
            <a:extLst>
              <a:ext uri="{FF2B5EF4-FFF2-40B4-BE49-F238E27FC236}">
                <a16:creationId xmlns:a16="http://schemas.microsoft.com/office/drawing/2014/main" id="{20B870CC-B04C-4513-C8B7-2B8B74AFCCF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9909" y="1195704"/>
            <a:ext cx="5273956" cy="53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A46A0BC-9C6E-9656-F8F2-8C0E172E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err="1"/>
              <a:t>Graficzny</a:t>
            </a:r>
            <a:r>
              <a:rPr lang="en-US" sz="5100"/>
              <a:t> </a:t>
            </a:r>
            <a:r>
              <a:rPr lang="en-US" sz="5100" err="1"/>
              <a:t>interfejs</a:t>
            </a:r>
            <a:r>
              <a:rPr lang="en-US" sz="5100"/>
              <a:t> </a:t>
            </a:r>
            <a:r>
              <a:rPr lang="en-US" sz="5100" err="1"/>
              <a:t>użytkownika</a:t>
            </a:r>
            <a:endParaRPr lang="en-US" sz="510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BBE114-E8E6-3608-18CC-8EC7C05F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3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0B12941-11F7-6636-676E-B3434108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pl-PL" sz="2800">
                <a:solidFill>
                  <a:srgbClr val="FFFFFF"/>
                </a:solidFill>
              </a:rPr>
              <a:t>Wybór rozmiaru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70F6219-EC3C-5447-49A1-80FD5E6D3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81127"/>
            <a:ext cx="6112382" cy="229028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60051E-EB51-21A3-F096-3DB06482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rgbClr val="FFFFFF"/>
                </a:solidFill>
              </a:rPr>
              <a:t>Utworzenie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interfejsu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wyboru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rozmiaru</a:t>
            </a:r>
            <a:r>
              <a:rPr lang="en-US" sz="1800">
                <a:solidFill>
                  <a:srgbClr val="FFFFFF"/>
                </a:solidFill>
              </a:rPr>
              <a:t>, w </a:t>
            </a:r>
            <a:r>
              <a:rPr lang="en-US" sz="1800" err="1">
                <a:solidFill>
                  <a:srgbClr val="FFFFFF"/>
                </a:solidFill>
              </a:rPr>
              <a:t>którym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wpisujemy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rodzaj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rozmiaru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działający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zarówno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dla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dużych</a:t>
            </a:r>
            <a:r>
              <a:rPr lang="en-US" sz="1800">
                <a:solidFill>
                  <a:srgbClr val="FFFFFF"/>
                </a:solidFill>
              </a:rPr>
              <a:t> jak I </a:t>
            </a:r>
            <a:r>
              <a:rPr lang="en-US" sz="1800" err="1">
                <a:solidFill>
                  <a:srgbClr val="FFFFFF"/>
                </a:solidFill>
              </a:rPr>
              <a:t>małych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800" err="1">
                <a:solidFill>
                  <a:srgbClr val="FFFFFF"/>
                </a:solidFill>
              </a:rPr>
              <a:t>napisów</a:t>
            </a:r>
            <a:r>
              <a:rPr lang="en-US" sz="18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0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673C0-B42F-5689-D6C9-01DEF4FF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l-PL" err="1"/>
              <a:t>MEnu</a:t>
            </a:r>
          </a:p>
        </p:txBody>
      </p:sp>
      <p:sp>
        <p:nvSpPr>
          <p:cNvPr id="13" name="Round Single Corner Rectangle 14">
            <a:extLst>
              <a:ext uri="{FF2B5EF4-FFF2-40B4-BE49-F238E27FC236}">
                <a16:creationId xmlns:a16="http://schemas.microsoft.com/office/drawing/2014/main" id="{905C2250-9F9C-46B0-9B2B-A8A0C7BA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C98EB8C4-ACAC-9FC3-2402-C741C634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73" y="1354109"/>
            <a:ext cx="4645152" cy="1444663"/>
          </a:xfrm>
          <a:prstGeom prst="rect">
            <a:avLst/>
          </a:prstGeom>
        </p:spPr>
      </p:pic>
      <p:sp>
        <p:nvSpPr>
          <p:cNvPr id="15" name="Round Diagonal Corner Rectangle 13">
            <a:extLst>
              <a:ext uri="{FF2B5EF4-FFF2-40B4-BE49-F238E27FC236}">
                <a16:creationId xmlns:a16="http://schemas.microsoft.com/office/drawing/2014/main" id="{A1BCB55D-00A6-44C7-ADA5-422438AA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BAC84340-F528-BD7F-61FE-38E57F80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34" y="3827664"/>
            <a:ext cx="1066201" cy="1892808"/>
          </a:xfrm>
          <a:prstGeom prst="rect">
            <a:avLst/>
          </a:prstGeom>
        </p:spPr>
      </p:pic>
      <p:sp>
        <p:nvSpPr>
          <p:cNvPr id="17" name="Round Single Corner Rectangle 15">
            <a:extLst>
              <a:ext uri="{FF2B5EF4-FFF2-40B4-BE49-F238E27FC236}">
                <a16:creationId xmlns:a16="http://schemas.microsoft.com/office/drawing/2014/main" id="{E007B31B-4CC0-4D45-8865-F0FEE8ABA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Obraz 6" descr="Obraz zawierający stół&#10;&#10;Opis wygenerowany automatycznie">
            <a:extLst>
              <a:ext uri="{FF2B5EF4-FFF2-40B4-BE49-F238E27FC236}">
                <a16:creationId xmlns:a16="http://schemas.microsoft.com/office/drawing/2014/main" id="{AD2B33E2-3CCB-56BC-9797-90CC9A63E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761" y="4377562"/>
            <a:ext cx="1929384" cy="79300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3D8EE2-9383-B248-A6BD-9E1CA7CF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Utworzenie</a:t>
            </a:r>
            <a:r>
              <a:rPr lang="en-US" sz="1800"/>
              <a:t> menu </a:t>
            </a:r>
            <a:r>
              <a:rPr lang="en-US" sz="1800" err="1"/>
              <a:t>umożliwiającego</a:t>
            </a:r>
            <a:r>
              <a:rPr lang="en-US" sz="1800"/>
              <a:t> </a:t>
            </a:r>
            <a:r>
              <a:rPr lang="en-US" sz="1800" err="1"/>
              <a:t>stworzenie</a:t>
            </a:r>
            <a:r>
              <a:rPr lang="en-US" sz="1800"/>
              <a:t> </a:t>
            </a:r>
            <a:r>
              <a:rPr lang="en-US" sz="1800" err="1"/>
              <a:t>nowego</a:t>
            </a:r>
            <a:r>
              <a:rPr lang="en-US" sz="1800"/>
              <a:t> </a:t>
            </a:r>
            <a:r>
              <a:rPr lang="en-US" sz="1800" err="1"/>
              <a:t>labiryntu</a:t>
            </a:r>
            <a:r>
              <a:rPr lang="en-US" sz="1800"/>
              <a:t>(z </a:t>
            </a:r>
            <a:r>
              <a:rPr lang="en-US" sz="1800" err="1"/>
              <a:t>opcją</a:t>
            </a:r>
            <a:r>
              <a:rPr lang="en-US" sz="1800"/>
              <a:t> </a:t>
            </a:r>
            <a:r>
              <a:rPr lang="en-US" sz="1800" err="1"/>
              <a:t>wybrania</a:t>
            </a:r>
            <a:r>
              <a:rPr lang="en-US" sz="1800"/>
              <a:t> </a:t>
            </a:r>
            <a:r>
              <a:rPr lang="en-US" sz="1800" err="1"/>
              <a:t>rozmiaru</a:t>
            </a:r>
            <a:r>
              <a:rPr lang="en-US" sz="1800"/>
              <a:t>), </a:t>
            </a:r>
            <a:r>
              <a:rPr lang="en-US" sz="1800" err="1"/>
              <a:t>pokazanie</a:t>
            </a:r>
            <a:r>
              <a:rPr lang="en-US" sz="1800"/>
              <a:t> </a:t>
            </a:r>
            <a:r>
              <a:rPr lang="en-US" sz="1800" err="1"/>
              <a:t>rozwiązania</a:t>
            </a:r>
            <a:r>
              <a:rPr lang="en-US" sz="1800"/>
              <a:t>, </a:t>
            </a:r>
            <a:r>
              <a:rPr lang="en-US" sz="1800" err="1"/>
              <a:t>zapisanie</a:t>
            </a:r>
            <a:r>
              <a:rPr lang="en-US" sz="1800"/>
              <a:t> </a:t>
            </a:r>
            <a:r>
              <a:rPr lang="en-US" sz="1800" err="1"/>
              <a:t>obrazu</a:t>
            </a:r>
            <a:r>
              <a:rPr lang="en-US" sz="1800"/>
              <a:t> </a:t>
            </a:r>
            <a:r>
              <a:rPr lang="en-US" sz="1800" err="1"/>
              <a:t>jako</a:t>
            </a:r>
            <a:r>
              <a:rPr lang="en-US" sz="1800"/>
              <a:t> </a:t>
            </a:r>
            <a:r>
              <a:rPr lang="en-US" sz="1800" err="1"/>
              <a:t>grafikę</a:t>
            </a:r>
            <a:r>
              <a:rPr lang="en-US" sz="1800"/>
              <a:t> </a:t>
            </a:r>
            <a:r>
              <a:rPr lang="en-US" sz="1800" err="1"/>
              <a:t>oraz</a:t>
            </a:r>
            <a:r>
              <a:rPr lang="en-US" sz="1800"/>
              <a:t> </a:t>
            </a:r>
            <a:r>
              <a:rPr lang="en-US" sz="1800" err="1"/>
              <a:t>opuszczenie</a:t>
            </a:r>
            <a:r>
              <a:rPr lang="en-US" sz="1800"/>
              <a:t> </a:t>
            </a:r>
            <a:r>
              <a:rPr lang="en-US" sz="1800" err="1"/>
              <a:t>aplikacji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33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BCE351C-7E49-DABE-C9A0-13A1A48A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72" y="2689870"/>
            <a:ext cx="4459286" cy="1478570"/>
          </a:xfrm>
        </p:spPr>
        <p:txBody>
          <a:bodyPr>
            <a:normAutofit/>
          </a:bodyPr>
          <a:lstStyle/>
          <a:p>
            <a:r>
              <a:rPr lang="pl-PL" sz="7200" err="1"/>
              <a:t>SOlver</a:t>
            </a:r>
            <a:endParaRPr lang="pl-PL" sz="7200"/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BF39B611-29CB-FFA2-2F81-FD2463404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36129"/>
            <a:ext cx="5456279" cy="536079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1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6041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D3FB97D-D02C-3934-A1CE-3685BFF3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2980"/>
            <a:ext cx="5885593" cy="2602031"/>
          </a:xfrm>
        </p:spPr>
        <p:txBody>
          <a:bodyPr>
            <a:normAutofit/>
          </a:bodyPr>
          <a:lstStyle/>
          <a:p>
            <a:r>
              <a:rPr lang="pl-PL"/>
              <a:t>Zapis do obrazka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55F32B44-0D1A-693B-5327-292D9F08B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6971"/>
            <a:ext cx="5456279" cy="29191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Obraz 4">
            <a:extLst>
              <a:ext uri="{FF2B5EF4-FFF2-40B4-BE49-F238E27FC236}">
                <a16:creationId xmlns:a16="http://schemas.microsoft.com/office/drawing/2014/main" id="{98E4F45F-EA4C-5540-F026-F02609977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794" y="1694031"/>
            <a:ext cx="1953967" cy="5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9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9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9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AAD58DF-BE8B-596B-BDF8-58E819D69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pl-PL" sz="6000"/>
              <a:t>Dziękujemy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FEEA08-9B5E-3A66-0791-961CCD358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endParaRPr lang="pl-PL" sz="2400"/>
          </a:p>
        </p:txBody>
      </p:sp>
      <p:cxnSp>
        <p:nvCxnSpPr>
          <p:cNvPr id="166" name="Straight Connector 15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0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CC1BD6B-C7C8-D830-CC13-FE870A25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l-PL"/>
              <a:t>Klasy</a:t>
            </a:r>
          </a:p>
        </p:txBody>
      </p:sp>
      <p:graphicFrame>
        <p:nvGraphicFramePr>
          <p:cNvPr id="101" name="Symbol zastępczy zawartości 2">
            <a:extLst>
              <a:ext uri="{FF2B5EF4-FFF2-40B4-BE49-F238E27FC236}">
                <a16:creationId xmlns:a16="http://schemas.microsoft.com/office/drawing/2014/main" id="{39F48C5C-5A15-03CB-22FE-83BE6B2D9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116431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8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BECBD8-F5D5-B9F4-E3B6-799CA16E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l-PL" err="1"/>
              <a:t>main</a:t>
            </a:r>
            <a:endParaRPr lang="pl-PL"/>
          </a:p>
        </p:txBody>
      </p:sp>
      <p:graphicFrame>
        <p:nvGraphicFramePr>
          <p:cNvPr id="94" name="Symbol zastępczy zawartości 2">
            <a:extLst>
              <a:ext uri="{FF2B5EF4-FFF2-40B4-BE49-F238E27FC236}">
                <a16:creationId xmlns:a16="http://schemas.microsoft.com/office/drawing/2014/main" id="{1D485FC5-5DC6-A443-658A-6CF821BC6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94683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39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3E3B2A9-56C8-8B65-2F88-E279EDFC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l-PL" err="1"/>
              <a:t>Maze</a:t>
            </a:r>
            <a:r>
              <a:rPr lang="pl-PL"/>
              <a:t> generator (+solver)</a:t>
            </a:r>
          </a:p>
        </p:txBody>
      </p:sp>
      <p:graphicFrame>
        <p:nvGraphicFramePr>
          <p:cNvPr id="72" name="Symbol zastępczy zawartości 2">
            <a:extLst>
              <a:ext uri="{FF2B5EF4-FFF2-40B4-BE49-F238E27FC236}">
                <a16:creationId xmlns:a16="http://schemas.microsoft.com/office/drawing/2014/main" id="{36B57DBD-DF2D-4293-C6DB-0E80A1EE6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11005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10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157DDD-80F0-0C7D-B449-A002CEE5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l-PL" err="1"/>
              <a:t>MazeGraphics</a:t>
            </a:r>
            <a:endParaRPr lang="pl-PL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36B457F-EB31-696F-0B85-2A8658AEC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50006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8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4BE4BE-EBA9-8916-86BE-DC18CE65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l-PL" err="1"/>
              <a:t>MazeAttributes</a:t>
            </a:r>
            <a:endParaRPr lang="pl-PL"/>
          </a:p>
        </p:txBody>
      </p:sp>
      <p:graphicFrame>
        <p:nvGraphicFramePr>
          <p:cNvPr id="12" name="Symbol zastępczy zawartości 2">
            <a:extLst>
              <a:ext uri="{FF2B5EF4-FFF2-40B4-BE49-F238E27FC236}">
                <a16:creationId xmlns:a16="http://schemas.microsoft.com/office/drawing/2014/main" id="{1CD6DDB1-D967-7FB8-E25F-81F932845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94097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47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F779F7-8D74-D4B2-D5AF-94940511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l-PL"/>
              <a:t>MazeCell</a:t>
            </a:r>
          </a:p>
        </p:txBody>
      </p:sp>
      <p:graphicFrame>
        <p:nvGraphicFramePr>
          <p:cNvPr id="76" name="Symbol zastępczy zawartości 2">
            <a:extLst>
              <a:ext uri="{FF2B5EF4-FFF2-40B4-BE49-F238E27FC236}">
                <a16:creationId xmlns:a16="http://schemas.microsoft.com/office/drawing/2014/main" id="{28BB84F2-A0B4-D930-D8AA-78A108F06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29068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1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32DCB9-8F13-65A1-FEB8-DD60B3DD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l-PL" err="1"/>
              <a:t>Mazesize</a:t>
            </a:r>
            <a:endParaRPr lang="pl-PL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95509F4-1920-B08C-96D5-1E26E1CCC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31665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52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9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1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6A8FAB9-67A4-4E62-9EEB-D5089EB7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50" y="1141416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err="1"/>
              <a:t>Schemat</a:t>
            </a:r>
            <a:r>
              <a:rPr lang="en-US" sz="6000"/>
              <a:t> </a:t>
            </a:r>
            <a:r>
              <a:rPr lang="en-US" sz="6000" err="1"/>
              <a:t>działania</a:t>
            </a:r>
            <a:endParaRPr lang="en-US" sz="600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4B4FFD0-3464-D469-387B-648DB269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6852" y="1000124"/>
            <a:ext cx="4627033" cy="5330825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l-PL" sz="2400"/>
              <a:t>Użytkownik wybiera rozmiar labiryntu (mały, średni lub duży) poprzez wybór opcji z menu w GUI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l-PL" sz="2400"/>
              <a:t>Wygenerowanie (pseudo) losowego labiryntu o wybranym rozmiarze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l-PL" sz="2400"/>
              <a:t>Wyświetlenie wygenerowanego labiryntu na ekranie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l-PL" sz="2400"/>
              <a:t>Możliwość rozwiązania labiryntu poprzez wybór opcji z menu.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l-PL" sz="2400"/>
              <a:t>(Opcjonalnie) Rozwiązanie labiryntu, wyświetlenie rozwiązania na ekranie.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l-PL" sz="2400"/>
              <a:t>(Opcjonalnie) Zapisanie obrazu labiryntu lub jego rozwiązania jako obraz poprzez wybór odpowiedniej opcji z menu.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l-PL" sz="2400"/>
              <a:t>Zamknięcie aplikacji poprzez wybór odpowiedniej opcji z menu.</a:t>
            </a:r>
          </a:p>
          <a:p>
            <a:endParaRPr lang="en-US" sz="2400">
              <a:solidFill>
                <a:schemeClr val="tx2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0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550</Words>
  <Application>Microsoft Office PowerPoint</Application>
  <PresentationFormat>Panoramiczny</PresentationFormat>
  <Paragraphs>78</Paragraphs>
  <Slides>19</Slides>
  <Notes>1</Notes>
  <HiddenSlides>0</HiddenSlides>
  <MMClips>2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Obwód</vt:lpstr>
      <vt:lpstr>GENERATOR LABIRYNTÓW</vt:lpstr>
      <vt:lpstr>Klasy</vt:lpstr>
      <vt:lpstr>main</vt:lpstr>
      <vt:lpstr>Maze generator (+solver)</vt:lpstr>
      <vt:lpstr>MazeGraphics</vt:lpstr>
      <vt:lpstr>MazeAttributes</vt:lpstr>
      <vt:lpstr>MazeCell</vt:lpstr>
      <vt:lpstr>Mazesize</vt:lpstr>
      <vt:lpstr>Schemat działania</vt:lpstr>
      <vt:lpstr>Generowanie labiryntu</vt:lpstr>
      <vt:lpstr>Pokaz generowania</vt:lpstr>
      <vt:lpstr>rozwiązywanie labiryntu</vt:lpstr>
      <vt:lpstr>Pokaz rozwiązywania</vt:lpstr>
      <vt:lpstr>Graficzny interfejs użytkownika</vt:lpstr>
      <vt:lpstr>Wybór rozmiaru</vt:lpstr>
      <vt:lpstr>MEnu</vt:lpstr>
      <vt:lpstr>SOlver</vt:lpstr>
      <vt:lpstr>Zapis do obrazka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Matuszewski</dc:creator>
  <cp:lastModifiedBy>Kamil Matuszewski</cp:lastModifiedBy>
  <cp:revision>164</cp:revision>
  <dcterms:created xsi:type="dcterms:W3CDTF">2023-01-22T12:40:17Z</dcterms:created>
  <dcterms:modified xsi:type="dcterms:W3CDTF">2023-01-24T13:25:46Z</dcterms:modified>
</cp:coreProperties>
</file>