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734ac5d03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734ac5d03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34ac5d03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34ac5d03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34ac5d03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734ac5d03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734ac5d03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734ac5d03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734ac5d03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734ac5d03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734ac5d03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734ac5d03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34ac5d03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734ac5d03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734ac5d03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734ac5d03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34ac5d03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734ac5d03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Multi-Label Genre Classification on IMDb Dataset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1010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Kamran Mehboob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32675"/>
            <a:ext cx="85206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Data Evaluation 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608850"/>
            <a:ext cx="8520600" cy="21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training our model, we test our model on some random samples of test-data.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randomly sample 5 data-points from our test data and check for model’s predictions on them.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better precision and accuracy, it is advised that the model be trained for more epochs and on a high-performance computing device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826425"/>
            <a:ext cx="8520600" cy="9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33"/>
              <a:t>Problem Statement:</a:t>
            </a:r>
            <a:endParaRPr sz="25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Given an IMDB dataset, predict movie genre/genres</a:t>
            </a:r>
            <a:r>
              <a:rPr lang="en"/>
              <a:t>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2035200"/>
            <a:ext cx="8520600" cy="20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 is downloaded from https://cometa.ujaen.es/datasets/imdb. It contains various columns/features related to movies, such as title, release year, genre, plot, IMDb ratings, runtime, etc. The target variable for our problem is the 'genre' column, which lists the different genres a movie belongs 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platform used for solving this assignment was google colab.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Diagram</a:t>
            </a:r>
            <a:r>
              <a:rPr lang="en"/>
              <a:t> followed in the notebook</a:t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160350" y="1948825"/>
            <a:ext cx="20721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Data Loading &amp; Preprocessing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68" name="Google Shape;68;p15"/>
          <p:cNvCxnSpPr/>
          <p:nvPr/>
        </p:nvCxnSpPr>
        <p:spPr>
          <a:xfrm flipH="1" rot="10800000">
            <a:off x="1578825" y="2273423"/>
            <a:ext cx="10485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5"/>
          <p:cNvSpPr txBox="1"/>
          <p:nvPr/>
        </p:nvSpPr>
        <p:spPr>
          <a:xfrm>
            <a:off x="2688925" y="2011217"/>
            <a:ext cx="16734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Splitting Data into train &amp; test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70" name="Google Shape;70;p15"/>
          <p:cNvCxnSpPr>
            <a:stCxn id="69" idx="3"/>
          </p:cNvCxnSpPr>
          <p:nvPr/>
        </p:nvCxnSpPr>
        <p:spPr>
          <a:xfrm>
            <a:off x="4362325" y="2273267"/>
            <a:ext cx="106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" name="Google Shape;71;p15"/>
          <p:cNvSpPr txBox="1"/>
          <p:nvPr/>
        </p:nvSpPr>
        <p:spPr>
          <a:xfrm>
            <a:off x="5562875" y="2073610"/>
            <a:ext cx="8634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Auto ML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72" name="Google Shape;72;p15"/>
          <p:cNvCxnSpPr/>
          <p:nvPr/>
        </p:nvCxnSpPr>
        <p:spPr>
          <a:xfrm>
            <a:off x="6426275" y="2273306"/>
            <a:ext cx="6537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p15"/>
          <p:cNvSpPr txBox="1"/>
          <p:nvPr/>
        </p:nvSpPr>
        <p:spPr>
          <a:xfrm>
            <a:off x="7162325" y="1983600"/>
            <a:ext cx="14307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Model Evaluation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7055575" y="3308938"/>
            <a:ext cx="14307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Test Data Evaluation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75" name="Google Shape;75;p15"/>
          <p:cNvCxnSpPr/>
          <p:nvPr/>
        </p:nvCxnSpPr>
        <p:spPr>
          <a:xfrm>
            <a:off x="7499400" y="2622647"/>
            <a:ext cx="0" cy="66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85700" y="728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Data Loading &amp; Preprocessing</a:t>
            </a:r>
            <a:endParaRPr sz="2620"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393800"/>
            <a:ext cx="8520600" cy="31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We load our imdb data into a dataframe in python. </a:t>
            </a:r>
            <a:endParaRPr sz="1900"/>
          </a:p>
          <a:p>
            <a:pPr indent="-3492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We perform EDA on our dataset to gain insights of our data. We check the total number of labels </a:t>
            </a:r>
            <a:r>
              <a:rPr lang="en" sz="1900"/>
              <a:t>present</a:t>
            </a:r>
            <a:r>
              <a:rPr lang="en" sz="1900"/>
              <a:t> in our dataset (44 here). The average word count present.</a:t>
            </a:r>
            <a:endParaRPr sz="1900"/>
          </a:p>
          <a:p>
            <a:pPr indent="-3492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We tokenize our feature column “plot_long” and use this column to predict the different genres our movie belongs to.</a:t>
            </a:r>
            <a:endParaRPr sz="1900"/>
          </a:p>
          <a:p>
            <a:pPr indent="-3492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 The tokenization step involves computing the input_ids and attention_mask given our tokenized plot_long feature column.</a:t>
            </a:r>
            <a:endParaRPr sz="1900"/>
          </a:p>
          <a:p>
            <a:pPr indent="-3492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We remove rest of the features from our dataset as they are not needed in our model training.</a:t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827400"/>
            <a:ext cx="8520600" cy="7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Splitting data into Train &amp; Test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689850"/>
            <a:ext cx="8520600" cy="20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After preprocessing the </a:t>
            </a:r>
            <a:r>
              <a:rPr lang="en" sz="1900"/>
              <a:t>data-frame</a:t>
            </a:r>
            <a:r>
              <a:rPr lang="en" sz="1900"/>
              <a:t> the next step is to do model training.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We use the split of 75-25 for our model training, meaning that 75% of our data will be used for training and 25% will be used for testing purpose.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Since our data-frame has a total of 30,042 number of data samples, nearly  22531 will be used in </a:t>
            </a:r>
            <a:r>
              <a:rPr lang="en" sz="1900"/>
              <a:t>training</a:t>
            </a:r>
            <a:r>
              <a:rPr lang="en" sz="1900"/>
              <a:t> ( and validation) while the remaining 2511 data-points will </a:t>
            </a:r>
            <a:r>
              <a:rPr lang="en" sz="1900"/>
              <a:t>be used</a:t>
            </a:r>
            <a:r>
              <a:rPr lang="en" sz="1900"/>
              <a:t> for testing</a:t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543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 ML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394925"/>
            <a:ext cx="8520600" cy="3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AutoML, or Automated Machine Learning, is a technology designed to automate the end-to-end process of applying machine learning to real-world problems.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AutoML streamlines the machine learning process by automating tasks such as data preprocessing, feature selection, model selection, hyperparameter tuning, and model evaluation, making it accessible to non-experts.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our problem statement we would like to automate the process of hyperparameter selection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framework used in our project for hyperparameter selection is optuna.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Contd..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"</a:t>
            </a:r>
            <a:r>
              <a:rPr lang="en"/>
              <a:t>The different hyperparameters passed to Optuna to configure were learning_rate, weight_decay, num_train_epochs etc.,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learn the best parameters by training our BERT model on each of the different combinations and checking which combination yields the lowest training and validation loss.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our problem statement the best hyperparameter learned values were:-' </a:t>
            </a:r>
            <a:r>
              <a:rPr lang="en" sz="1700"/>
              <a:t>learning_rate': 1.2396871191869623e-05, 'per_device_train_batch_size': 32, 'num_train_epochs': 4, 'weight_decay': 0.22045660555177576, 'warmup_steps': 16.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next step involves training our model on the learned hyperparameters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log the training and validation loss for each epoch to validate whether our model is not overfitting ( or underfitting).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Overfitting scenario occurs when our model, instead of </a:t>
            </a:r>
            <a:r>
              <a:rPr lang="en"/>
              <a:t>learning from the data memorizes it. Underfitting occurs when our model simply learns nothing from our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training and validation loss on our data suggests that our model is working perfectly i.e neither overfits nor underfits.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025" y="404825"/>
            <a:ext cx="8573275" cy="43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