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8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33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7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9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4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5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7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BBB0-787A-4CBC-B5A6-51ECDD3BEC4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56578-B134-40D0-B83D-57B9069D6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8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3894990"/>
            <a:ext cx="8915399" cy="935143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机器人提醒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9167" y="3338268"/>
            <a:ext cx="9144000" cy="433632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美术资源进度跟踪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5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628894"/>
            <a:ext cx="3405554" cy="821837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37934"/>
            <a:ext cx="10837985" cy="475260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输入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%resource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（英文指令，设置</a:t>
            </a:r>
            <a:r>
              <a:rPr lang="zh-CN" altLang="en-US" dirty="0" smtClean="0"/>
              <a:t>不区分指令大</a:t>
            </a:r>
            <a:r>
              <a:rPr lang="zh-CN" altLang="en-US" dirty="0" smtClean="0"/>
              <a:t>小写）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然后</a:t>
            </a:r>
            <a:r>
              <a:rPr lang="zh-CN" altLang="en-US" dirty="0" smtClean="0"/>
              <a:t>在指令下方输入提交的资源名称和对应提交到的文件夹路径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@</a:t>
            </a:r>
            <a:r>
              <a:rPr lang="zh-CN" altLang="en-US" dirty="0" smtClean="0"/>
              <a:t>相应的策划同学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000" dirty="0" smtClean="0"/>
              <a:t>%resource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sz="2000" dirty="0" smtClean="0"/>
              <a:t>Ava</a:t>
            </a:r>
            <a:r>
              <a:rPr lang="zh-CN" altLang="en-US" sz="2000" dirty="0" smtClean="0"/>
              <a:t>动作资源更新提交：</a:t>
            </a:r>
            <a:r>
              <a:rPr lang="en-US" altLang="zh-CN" sz="2000" dirty="0" smtClean="0"/>
              <a:t>https</a:t>
            </a:r>
            <a:r>
              <a:rPr lang="en-US" altLang="zh-CN" sz="2000" dirty="0"/>
              <a:t>://svn-poseidon.gz.netease.com/svn/sakura/hsma/design/</a:t>
            </a:r>
            <a:r>
              <a:rPr lang="zh-CN" altLang="en-US" sz="2000" dirty="0" smtClean="0"/>
              <a:t>策划设计 文档</a:t>
            </a:r>
            <a:r>
              <a:rPr lang="en-US" altLang="zh-CN" sz="2000" dirty="0"/>
              <a:t>/【</a:t>
            </a:r>
            <a:r>
              <a:rPr lang="zh-CN" altLang="en-US" sz="2000" dirty="0"/>
              <a:t>战斗</a:t>
            </a:r>
            <a:r>
              <a:rPr lang="en-US" altLang="zh-CN" sz="2000" dirty="0"/>
              <a:t>】</a:t>
            </a:r>
            <a:r>
              <a:rPr lang="zh-CN" altLang="en-US" sz="2000" dirty="0"/>
              <a:t>技能</a:t>
            </a:r>
            <a:r>
              <a:rPr lang="en-US" altLang="zh-CN" sz="2000" dirty="0"/>
              <a:t>/【DM138】</a:t>
            </a:r>
            <a:r>
              <a:rPr lang="zh-CN" altLang="en-US" sz="2000" dirty="0"/>
              <a:t>攻击碰撞盒优化需求</a:t>
            </a:r>
            <a:r>
              <a:rPr lang="en-US" altLang="zh-CN" sz="2000" dirty="0" smtClean="0"/>
              <a:t>10.28.xlsx</a:t>
            </a:r>
            <a:endParaRPr lang="en-US" altLang="zh-CN" sz="2000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sz="2000" dirty="0" smtClean="0"/>
              <a:t>@</a:t>
            </a:r>
            <a:r>
              <a:rPr lang="zh-CN" altLang="en-US" sz="2000" dirty="0" smtClean="0"/>
              <a:t>王俊策</a:t>
            </a:r>
            <a:endParaRPr lang="en-US" altLang="zh-CN" sz="2000" dirty="0" smtClean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23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8763"/>
            <a:ext cx="1083798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网页存放，列表为</a:t>
            </a:r>
            <a:r>
              <a:rPr lang="zh-CN" altLang="en-US" dirty="0"/>
              <a:t>策划名称区分， </a:t>
            </a:r>
            <a:r>
              <a:rPr lang="zh-CN" altLang="en-US" dirty="0" smtClean="0"/>
              <a:t>内容按发布时间倒序呈现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endParaRPr lang="en-US" altLang="zh-CN" dirty="0"/>
          </a:p>
          <a:p>
            <a:pPr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指令发出</a:t>
            </a:r>
            <a:r>
              <a:rPr lang="zh-CN" altLang="en-US" dirty="0" smtClean="0"/>
              <a:t>后在</a:t>
            </a:r>
            <a:r>
              <a:rPr lang="en-US" altLang="zh-CN" dirty="0" smtClean="0"/>
              <a:t>POPO</a:t>
            </a:r>
            <a:r>
              <a:rPr lang="zh-CN" altLang="en-US" dirty="0" smtClean="0"/>
              <a:t>上能提醒到</a:t>
            </a:r>
            <a:r>
              <a:rPr lang="en-US" altLang="zh-CN" dirty="0" smtClean="0"/>
              <a:t>@</a:t>
            </a:r>
            <a:r>
              <a:rPr lang="zh-CN" altLang="en-US" dirty="0" smtClean="0"/>
              <a:t>的负责策划，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记录成功后有机器人反馈：已记录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58" t="9094"/>
          <a:stretch/>
        </p:blipFill>
        <p:spPr>
          <a:xfrm>
            <a:off x="1002323" y="3930161"/>
            <a:ext cx="10818202" cy="675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75" y="2262051"/>
            <a:ext cx="904762" cy="135238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676400" y="628894"/>
            <a:ext cx="3405554" cy="821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77029765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117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幼圆</vt:lpstr>
      <vt:lpstr>Arial</vt:lpstr>
      <vt:lpstr>Century Gothic</vt:lpstr>
      <vt:lpstr>Wingdings 3</vt:lpstr>
      <vt:lpstr>丝状</vt:lpstr>
      <vt:lpstr>POPO机器人提醒</vt:lpstr>
      <vt:lpstr>流程</vt:lpstr>
      <vt:lpstr>PowerPoint 演示文稿</vt:lpstr>
    </vt:vector>
  </TitlesOfParts>
  <Company>Online Game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POPO机器人提醒</dc:title>
  <dc:creator>王翎倩</dc:creator>
  <cp:lastModifiedBy>王翎倩</cp:lastModifiedBy>
  <cp:revision>14</cp:revision>
  <dcterms:created xsi:type="dcterms:W3CDTF">2020-12-23T01:50:06Z</dcterms:created>
  <dcterms:modified xsi:type="dcterms:W3CDTF">2020-12-23T08:16:53Z</dcterms:modified>
</cp:coreProperties>
</file>