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63" r:id="rId6"/>
    <p:sldId id="259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 g.krishnan" userId="08cb13ad896f9ff5" providerId="LiveId" clId="{5E177947-4EC6-4FE6-89B8-C0D97BC853AB}"/>
    <pc:docChg chg="undo custSel addSld delSld modSld sldOrd">
      <pc:chgData name="govind g.krishnan" userId="08cb13ad896f9ff5" providerId="LiveId" clId="{5E177947-4EC6-4FE6-89B8-C0D97BC853AB}" dt="2023-11-22T07:22:51.071" v="2710" actId="20577"/>
      <pc:docMkLst>
        <pc:docMk/>
      </pc:docMkLst>
      <pc:sldChg chg="addSp delSp modSp mod">
        <pc:chgData name="govind g.krishnan" userId="08cb13ad896f9ff5" providerId="LiveId" clId="{5E177947-4EC6-4FE6-89B8-C0D97BC853AB}" dt="2023-11-22T06:54:55.335" v="2685" actId="115"/>
        <pc:sldMkLst>
          <pc:docMk/>
          <pc:sldMk cId="510585131" sldId="257"/>
        </pc:sldMkLst>
        <pc:spChg chg="mod">
          <ac:chgData name="govind g.krishnan" userId="08cb13ad896f9ff5" providerId="LiveId" clId="{5E177947-4EC6-4FE6-89B8-C0D97BC853AB}" dt="2023-11-22T06:54:55.335" v="2685" actId="115"/>
          <ac:spMkLst>
            <pc:docMk/>
            <pc:sldMk cId="510585131" sldId="257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06:58.719" v="2318" actId="20577"/>
          <ac:spMkLst>
            <pc:docMk/>
            <pc:sldMk cId="510585131" sldId="257"/>
            <ac:spMk id="3" creationId="{33094142-5B88-9982-2D87-EAAD7BBEA499}"/>
          </ac:spMkLst>
        </pc:spChg>
        <pc:spChg chg="add del mod">
          <ac:chgData name="govind g.krishnan" userId="08cb13ad896f9ff5" providerId="LiveId" clId="{5E177947-4EC6-4FE6-89B8-C0D97BC853AB}" dt="2023-11-22T05:40:56.636" v="1679" actId="21"/>
          <ac:spMkLst>
            <pc:docMk/>
            <pc:sldMk cId="510585131" sldId="257"/>
            <ac:spMk id="4" creationId="{43F060D0-B115-ED37-581E-0E07B16F1E5F}"/>
          </ac:spMkLst>
        </pc:spChg>
        <pc:spChg chg="add mod">
          <ac:chgData name="govind g.krishnan" userId="08cb13ad896f9ff5" providerId="LiveId" clId="{5E177947-4EC6-4FE6-89B8-C0D97BC853AB}" dt="2023-11-20T10:10:34.124" v="405" actId="1076"/>
          <ac:spMkLst>
            <pc:docMk/>
            <pc:sldMk cId="510585131" sldId="257"/>
            <ac:spMk id="12" creationId="{556B168C-322B-B880-24BB-7D4A1B417A54}"/>
          </ac:spMkLst>
        </pc:spChg>
        <pc:picChg chg="mod">
          <ac:chgData name="govind g.krishnan" userId="08cb13ad896f9ff5" providerId="LiveId" clId="{5E177947-4EC6-4FE6-89B8-C0D97BC853AB}" dt="2023-11-22T05:25:30.850" v="1546" actId="1076"/>
          <ac:picMkLst>
            <pc:docMk/>
            <pc:sldMk cId="510585131" sldId="257"/>
            <ac:picMk id="5" creationId="{71C66134-9845-4DE1-0404-BB2DAF0CC07B}"/>
          </ac:picMkLst>
        </pc:picChg>
        <pc:picChg chg="add del mod">
          <ac:chgData name="govind g.krishnan" userId="08cb13ad896f9ff5" providerId="LiveId" clId="{5E177947-4EC6-4FE6-89B8-C0D97BC853AB}" dt="2023-11-20T05:43:31.181" v="24" actId="478"/>
          <ac:picMkLst>
            <pc:docMk/>
            <pc:sldMk cId="510585131" sldId="257"/>
            <ac:picMk id="7" creationId="{B4DD27F5-E1C3-8AFC-A12B-E255FD2455B6}"/>
          </ac:picMkLst>
        </pc:picChg>
        <pc:picChg chg="add del mod">
          <ac:chgData name="govind g.krishnan" userId="08cb13ad896f9ff5" providerId="LiveId" clId="{5E177947-4EC6-4FE6-89B8-C0D97BC853AB}" dt="2023-11-20T05:45:02.929" v="35" actId="478"/>
          <ac:picMkLst>
            <pc:docMk/>
            <pc:sldMk cId="510585131" sldId="257"/>
            <ac:picMk id="9" creationId="{A2DCB38B-5AFF-30BB-7303-E2574C060875}"/>
          </ac:picMkLst>
        </pc:picChg>
        <pc:picChg chg="add mod">
          <ac:chgData name="govind g.krishnan" userId="08cb13ad896f9ff5" providerId="LiveId" clId="{5E177947-4EC6-4FE6-89B8-C0D97BC853AB}" dt="2023-11-22T05:25:24.256" v="1545" actId="1076"/>
          <ac:picMkLst>
            <pc:docMk/>
            <pc:sldMk cId="510585131" sldId="257"/>
            <ac:picMk id="11" creationId="{48879AB3-713A-0711-B2A9-7D2983A6BD4D}"/>
          </ac:picMkLst>
        </pc:picChg>
      </pc:sldChg>
      <pc:sldChg chg="addSp delSp modSp mod">
        <pc:chgData name="govind g.krishnan" userId="08cb13ad896f9ff5" providerId="LiveId" clId="{5E177947-4EC6-4FE6-89B8-C0D97BC853AB}" dt="2023-11-22T06:54:48.150" v="2683" actId="115"/>
        <pc:sldMkLst>
          <pc:docMk/>
          <pc:sldMk cId="254777629" sldId="258"/>
        </pc:sldMkLst>
        <pc:spChg chg="mod">
          <ac:chgData name="govind g.krishnan" userId="08cb13ad896f9ff5" providerId="LiveId" clId="{5E177947-4EC6-4FE6-89B8-C0D97BC853AB}" dt="2023-11-22T06:54:48.150" v="2683" actId="115"/>
          <ac:spMkLst>
            <pc:docMk/>
            <pc:sldMk cId="254777629" sldId="258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06:15.202" v="2302" actId="20577"/>
          <ac:spMkLst>
            <pc:docMk/>
            <pc:sldMk cId="254777629" sldId="258"/>
            <ac:spMk id="3" creationId="{33094142-5B88-9982-2D87-EAAD7BBEA499}"/>
          </ac:spMkLst>
        </pc:spChg>
        <pc:spChg chg="add mod">
          <ac:chgData name="govind g.krishnan" userId="08cb13ad896f9ff5" providerId="LiveId" clId="{5E177947-4EC6-4FE6-89B8-C0D97BC853AB}" dt="2023-11-20T10:10:59.232" v="409" actId="1076"/>
          <ac:spMkLst>
            <pc:docMk/>
            <pc:sldMk cId="254777629" sldId="258"/>
            <ac:spMk id="11" creationId="{07C88748-D0E5-62BF-AE28-B9D8307645FB}"/>
          </ac:spMkLst>
        </pc:spChg>
        <pc:picChg chg="add mod">
          <ac:chgData name="govind g.krishnan" userId="08cb13ad896f9ff5" providerId="LiveId" clId="{5E177947-4EC6-4FE6-89B8-C0D97BC853AB}" dt="2023-11-22T05:33:49.891" v="1637" actId="14100"/>
          <ac:picMkLst>
            <pc:docMk/>
            <pc:sldMk cId="254777629" sldId="258"/>
            <ac:picMk id="5" creationId="{0BA6D091-7BE9-5416-5FFF-3EAAA53EECB2}"/>
          </ac:picMkLst>
        </pc:picChg>
        <pc:picChg chg="del mod">
          <ac:chgData name="govind g.krishnan" userId="08cb13ad896f9ff5" providerId="LiveId" clId="{5E177947-4EC6-4FE6-89B8-C0D97BC853AB}" dt="2023-11-22T05:33:26.681" v="1629" actId="478"/>
          <ac:picMkLst>
            <pc:docMk/>
            <pc:sldMk cId="254777629" sldId="258"/>
            <ac:picMk id="6" creationId="{F8F83328-DA4C-8734-D38F-634550C21F87}"/>
          </ac:picMkLst>
        </pc:picChg>
        <pc:picChg chg="add del mod">
          <ac:chgData name="govind g.krishnan" userId="08cb13ad896f9ff5" providerId="LiveId" clId="{5E177947-4EC6-4FE6-89B8-C0D97BC853AB}" dt="2023-11-20T05:45:10.315" v="37" actId="478"/>
          <ac:picMkLst>
            <pc:docMk/>
            <pc:sldMk cId="254777629" sldId="258"/>
            <ac:picMk id="8" creationId="{EC5C6605-A469-BCB9-B57D-EF266C29C52C}"/>
          </ac:picMkLst>
        </pc:picChg>
        <pc:picChg chg="add mod">
          <ac:chgData name="govind g.krishnan" userId="08cb13ad896f9ff5" providerId="LiveId" clId="{5E177947-4EC6-4FE6-89B8-C0D97BC853AB}" dt="2023-11-22T05:26:32.232" v="1576" actId="14100"/>
          <ac:picMkLst>
            <pc:docMk/>
            <pc:sldMk cId="254777629" sldId="258"/>
            <ac:picMk id="9" creationId="{176437EA-B7C9-E0FD-503E-A640544D201F}"/>
          </ac:picMkLst>
        </pc:picChg>
        <pc:picChg chg="add del mod">
          <ac:chgData name="govind g.krishnan" userId="08cb13ad896f9ff5" providerId="LiveId" clId="{5E177947-4EC6-4FE6-89B8-C0D97BC853AB}" dt="2023-11-20T10:10:43.720" v="407"/>
          <ac:picMkLst>
            <pc:docMk/>
            <pc:sldMk cId="254777629" sldId="258"/>
            <ac:picMk id="10" creationId="{D5DF2970-A36B-7852-49FD-2BB76B4B4937}"/>
          </ac:picMkLst>
        </pc:picChg>
      </pc:sldChg>
      <pc:sldChg chg="addSp delSp modSp mod">
        <pc:chgData name="govind g.krishnan" userId="08cb13ad896f9ff5" providerId="LiveId" clId="{5E177947-4EC6-4FE6-89B8-C0D97BC853AB}" dt="2023-11-22T06:54:41.393" v="2681" actId="115"/>
        <pc:sldMkLst>
          <pc:docMk/>
          <pc:sldMk cId="1391491765" sldId="259"/>
        </pc:sldMkLst>
        <pc:spChg chg="mod">
          <ac:chgData name="govind g.krishnan" userId="08cb13ad896f9ff5" providerId="LiveId" clId="{5E177947-4EC6-4FE6-89B8-C0D97BC853AB}" dt="2023-11-22T06:54:41.393" v="2681" actId="115"/>
          <ac:spMkLst>
            <pc:docMk/>
            <pc:sldMk cId="1391491765" sldId="259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5:51:42.213" v="1889" actId="27636"/>
          <ac:spMkLst>
            <pc:docMk/>
            <pc:sldMk cId="1391491765" sldId="259"/>
            <ac:spMk id="3" creationId="{33094142-5B88-9982-2D87-EAAD7BBEA499}"/>
          </ac:spMkLst>
        </pc:spChg>
        <pc:spChg chg="add mod">
          <ac:chgData name="govind g.krishnan" userId="08cb13ad896f9ff5" providerId="LiveId" clId="{5E177947-4EC6-4FE6-89B8-C0D97BC853AB}" dt="2023-11-20T10:11:08.148" v="411" actId="1076"/>
          <ac:spMkLst>
            <pc:docMk/>
            <pc:sldMk cId="1391491765" sldId="259"/>
            <ac:spMk id="12" creationId="{50EA9C86-CB3B-95CC-BE6B-4723E9F24B06}"/>
          </ac:spMkLst>
        </pc:spChg>
        <pc:picChg chg="del mod">
          <ac:chgData name="govind g.krishnan" userId="08cb13ad896f9ff5" providerId="LiveId" clId="{5E177947-4EC6-4FE6-89B8-C0D97BC853AB}" dt="2023-11-20T05:47:31.445" v="42" actId="478"/>
          <ac:picMkLst>
            <pc:docMk/>
            <pc:sldMk cId="1391491765" sldId="259"/>
            <ac:picMk id="5" creationId="{5F9A0D83-A332-2643-3FF7-0E0C1A6A6EA3}"/>
          </ac:picMkLst>
        </pc:picChg>
        <pc:picChg chg="add del mod">
          <ac:chgData name="govind g.krishnan" userId="08cb13ad896f9ff5" providerId="LiveId" clId="{5E177947-4EC6-4FE6-89B8-C0D97BC853AB}" dt="2023-11-20T05:45:16.957" v="39" actId="478"/>
          <ac:picMkLst>
            <pc:docMk/>
            <pc:sldMk cId="1391491765" sldId="259"/>
            <ac:picMk id="8" creationId="{E7EB5E1D-D580-8DB3-BE00-92828F08E776}"/>
          </ac:picMkLst>
        </pc:picChg>
        <pc:picChg chg="add mod">
          <ac:chgData name="govind g.krishnan" userId="08cb13ad896f9ff5" providerId="LiveId" clId="{5E177947-4EC6-4FE6-89B8-C0D97BC853AB}" dt="2023-11-22T05:27:38.552" v="1598" actId="1076"/>
          <ac:picMkLst>
            <pc:docMk/>
            <pc:sldMk cId="1391491765" sldId="259"/>
            <ac:picMk id="10" creationId="{C49A4F3F-47B4-766C-AB75-0C30BB11ABFF}"/>
          </ac:picMkLst>
        </pc:picChg>
        <pc:picChg chg="add mod">
          <ac:chgData name="govind g.krishnan" userId="08cb13ad896f9ff5" providerId="LiveId" clId="{5E177947-4EC6-4FE6-89B8-C0D97BC853AB}" dt="2023-11-22T05:27:59.443" v="1602" actId="14100"/>
          <ac:picMkLst>
            <pc:docMk/>
            <pc:sldMk cId="1391491765" sldId="259"/>
            <ac:picMk id="11" creationId="{AC9B7266-5DE1-730B-3239-C428DF8DBB64}"/>
          </ac:picMkLst>
        </pc:picChg>
      </pc:sldChg>
      <pc:sldChg chg="modSp new del mod ord">
        <pc:chgData name="govind g.krishnan" userId="08cb13ad896f9ff5" providerId="LiveId" clId="{5E177947-4EC6-4FE6-89B8-C0D97BC853AB}" dt="2023-11-20T05:51:46.854" v="129" actId="47"/>
        <pc:sldMkLst>
          <pc:docMk/>
          <pc:sldMk cId="2031880238" sldId="260"/>
        </pc:sldMkLst>
        <pc:spChg chg="mod">
          <ac:chgData name="govind g.krishnan" userId="08cb13ad896f9ff5" providerId="LiveId" clId="{5E177947-4EC6-4FE6-89B8-C0D97BC853AB}" dt="2023-11-20T05:51:11.974" v="126" actId="20577"/>
          <ac:spMkLst>
            <pc:docMk/>
            <pc:sldMk cId="2031880238" sldId="260"/>
            <ac:spMk id="2" creationId="{4E942F7E-E76B-09EF-FFC5-0ED9B921B87D}"/>
          </ac:spMkLst>
        </pc:spChg>
      </pc:sldChg>
      <pc:sldChg chg="addSp modSp new mod">
        <pc:chgData name="govind g.krishnan" userId="08cb13ad896f9ff5" providerId="LiveId" clId="{5E177947-4EC6-4FE6-89B8-C0D97BC853AB}" dt="2023-11-22T07:22:51.071" v="2710" actId="20577"/>
        <pc:sldMkLst>
          <pc:docMk/>
          <pc:sldMk cId="548723603" sldId="261"/>
        </pc:sldMkLst>
        <pc:spChg chg="mod">
          <ac:chgData name="govind g.krishnan" userId="08cb13ad896f9ff5" providerId="LiveId" clId="{5E177947-4EC6-4FE6-89B8-C0D97BC853AB}" dt="2023-11-20T05:51:51.773" v="130" actId="1076"/>
          <ac:spMkLst>
            <pc:docMk/>
            <pc:sldMk cId="548723603" sldId="261"/>
            <ac:spMk id="2" creationId="{3C6DBE20-6438-55CF-02A0-25FD71BB0B98}"/>
          </ac:spMkLst>
        </pc:spChg>
        <pc:spChg chg="mod">
          <ac:chgData name="govind g.krishnan" userId="08cb13ad896f9ff5" providerId="LiveId" clId="{5E177947-4EC6-4FE6-89B8-C0D97BC853AB}" dt="2023-11-22T07:22:51.071" v="2710" actId="20577"/>
          <ac:spMkLst>
            <pc:docMk/>
            <pc:sldMk cId="548723603" sldId="261"/>
            <ac:spMk id="3" creationId="{36903181-73F1-ABAC-1338-1134086B4C4D}"/>
          </ac:spMkLst>
        </pc:spChg>
        <pc:spChg chg="add mod">
          <ac:chgData name="govind g.krishnan" userId="08cb13ad896f9ff5" providerId="LiveId" clId="{5E177947-4EC6-4FE6-89B8-C0D97BC853AB}" dt="2023-11-21T04:20:37.995" v="1095" actId="1076"/>
          <ac:spMkLst>
            <pc:docMk/>
            <pc:sldMk cId="548723603" sldId="261"/>
            <ac:spMk id="4" creationId="{437F27E6-B821-1DE4-7BB2-90EF2D28EE0B}"/>
          </ac:spMkLst>
        </pc:spChg>
      </pc:sldChg>
      <pc:sldChg chg="new del">
        <pc:chgData name="govind g.krishnan" userId="08cb13ad896f9ff5" providerId="LiveId" clId="{5E177947-4EC6-4FE6-89B8-C0D97BC853AB}" dt="2023-11-20T07:14:21.555" v="343" actId="47"/>
        <pc:sldMkLst>
          <pc:docMk/>
          <pc:sldMk cId="713766352" sldId="262"/>
        </pc:sldMkLst>
      </pc:sldChg>
      <pc:sldChg chg="addSp delSp modSp add mod ord">
        <pc:chgData name="govind g.krishnan" userId="08cb13ad896f9ff5" providerId="LiveId" clId="{5E177947-4EC6-4FE6-89B8-C0D97BC853AB}" dt="2023-11-22T06:54:51.641" v="2684" actId="115"/>
        <pc:sldMkLst>
          <pc:docMk/>
          <pc:sldMk cId="3366306051" sldId="262"/>
        </pc:sldMkLst>
        <pc:spChg chg="mod">
          <ac:chgData name="govind g.krishnan" userId="08cb13ad896f9ff5" providerId="LiveId" clId="{5E177947-4EC6-4FE6-89B8-C0D97BC853AB}" dt="2023-11-22T06:54:51.641" v="2684" actId="115"/>
          <ac:spMkLst>
            <pc:docMk/>
            <pc:sldMk cId="3366306051" sldId="262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5:55:05.035" v="1991" actId="20577"/>
          <ac:spMkLst>
            <pc:docMk/>
            <pc:sldMk cId="3366306051" sldId="262"/>
            <ac:spMk id="3" creationId="{33094142-5B88-9982-2D87-EAAD7BBEA499}"/>
          </ac:spMkLst>
        </pc:spChg>
        <pc:spChg chg="add del mod">
          <ac:chgData name="govind g.krishnan" userId="08cb13ad896f9ff5" providerId="LiveId" clId="{5E177947-4EC6-4FE6-89B8-C0D97BC853AB}" dt="2023-11-22T05:18:59.123" v="1477" actId="478"/>
          <ac:spMkLst>
            <pc:docMk/>
            <pc:sldMk cId="3366306051" sldId="262"/>
            <ac:spMk id="7" creationId="{5455C9C8-1F0F-9E02-A669-FAF7B6492F7C}"/>
          </ac:spMkLst>
        </pc:spChg>
        <pc:graphicFrameChg chg="add mod">
          <ac:chgData name="govind g.krishnan" userId="08cb13ad896f9ff5" providerId="LiveId" clId="{5E177947-4EC6-4FE6-89B8-C0D97BC853AB}" dt="2023-11-21T04:02:10.524" v="765" actId="1076"/>
          <ac:graphicFrameMkLst>
            <pc:docMk/>
            <pc:sldMk cId="3366306051" sldId="262"/>
            <ac:graphicFrameMk id="4" creationId="{C6A0E71A-D54A-1EAE-31C0-44A818702C52}"/>
          </ac:graphicFrameMkLst>
        </pc:graphicFrameChg>
        <pc:picChg chg="del">
          <ac:chgData name="govind g.krishnan" userId="08cb13ad896f9ff5" providerId="LiveId" clId="{5E177947-4EC6-4FE6-89B8-C0D97BC853AB}" dt="2023-11-20T07:14:30.997" v="347" actId="478"/>
          <ac:picMkLst>
            <pc:docMk/>
            <pc:sldMk cId="3366306051" sldId="262"/>
            <ac:picMk id="5" creationId="{71C66134-9845-4DE1-0404-BB2DAF0CC07B}"/>
          </ac:picMkLst>
        </pc:picChg>
        <pc:picChg chg="add del mod">
          <ac:chgData name="govind g.krishnan" userId="08cb13ad896f9ff5" providerId="LiveId" clId="{5E177947-4EC6-4FE6-89B8-C0D97BC853AB}" dt="2023-11-22T05:19:23.728" v="1478" actId="478"/>
          <ac:picMkLst>
            <pc:docMk/>
            <pc:sldMk cId="3366306051" sldId="262"/>
            <ac:picMk id="6" creationId="{248BDDDA-8548-8240-7C01-B006A429992C}"/>
          </ac:picMkLst>
        </pc:picChg>
        <pc:picChg chg="add del mod">
          <ac:chgData name="govind g.krishnan" userId="08cb13ad896f9ff5" providerId="LiveId" clId="{5E177947-4EC6-4FE6-89B8-C0D97BC853AB}" dt="2023-11-20T09:48:35.912" v="353" actId="478"/>
          <ac:picMkLst>
            <pc:docMk/>
            <pc:sldMk cId="3366306051" sldId="262"/>
            <ac:picMk id="6" creationId="{99268DBB-B7CD-97A5-E08F-08136D93E518}"/>
          </ac:picMkLst>
        </pc:picChg>
        <pc:picChg chg="add del mod">
          <ac:chgData name="govind g.krishnan" userId="08cb13ad896f9ff5" providerId="LiveId" clId="{5E177947-4EC6-4FE6-89B8-C0D97BC853AB}" dt="2023-11-21T05:52:52.847" v="1300" actId="478"/>
          <ac:picMkLst>
            <pc:docMk/>
            <pc:sldMk cId="3366306051" sldId="262"/>
            <ac:picMk id="8" creationId="{5BF1294F-E8FB-3E5C-A5CD-530DE1B38488}"/>
          </ac:picMkLst>
        </pc:picChg>
        <pc:picChg chg="add mod">
          <ac:chgData name="govind g.krishnan" userId="08cb13ad896f9ff5" providerId="LiveId" clId="{5E177947-4EC6-4FE6-89B8-C0D97BC853AB}" dt="2023-11-22T05:19:31.305" v="1482" actId="1076"/>
          <ac:picMkLst>
            <pc:docMk/>
            <pc:sldMk cId="3366306051" sldId="262"/>
            <ac:picMk id="10" creationId="{FC5E652E-4259-36CF-C746-268E12BEA083}"/>
          </ac:picMkLst>
        </pc:picChg>
      </pc:sldChg>
      <pc:sldChg chg="addSp delSp modSp add mod">
        <pc:chgData name="govind g.krishnan" userId="08cb13ad896f9ff5" providerId="LiveId" clId="{5E177947-4EC6-4FE6-89B8-C0D97BC853AB}" dt="2023-11-22T06:54:45.052" v="2682" actId="115"/>
        <pc:sldMkLst>
          <pc:docMk/>
          <pc:sldMk cId="4140366609" sldId="263"/>
        </pc:sldMkLst>
        <pc:spChg chg="mod">
          <ac:chgData name="govind g.krishnan" userId="08cb13ad896f9ff5" providerId="LiveId" clId="{5E177947-4EC6-4FE6-89B8-C0D97BC853AB}" dt="2023-11-22T06:54:45.052" v="2682" actId="115"/>
          <ac:spMkLst>
            <pc:docMk/>
            <pc:sldMk cId="4140366609" sldId="263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47:58.190" v="2440" actId="12"/>
          <ac:spMkLst>
            <pc:docMk/>
            <pc:sldMk cId="4140366609" sldId="263"/>
            <ac:spMk id="3" creationId="{33094142-5B88-9982-2D87-EAAD7BBEA499}"/>
          </ac:spMkLst>
        </pc:spChg>
        <pc:spChg chg="add del mod">
          <ac:chgData name="govind g.krishnan" userId="08cb13ad896f9ff5" providerId="LiveId" clId="{5E177947-4EC6-4FE6-89B8-C0D97BC853AB}" dt="2023-11-22T05:18:37.894" v="1473" actId="478"/>
          <ac:spMkLst>
            <pc:docMk/>
            <pc:sldMk cId="4140366609" sldId="263"/>
            <ac:spMk id="8" creationId="{CB0B4E8E-98E0-29D7-E174-4777A1DD1868}"/>
          </ac:spMkLst>
        </pc:spChg>
        <pc:graphicFrameChg chg="add mod modGraphic">
          <ac:chgData name="govind g.krishnan" userId="08cb13ad896f9ff5" providerId="LiveId" clId="{5E177947-4EC6-4FE6-89B8-C0D97BC853AB}" dt="2023-11-21T04:08:03.814" v="943" actId="20577"/>
          <ac:graphicFrameMkLst>
            <pc:docMk/>
            <pc:sldMk cId="4140366609" sldId="263"/>
            <ac:graphicFrameMk id="4" creationId="{0F9649DD-4EC7-2D4B-80C9-0E91F906F9AB}"/>
          </ac:graphicFrameMkLst>
        </pc:graphicFrameChg>
        <pc:picChg chg="add del mod">
          <ac:chgData name="govind g.krishnan" userId="08cb13ad896f9ff5" providerId="LiveId" clId="{5E177947-4EC6-4FE6-89B8-C0D97BC853AB}" dt="2023-11-21T05:54:05.120" v="1336" actId="478"/>
          <ac:picMkLst>
            <pc:docMk/>
            <pc:sldMk cId="4140366609" sldId="263"/>
            <ac:picMk id="5" creationId="{AC1D4466-3550-1C26-1AC4-141DD0ED1766}"/>
          </ac:picMkLst>
        </pc:picChg>
        <pc:picChg chg="del">
          <ac:chgData name="govind g.krishnan" userId="08cb13ad896f9ff5" providerId="LiveId" clId="{5E177947-4EC6-4FE6-89B8-C0D97BC853AB}" dt="2023-11-20T10:05:59.979" v="367" actId="478"/>
          <ac:picMkLst>
            <pc:docMk/>
            <pc:sldMk cId="4140366609" sldId="263"/>
            <ac:picMk id="6" creationId="{F8F83328-DA4C-8734-D38F-634550C21F87}"/>
          </ac:picMkLst>
        </pc:picChg>
        <pc:picChg chg="add del mod">
          <ac:chgData name="govind g.krishnan" userId="08cb13ad896f9ff5" providerId="LiveId" clId="{5E177947-4EC6-4FE6-89B8-C0D97BC853AB}" dt="2023-11-22T05:18:16.363" v="1468" actId="478"/>
          <ac:picMkLst>
            <pc:docMk/>
            <pc:sldMk cId="4140366609" sldId="263"/>
            <ac:picMk id="7" creationId="{1716DCC9-29A5-C2D4-BA68-73491BF9E927}"/>
          </ac:picMkLst>
        </pc:picChg>
        <pc:picChg chg="add mod">
          <ac:chgData name="govind g.krishnan" userId="08cb13ad896f9ff5" providerId="LiveId" clId="{5E177947-4EC6-4FE6-89B8-C0D97BC853AB}" dt="2023-11-22T05:18:45.039" v="1476" actId="14100"/>
          <ac:picMkLst>
            <pc:docMk/>
            <pc:sldMk cId="4140366609" sldId="263"/>
            <ac:picMk id="10" creationId="{14465BC7-B5DB-D016-4F60-E5DE75602C8B}"/>
          </ac:picMkLst>
        </pc:picChg>
      </pc:sldChg>
      <pc:sldChg chg="addSp delSp modSp add mod">
        <pc:chgData name="govind g.krishnan" userId="08cb13ad896f9ff5" providerId="LiveId" clId="{5E177947-4EC6-4FE6-89B8-C0D97BC853AB}" dt="2023-11-22T06:54:38.356" v="2680" actId="115"/>
        <pc:sldMkLst>
          <pc:docMk/>
          <pc:sldMk cId="235971540" sldId="264"/>
        </pc:sldMkLst>
        <pc:spChg chg="mod">
          <ac:chgData name="govind g.krishnan" userId="08cb13ad896f9ff5" providerId="LiveId" clId="{5E177947-4EC6-4FE6-89B8-C0D97BC853AB}" dt="2023-11-22T06:54:38.356" v="2680" actId="115"/>
          <ac:spMkLst>
            <pc:docMk/>
            <pc:sldMk cId="235971540" sldId="264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47:48.895" v="2439" actId="12"/>
          <ac:spMkLst>
            <pc:docMk/>
            <pc:sldMk cId="235971540" sldId="264"/>
            <ac:spMk id="3" creationId="{33094142-5B88-9982-2D87-EAAD7BBEA499}"/>
          </ac:spMkLst>
        </pc:spChg>
        <pc:spChg chg="add del mod">
          <ac:chgData name="govind g.krishnan" userId="08cb13ad896f9ff5" providerId="LiveId" clId="{5E177947-4EC6-4FE6-89B8-C0D97BC853AB}" dt="2023-11-21T03:59:19.222" v="684" actId="478"/>
          <ac:spMkLst>
            <pc:docMk/>
            <pc:sldMk cId="235971540" sldId="264"/>
            <ac:spMk id="4" creationId="{5735BBA9-A52D-3C7A-32DC-E88B64E17775}"/>
          </ac:spMkLst>
        </pc:spChg>
        <pc:spChg chg="add del">
          <ac:chgData name="govind g.krishnan" userId="08cb13ad896f9ff5" providerId="LiveId" clId="{5E177947-4EC6-4FE6-89B8-C0D97BC853AB}" dt="2023-11-21T03:55:42.924" v="627"/>
          <ac:spMkLst>
            <pc:docMk/>
            <pc:sldMk cId="235971540" sldId="264"/>
            <ac:spMk id="6" creationId="{4FF19005-CA65-28E6-4F1B-B86718DA4FA7}"/>
          </ac:spMkLst>
        </pc:spChg>
        <pc:graphicFrameChg chg="add mod modGraphic">
          <ac:chgData name="govind g.krishnan" userId="08cb13ad896f9ff5" providerId="LiveId" clId="{5E177947-4EC6-4FE6-89B8-C0D97BC853AB}" dt="2023-11-21T04:07:02.224" v="906"/>
          <ac:graphicFrameMkLst>
            <pc:docMk/>
            <pc:sldMk cId="235971540" sldId="264"/>
            <ac:graphicFrameMk id="7" creationId="{311DF266-14E0-4B89-9C64-A44C943063E6}"/>
          </ac:graphicFrameMkLst>
        </pc:graphicFrameChg>
        <pc:picChg chg="add del mod">
          <ac:chgData name="govind g.krishnan" userId="08cb13ad896f9ff5" providerId="LiveId" clId="{5E177947-4EC6-4FE6-89B8-C0D97BC853AB}" dt="2023-11-21T09:20:09.763" v="1408" actId="478"/>
          <ac:picMkLst>
            <pc:docMk/>
            <pc:sldMk cId="235971540" sldId="264"/>
            <ac:picMk id="5" creationId="{39960E5A-8BA0-E52C-82B4-3A6D5B1D76CA}"/>
          </ac:picMkLst>
        </pc:picChg>
        <pc:picChg chg="add del mod">
          <ac:chgData name="govind g.krishnan" userId="08cb13ad896f9ff5" providerId="LiveId" clId="{5E177947-4EC6-4FE6-89B8-C0D97BC853AB}" dt="2023-11-22T05:16:37.994" v="1459" actId="478"/>
          <ac:picMkLst>
            <pc:docMk/>
            <pc:sldMk cId="235971540" sldId="264"/>
            <ac:picMk id="9" creationId="{F3E6C5A5-B2E5-7676-E1F3-304AFB658D30}"/>
          </ac:picMkLst>
        </pc:picChg>
        <pc:picChg chg="del">
          <ac:chgData name="govind g.krishnan" userId="08cb13ad896f9ff5" providerId="LiveId" clId="{5E177947-4EC6-4FE6-89B8-C0D97BC853AB}" dt="2023-11-20T10:07:50.388" v="377" actId="478"/>
          <ac:picMkLst>
            <pc:docMk/>
            <pc:sldMk cId="235971540" sldId="264"/>
            <ac:picMk id="10" creationId="{C49A4F3F-47B4-766C-AB75-0C30BB11ABFF}"/>
          </ac:picMkLst>
        </pc:picChg>
        <pc:picChg chg="add mod">
          <ac:chgData name="govind g.krishnan" userId="08cb13ad896f9ff5" providerId="LiveId" clId="{5E177947-4EC6-4FE6-89B8-C0D97BC853AB}" dt="2023-11-22T05:16:47.017" v="1463" actId="14100"/>
          <ac:picMkLst>
            <pc:docMk/>
            <pc:sldMk cId="235971540" sldId="264"/>
            <ac:picMk id="11" creationId="{A985017C-9F3A-1818-4F41-66EF436D6C56}"/>
          </ac:picMkLst>
        </pc:picChg>
      </pc:sldChg>
      <pc:sldChg chg="addSp delSp modSp add mod ord">
        <pc:chgData name="govind g.krishnan" userId="08cb13ad896f9ff5" providerId="LiveId" clId="{5E177947-4EC6-4FE6-89B8-C0D97BC853AB}" dt="2023-11-22T06:54:33.750" v="2679" actId="115"/>
        <pc:sldMkLst>
          <pc:docMk/>
          <pc:sldMk cId="3435074140" sldId="265"/>
        </pc:sldMkLst>
        <pc:spChg chg="mod">
          <ac:chgData name="govind g.krishnan" userId="08cb13ad896f9ff5" providerId="LiveId" clId="{5E177947-4EC6-4FE6-89B8-C0D97BC853AB}" dt="2023-11-22T06:54:33.750" v="2679" actId="115"/>
          <ac:spMkLst>
            <pc:docMk/>
            <pc:sldMk cId="3435074140" sldId="265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5:50:46.418" v="1876" actId="5793"/>
          <ac:spMkLst>
            <pc:docMk/>
            <pc:sldMk cId="3435074140" sldId="265"/>
            <ac:spMk id="3" creationId="{33094142-5B88-9982-2D87-EAAD7BBEA499}"/>
          </ac:spMkLst>
        </pc:spChg>
        <pc:picChg chg="add mod">
          <ac:chgData name="govind g.krishnan" userId="08cb13ad896f9ff5" providerId="LiveId" clId="{5E177947-4EC6-4FE6-89B8-C0D97BC853AB}" dt="2023-11-21T04:18:21.768" v="956" actId="14100"/>
          <ac:picMkLst>
            <pc:docMk/>
            <pc:sldMk cId="3435074140" sldId="265"/>
            <ac:picMk id="5" creationId="{833A7CF1-4C1A-CD76-EC45-8672B567C374}"/>
          </ac:picMkLst>
        </pc:picChg>
        <pc:picChg chg="del">
          <ac:chgData name="govind g.krishnan" userId="08cb13ad896f9ff5" providerId="LiveId" clId="{5E177947-4EC6-4FE6-89B8-C0D97BC853AB}" dt="2023-11-21T04:18:00.596" v="947" actId="478"/>
          <ac:picMkLst>
            <pc:docMk/>
            <pc:sldMk cId="3435074140" sldId="265"/>
            <ac:picMk id="10" creationId="{C49A4F3F-47B4-766C-AB75-0C30BB11ABFF}"/>
          </ac:picMkLst>
        </pc:picChg>
      </pc:sldChg>
      <pc:sldChg chg="addSp delSp modSp add mod">
        <pc:chgData name="govind g.krishnan" userId="08cb13ad896f9ff5" providerId="LiveId" clId="{5E177947-4EC6-4FE6-89B8-C0D97BC853AB}" dt="2023-11-22T06:54:18.555" v="2676" actId="115"/>
        <pc:sldMkLst>
          <pc:docMk/>
          <pc:sldMk cId="986818589" sldId="266"/>
        </pc:sldMkLst>
        <pc:spChg chg="mod">
          <ac:chgData name="govind g.krishnan" userId="08cb13ad896f9ff5" providerId="LiveId" clId="{5E177947-4EC6-4FE6-89B8-C0D97BC853AB}" dt="2023-11-22T06:54:18.555" v="2676" actId="115"/>
          <ac:spMkLst>
            <pc:docMk/>
            <pc:sldMk cId="986818589" sldId="266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5:50:10.081" v="1868" actId="27636"/>
          <ac:spMkLst>
            <pc:docMk/>
            <pc:sldMk cId="986818589" sldId="266"/>
            <ac:spMk id="3" creationId="{33094142-5B88-9982-2D87-EAAD7BBEA499}"/>
          </ac:spMkLst>
        </pc:spChg>
        <pc:picChg chg="del">
          <ac:chgData name="govind g.krishnan" userId="08cb13ad896f9ff5" providerId="LiveId" clId="{5E177947-4EC6-4FE6-89B8-C0D97BC853AB}" dt="2023-11-21T04:48:48.271" v="1169" actId="478"/>
          <ac:picMkLst>
            <pc:docMk/>
            <pc:sldMk cId="986818589" sldId="266"/>
            <ac:picMk id="5" creationId="{833A7CF1-4C1A-CD76-EC45-8672B567C374}"/>
          </ac:picMkLst>
        </pc:picChg>
        <pc:picChg chg="add del mod">
          <ac:chgData name="govind g.krishnan" userId="08cb13ad896f9ff5" providerId="LiveId" clId="{5E177947-4EC6-4FE6-89B8-C0D97BC853AB}" dt="2023-11-22T05:48:17.429" v="1835" actId="478"/>
          <ac:picMkLst>
            <pc:docMk/>
            <pc:sldMk cId="986818589" sldId="266"/>
            <ac:picMk id="6" creationId="{B8EC9EF6-5C17-7318-34D4-48CBDA2FA8EB}"/>
          </ac:picMkLst>
        </pc:picChg>
        <pc:picChg chg="add mod">
          <ac:chgData name="govind g.krishnan" userId="08cb13ad896f9ff5" providerId="LiveId" clId="{5E177947-4EC6-4FE6-89B8-C0D97BC853AB}" dt="2023-11-22T05:48:35.351" v="1841" actId="14100"/>
          <ac:picMkLst>
            <pc:docMk/>
            <pc:sldMk cId="986818589" sldId="266"/>
            <ac:picMk id="8" creationId="{D28B0E40-3218-210F-1BAC-6E283CAE15C3}"/>
          </ac:picMkLst>
        </pc:picChg>
        <pc:picChg chg="mod">
          <ac:chgData name="govind g.krishnan" userId="08cb13ad896f9ff5" providerId="LiveId" clId="{5E177947-4EC6-4FE6-89B8-C0D97BC853AB}" dt="2023-11-22T05:29:11.921" v="1626" actId="1076"/>
          <ac:picMkLst>
            <pc:docMk/>
            <pc:sldMk cId="986818589" sldId="266"/>
            <ac:picMk id="11" creationId="{AC9B7266-5DE1-730B-3239-C428DF8DBB64}"/>
          </ac:picMkLst>
        </pc:picChg>
      </pc:sldChg>
      <pc:sldChg chg="addSp delSp modSp add mod ord">
        <pc:chgData name="govind g.krishnan" userId="08cb13ad896f9ff5" providerId="LiveId" clId="{5E177947-4EC6-4FE6-89B8-C0D97BC853AB}" dt="2023-11-22T06:54:30.073" v="2678" actId="115"/>
        <pc:sldMkLst>
          <pc:docMk/>
          <pc:sldMk cId="3872411042" sldId="267"/>
        </pc:sldMkLst>
        <pc:spChg chg="mod">
          <ac:chgData name="govind g.krishnan" userId="08cb13ad896f9ff5" providerId="LiveId" clId="{5E177947-4EC6-4FE6-89B8-C0D97BC853AB}" dt="2023-11-22T06:54:30.073" v="2678" actId="115"/>
          <ac:spMkLst>
            <pc:docMk/>
            <pc:sldMk cId="3872411042" sldId="267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47:38.308" v="2438" actId="12"/>
          <ac:spMkLst>
            <pc:docMk/>
            <pc:sldMk cId="3872411042" sldId="267"/>
            <ac:spMk id="3" creationId="{33094142-5B88-9982-2D87-EAAD7BBEA499}"/>
          </ac:spMkLst>
        </pc:spChg>
        <pc:graphicFrameChg chg="mod modGraphic">
          <ac:chgData name="govind g.krishnan" userId="08cb13ad896f9ff5" providerId="LiveId" clId="{5E177947-4EC6-4FE6-89B8-C0D97BC853AB}" dt="2023-11-21T05:45:50.612" v="1299"/>
          <ac:graphicFrameMkLst>
            <pc:docMk/>
            <pc:sldMk cId="3872411042" sldId="267"/>
            <ac:graphicFrameMk id="4" creationId="{0F9649DD-4EC7-2D4B-80C9-0E91F906F9AB}"/>
          </ac:graphicFrameMkLst>
        </pc:graphicFrameChg>
        <pc:picChg chg="del">
          <ac:chgData name="govind g.krishnan" userId="08cb13ad896f9ff5" providerId="LiveId" clId="{5E177947-4EC6-4FE6-89B8-C0D97BC853AB}" dt="2023-11-21T05:43:42.238" v="1242" actId="478"/>
          <ac:picMkLst>
            <pc:docMk/>
            <pc:sldMk cId="3872411042" sldId="267"/>
            <ac:picMk id="5" creationId="{AC1D4466-3550-1C26-1AC4-141DD0ED1766}"/>
          </ac:picMkLst>
        </pc:picChg>
        <pc:picChg chg="add del mod">
          <ac:chgData name="govind g.krishnan" userId="08cb13ad896f9ff5" providerId="LiveId" clId="{5E177947-4EC6-4FE6-89B8-C0D97BC853AB}" dt="2023-11-22T05:17:27.161" v="1464" actId="478"/>
          <ac:picMkLst>
            <pc:docMk/>
            <pc:sldMk cId="3872411042" sldId="267"/>
            <ac:picMk id="7" creationId="{066C3E8B-43E0-A894-A07F-46D63EDD83DE}"/>
          </ac:picMkLst>
        </pc:picChg>
        <pc:picChg chg="add mod">
          <ac:chgData name="govind g.krishnan" userId="08cb13ad896f9ff5" providerId="LiveId" clId="{5E177947-4EC6-4FE6-89B8-C0D97BC853AB}" dt="2023-11-22T05:17:31.501" v="1467" actId="14100"/>
          <ac:picMkLst>
            <pc:docMk/>
            <pc:sldMk cId="3872411042" sldId="267"/>
            <ac:picMk id="9" creationId="{BCABBFB3-D902-DD24-A660-F86F892360BB}"/>
          </ac:picMkLst>
        </pc:picChg>
      </pc:sldChg>
      <pc:sldChg chg="addSp delSp modSp add mod ord">
        <pc:chgData name="govind g.krishnan" userId="08cb13ad896f9ff5" providerId="LiveId" clId="{5E177947-4EC6-4FE6-89B8-C0D97BC853AB}" dt="2023-11-22T06:54:24.432" v="2677" actId="113"/>
        <pc:sldMkLst>
          <pc:docMk/>
          <pc:sldMk cId="3316547754" sldId="268"/>
        </pc:sldMkLst>
        <pc:spChg chg="mod">
          <ac:chgData name="govind g.krishnan" userId="08cb13ad896f9ff5" providerId="LiveId" clId="{5E177947-4EC6-4FE6-89B8-C0D97BC853AB}" dt="2023-11-22T06:54:24.432" v="2677" actId="113"/>
          <ac:spMkLst>
            <pc:docMk/>
            <pc:sldMk cId="3316547754" sldId="268"/>
            <ac:spMk id="2" creationId="{D4DAA9BC-071E-7F8A-6A2E-389FA5A8A638}"/>
          </ac:spMkLst>
        </pc:spChg>
        <pc:spChg chg="mod">
          <ac:chgData name="govind g.krishnan" userId="08cb13ad896f9ff5" providerId="LiveId" clId="{5E177947-4EC6-4FE6-89B8-C0D97BC853AB}" dt="2023-11-22T06:47:33.034" v="2437" actId="12"/>
          <ac:spMkLst>
            <pc:docMk/>
            <pc:sldMk cId="3316547754" sldId="268"/>
            <ac:spMk id="3" creationId="{33094142-5B88-9982-2D87-EAAD7BBEA499}"/>
          </ac:spMkLst>
        </pc:spChg>
        <pc:graphicFrameChg chg="mod modGraphic">
          <ac:chgData name="govind g.krishnan" userId="08cb13ad896f9ff5" providerId="LiveId" clId="{5E177947-4EC6-4FE6-89B8-C0D97BC853AB}" dt="2023-11-21T05:56:13.722" v="1389"/>
          <ac:graphicFrameMkLst>
            <pc:docMk/>
            <pc:sldMk cId="3316547754" sldId="268"/>
            <ac:graphicFrameMk id="4" creationId="{0F9649DD-4EC7-2D4B-80C9-0E91F906F9AB}"/>
          </ac:graphicFrameMkLst>
        </pc:graphicFrameChg>
        <pc:picChg chg="add mod">
          <ac:chgData name="govind g.krishnan" userId="08cb13ad896f9ff5" providerId="LiveId" clId="{5E177947-4EC6-4FE6-89B8-C0D97BC853AB}" dt="2023-11-22T04:59:26.400" v="1426" actId="14100"/>
          <ac:picMkLst>
            <pc:docMk/>
            <pc:sldMk cId="3316547754" sldId="268"/>
            <ac:picMk id="6" creationId="{BAB42D79-164D-65CB-A3C1-E4D1C7ED219C}"/>
          </ac:picMkLst>
        </pc:picChg>
        <pc:picChg chg="del">
          <ac:chgData name="govind g.krishnan" userId="08cb13ad896f9ff5" providerId="LiveId" clId="{5E177947-4EC6-4FE6-89B8-C0D97BC853AB}" dt="2023-11-22T04:58:21.334" v="1414" actId="478"/>
          <ac:picMkLst>
            <pc:docMk/>
            <pc:sldMk cId="3316547754" sldId="268"/>
            <ac:picMk id="7" creationId="{066C3E8B-43E0-A894-A07F-46D63EDD83DE}"/>
          </ac:picMkLst>
        </pc:picChg>
      </pc:sldChg>
      <pc:sldChg chg="modSp new mod">
        <pc:chgData name="govind g.krishnan" userId="08cb13ad896f9ff5" providerId="LiveId" clId="{5E177947-4EC6-4FE6-89B8-C0D97BC853AB}" dt="2023-11-22T06:54:03.556" v="2673" actId="115"/>
        <pc:sldMkLst>
          <pc:docMk/>
          <pc:sldMk cId="3241135556" sldId="269"/>
        </pc:sldMkLst>
        <pc:spChg chg="mod">
          <ac:chgData name="govind g.krishnan" userId="08cb13ad896f9ff5" providerId="LiveId" clId="{5E177947-4EC6-4FE6-89B8-C0D97BC853AB}" dt="2023-11-22T06:54:03.556" v="2673" actId="115"/>
          <ac:spMkLst>
            <pc:docMk/>
            <pc:sldMk cId="3241135556" sldId="269"/>
            <ac:spMk id="2" creationId="{61198F15-541D-BA9C-3AC6-04542413FE13}"/>
          </ac:spMkLst>
        </pc:spChg>
        <pc:spChg chg="mod">
          <ac:chgData name="govind g.krishnan" userId="08cb13ad896f9ff5" providerId="LiveId" clId="{5E177947-4EC6-4FE6-89B8-C0D97BC853AB}" dt="2023-11-22T06:52:35.041" v="2672" actId="27636"/>
          <ac:spMkLst>
            <pc:docMk/>
            <pc:sldMk cId="3241135556" sldId="269"/>
            <ac:spMk id="3" creationId="{92D0D72B-9B0A-F9E8-6C59-C1E6BA6A1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77FC-3853-B09B-E968-96588A5F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C6C2-4F85-32DF-E615-82CD9B988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BE26-FAF7-AEC8-F609-D81812D7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4E81-F62A-5A0C-A8BB-CC6FAB83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B7F6-2A3E-57F1-7E3C-8B963E00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3ACC-9083-E85A-3960-7A51976D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6BAD3-43C4-1A6B-5A04-9C3280BA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8A76-5B4C-0F2D-A520-38008E2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4C0B-4D8E-39DD-8029-E2778AFF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B66C-089B-86A9-E222-6CA977CE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E72B9-4927-8D85-5AD7-8ADE1F41D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4EF8-D018-E220-3008-010A2BFF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BDABB-5812-3501-7DE4-9D80F506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265A-B2A3-0B3D-662A-59D9B316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F004-9B31-45DB-8705-8943E9F9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5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3CF9-A04E-BA45-9CDA-C3EF7379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7AD9-18F5-960E-FA4A-A5555889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45D0-F976-0AA6-6B61-A85D7EB2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5E2F-F596-A555-FDE9-AD08C278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BCF4-E2F1-22B4-BFA8-9DD4B240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28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B56A-657D-1486-15AD-59FE04E9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165A-A16D-948A-7E6A-60521C321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DAE8-EA18-75B0-24D2-EB84F35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2064-58DC-5D88-E1FD-CDBF8356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939F5-33C7-BCF4-CA7D-C69EB06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2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4434-CCB1-904A-6660-A041550A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7FAD-7B78-7029-785E-74C37A12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00A6C-2FF4-2944-13A8-C0354909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C3CF-6E39-4EB6-454F-AE90C168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5D15-2CC9-6422-4116-8BB3504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4F8BF-144C-4838-94E2-BB265916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6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5947-DB26-7EDD-A433-74440782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6437F-651C-9E5C-2307-B0F92A41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6BAD-2285-B635-24C4-184F9874E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97C8D-7068-3513-903F-49886796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3AD77-4714-B639-F423-F880EC5DA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2E1F6-1CF1-BAF2-F7BB-AA6AAABA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7A77-1D36-6D43-B171-9CD3381B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DCB1C-D6D0-EE41-A32B-DD61BC4F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3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2A15-26D2-BC26-3D89-E630E3E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8EA17-0124-8E18-69D6-90F031B8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ED027-A696-2305-91D0-6A82EA53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F1EA1-71BE-4A11-4207-EA8CD7AC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5C3F7-4FEE-3D8A-F9A4-87114EC7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81944-273B-A72B-9AA4-8576D9A8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C422-1DBB-1733-86F9-1EAA6167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3BC6-B505-8FC8-0CCD-E40B97C6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36DB-C184-2565-2E91-BCB0CD3B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31C9-9922-E957-9857-62255014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DF30-369F-24B2-9B2C-299816E3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7334-A74E-643B-88AA-F608FB51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6C4F-A32A-0B14-65A2-E4333B0D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2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EABE-4655-DAD5-2225-D8DA664E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C3349-FE4F-69F7-B6B5-C761E7035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FD4F1-2E8E-A5EF-EF2F-EBCC9015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0676-EAF1-2561-010C-37738D85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1CA3E-301D-9974-50ED-01F5DE6A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AF66-6CAB-2980-5CEC-22B83FCB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9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CAD3-9796-121A-CE85-74CC70C0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F2EB-B21A-4113-3905-7A236307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022A-E3BF-08D7-81C6-F77C52183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B836-EEF1-42FE-8647-CBF6ED27099A}" type="datetimeFigureOut">
              <a:rPr lang="en-IN" smtClean="0"/>
              <a:t>21-11-2023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1C86-E1BE-2381-F76A-5493D3A6F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DC50-1D5C-2E5C-4404-B13C9CDBE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FEC3-EA01-4671-89AE-6540588E4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3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BE20-6438-55CF-02A0-25FD71B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87" y="406400"/>
            <a:ext cx="9144000" cy="2387600"/>
          </a:xfrm>
        </p:spPr>
        <p:txBody>
          <a:bodyPr/>
          <a:lstStyle/>
          <a:p>
            <a:r>
              <a:rPr lang="en-US" dirty="0"/>
              <a:t>Analysis of CSP monitoring Defect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03181-73F1-ABAC-1338-1134086B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34" y="3118708"/>
            <a:ext cx="9144000" cy="23875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analysis is done based on the thickness occurrences of 5 different defects: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ECL (Edge Crack Longitudinal)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MC (M crack / Transverse crack)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 (Telescopic coil)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ZZ (</a:t>
            </a:r>
            <a:r>
              <a:rPr lang="en-US" dirty="0" err="1"/>
              <a:t>ZigZag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TC (</a:t>
            </a:r>
            <a:r>
              <a:rPr lang="en-US"/>
              <a:t>Thermal Crack)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F27E6-B821-1DE4-7BB2-90EF2D28EE0B}"/>
              </a:ext>
            </a:extLst>
          </p:cNvPr>
          <p:cNvSpPr txBox="1"/>
          <p:nvPr/>
        </p:nvSpPr>
        <p:spPr>
          <a:xfrm>
            <a:off x="9209314" y="5831015"/>
            <a:ext cx="275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Govind G Krishnan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72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96" y="89062"/>
            <a:ext cx="9144000" cy="657387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TC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Observations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TC defect is present in 0.1 % of the total coil productions.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thickness at which TC defect maximum occurs is in between 0-2 mm(47.22%).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B7266-5DE1-730B-3239-C428DF8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6" y="916198"/>
            <a:ext cx="5840965" cy="4009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A9C86-CB3B-95CC-BE6B-4723E9F24B06}"/>
              </a:ext>
            </a:extLst>
          </p:cNvPr>
          <p:cNvSpPr txBox="1"/>
          <p:nvPr/>
        </p:nvSpPr>
        <p:spPr>
          <a:xfrm>
            <a:off x="9128448" y="1093992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8B0E40-3218-210F-1BAC-6E283CAE1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68" y="916197"/>
            <a:ext cx="6164425" cy="40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219691"/>
            <a:ext cx="9144000" cy="75309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TC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10148596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TC defect stops occurring after 6mm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649DD-4EC7-2D4B-80C9-0E91F906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07564"/>
              </p:ext>
            </p:extLst>
          </p:nvPr>
        </p:nvGraphicFramePr>
        <p:xfrm>
          <a:off x="8782159" y="1844448"/>
          <a:ext cx="274216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25">
                  <a:extLst>
                    <a:ext uri="{9D8B030D-6E8A-4147-A177-3AD203B41FA5}">
                      <a16:colId xmlns:a16="http://schemas.microsoft.com/office/drawing/2014/main" val="163694188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293838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64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B42D79-164D-65CB-A3C1-E4D1C7ED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80" y="972781"/>
            <a:ext cx="7645656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8F15-541D-BA9C-3AC6-04542413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0" y="627841"/>
            <a:ext cx="6099110" cy="622461"/>
          </a:xfrm>
        </p:spPr>
        <p:txBody>
          <a:bodyPr>
            <a:noAutofit/>
          </a:bodyPr>
          <a:lstStyle/>
          <a:p>
            <a:pPr algn="l"/>
            <a:r>
              <a:rPr lang="en-US" sz="4000" b="1" u="sng" dirty="0"/>
              <a:t>Key Observations</a:t>
            </a:r>
            <a:endParaRPr lang="en-IN" sz="4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0D72B-9B0A-F9E8-6C59-C1E6BA6A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10" y="1940767"/>
            <a:ext cx="10360090" cy="23606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Overall around 78% of the total produced coils have some sort of defect.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 defect has the highest occurrence among all the defects (63.25%).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highest frequency of overall defect is found in thickness 1-2mm (33.77%) followed by 2-3mm(24.84%).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Coils having less thickness (1-3mm) have higher probability of having TE,ECL or ZZ defect.</a:t>
            </a:r>
          </a:p>
        </p:txBody>
      </p:sp>
    </p:spTree>
    <p:extLst>
      <p:ext uri="{BB962C8B-B14F-4D97-AF65-F5344CB8AC3E}">
        <p14:creationId xmlns:p14="http://schemas.microsoft.com/office/powerpoint/2010/main" val="324113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657" y="52361"/>
            <a:ext cx="7918580" cy="638104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MC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3" y="4820863"/>
            <a:ext cx="10288555" cy="1864333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Point to Note</a:t>
            </a:r>
            <a:r>
              <a:rPr lang="en-US" dirty="0"/>
              <a:t>: No coil exists between width 13-14mm and 17-18 mm.  </a:t>
            </a:r>
          </a:p>
          <a:p>
            <a:pPr algn="l"/>
            <a:r>
              <a:rPr lang="en-US" dirty="0"/>
              <a:t> </a:t>
            </a:r>
            <a:r>
              <a:rPr lang="en-US" b="1" u="sng" dirty="0"/>
              <a:t>Observations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Defect is present in 2.31 % of the total coil productions.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Thickness at which MC defect maximum occurs :11.5 mm -12 mm (21.7%).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66134-9845-4DE1-0404-BB2DAF0C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055"/>
            <a:ext cx="6096000" cy="385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879AB3-713A-0711-B2A9-7D2983A6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9" y="690465"/>
            <a:ext cx="5840965" cy="4130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6B168C-322B-B880-24BB-7D4A1B417A54}"/>
              </a:ext>
            </a:extLst>
          </p:cNvPr>
          <p:cNvSpPr txBox="1"/>
          <p:nvPr/>
        </p:nvSpPr>
        <p:spPr>
          <a:xfrm>
            <a:off x="8948058" y="1000685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Production</a:t>
            </a:r>
          </a:p>
        </p:txBody>
      </p:sp>
    </p:spTree>
    <p:extLst>
      <p:ext uri="{BB962C8B-B14F-4D97-AF65-F5344CB8AC3E}">
        <p14:creationId xmlns:p14="http://schemas.microsoft.com/office/powerpoint/2010/main" val="5105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219691"/>
            <a:ext cx="9144000" cy="75309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MC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3" y="4982547"/>
            <a:ext cx="10288555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MC defect is rare in between 0-4 mm and after 17 mm.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A0E71A-D54A-1EAE-31C0-44A818702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22304"/>
              </p:ext>
            </p:extLst>
          </p:nvPr>
        </p:nvGraphicFramePr>
        <p:xfrm>
          <a:off x="9015424" y="1418721"/>
          <a:ext cx="274216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25">
                  <a:extLst>
                    <a:ext uri="{9D8B030D-6E8A-4147-A177-3AD203B41FA5}">
                      <a16:colId xmlns:a16="http://schemas.microsoft.com/office/drawing/2014/main" val="163694188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293838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602.000000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10.648424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3.796758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2.900000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7.898516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11.799789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12.700000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20.010000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641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C5E652E-4259-36CF-C746-268E12BE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642"/>
            <a:ext cx="8893311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65" y="56427"/>
            <a:ext cx="9144000" cy="634038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ECL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700232"/>
            <a:ext cx="10148596" cy="1938077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Observations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Present in 3.88 % of the total coil productions.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Thickness at which ECL defect maximum occurs: 2 mm-3 mm (23.46%).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437EA-B7C9-E0FD-503E-A640544D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6" y="885292"/>
            <a:ext cx="5840965" cy="3707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C88748-D0E5-62BF-AE28-B9D8307645FB}"/>
              </a:ext>
            </a:extLst>
          </p:cNvPr>
          <p:cNvSpPr txBox="1"/>
          <p:nvPr/>
        </p:nvSpPr>
        <p:spPr>
          <a:xfrm>
            <a:off x="8966719" y="1239731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6D091-7BE9-5416-5FFF-3EAAA53EE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" y="885292"/>
            <a:ext cx="6096917" cy="38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219691"/>
            <a:ext cx="9144000" cy="75309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ECL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10148596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ECL defect decreases significantly 6.0 mm.</a:t>
            </a:r>
          </a:p>
          <a:p>
            <a:pPr algn="l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649DD-4EC7-2D4B-80C9-0E91F906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54390"/>
              </p:ext>
            </p:extLst>
          </p:nvPr>
        </p:nvGraphicFramePr>
        <p:xfrm>
          <a:off x="8782159" y="1844448"/>
          <a:ext cx="274216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25">
                  <a:extLst>
                    <a:ext uri="{9D8B030D-6E8A-4147-A177-3AD203B41FA5}">
                      <a16:colId xmlns:a16="http://schemas.microsoft.com/office/drawing/2014/main" val="163694188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293838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641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4465BC7-B5DB-D016-4F60-E5DE7560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4" y="1120221"/>
            <a:ext cx="803987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96" y="106391"/>
            <a:ext cx="9144000" cy="67738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TE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Observations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 defect is present in 63.25 % of the total coil productions.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thickness at which TE defect maximum occurs is in between 1.5-2 mm.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9A4F3F-47B4-766C-AB75-0C30BB11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4" y="783771"/>
            <a:ext cx="5492620" cy="4115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B7266-5DE1-730B-3239-C428DF8D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65" y="867390"/>
            <a:ext cx="5840965" cy="4031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A9C86-CB3B-95CC-BE6B-4723E9F24B06}"/>
              </a:ext>
            </a:extLst>
          </p:cNvPr>
          <p:cNvSpPr txBox="1"/>
          <p:nvPr/>
        </p:nvSpPr>
        <p:spPr>
          <a:xfrm>
            <a:off x="9128448" y="1093992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Production</a:t>
            </a:r>
          </a:p>
        </p:txBody>
      </p:sp>
    </p:spTree>
    <p:extLst>
      <p:ext uri="{BB962C8B-B14F-4D97-AF65-F5344CB8AC3E}">
        <p14:creationId xmlns:p14="http://schemas.microsoft.com/office/powerpoint/2010/main" val="139149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219691"/>
            <a:ext cx="9144000" cy="75309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TE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 defect is uniformly present over the overall coil production.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1DF266-14E0-4B89-9C64-A44C9430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649"/>
              </p:ext>
            </p:extLst>
          </p:nvPr>
        </p:nvGraphicFramePr>
        <p:xfrm>
          <a:off x="8782159" y="1844448"/>
          <a:ext cx="274216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25">
                  <a:extLst>
                    <a:ext uri="{9D8B030D-6E8A-4147-A177-3AD203B41FA5}">
                      <a16:colId xmlns:a16="http://schemas.microsoft.com/office/drawing/2014/main" val="163694188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293838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16435.00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641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985017C-9F3A-1818-4F41-66EF436D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1104306"/>
            <a:ext cx="8210940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98394"/>
            <a:ext cx="9144000" cy="70404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ZZ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/>
              <a:t>Observations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ZZ defect is present in 8.45 % of the total coil productions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thickness at which ZZ defect maximum occurs is in between 0-2 mm(52.57%).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B7266-5DE1-730B-3239-C428DF8D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66" y="972781"/>
            <a:ext cx="5840965" cy="4009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A9C86-CB3B-95CC-BE6B-4723E9F24B06}"/>
              </a:ext>
            </a:extLst>
          </p:cNvPr>
          <p:cNvSpPr txBox="1"/>
          <p:nvPr/>
        </p:nvSpPr>
        <p:spPr>
          <a:xfrm>
            <a:off x="9128448" y="1093992"/>
            <a:ext cx="194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A7CF1-4C1A-CD76-EC45-8672B567C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" y="972782"/>
            <a:ext cx="5728996" cy="400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A9BC-071E-7F8A-6A2E-389FA5A8A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04" y="219691"/>
            <a:ext cx="9144000" cy="753090"/>
          </a:xfrm>
        </p:spPr>
        <p:txBody>
          <a:bodyPr>
            <a:normAutofit/>
          </a:bodyPr>
          <a:lstStyle/>
          <a:p>
            <a:pPr algn="l"/>
            <a:r>
              <a:rPr lang="en-US" sz="3600" u="sng" dirty="0"/>
              <a:t>ZZ Defect Thickness Occurrences</a:t>
            </a:r>
            <a:endParaRPr lang="en-IN" sz="36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94142-5B88-9982-2D87-EAAD7BB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94" y="4982547"/>
            <a:ext cx="10148596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ZZ defect decreases significantly after 6 mm.</a:t>
            </a:r>
          </a:p>
          <a:p>
            <a:pPr algn="l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9649DD-4EC7-2D4B-80C9-0E91F906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33433"/>
              </p:ext>
            </p:extLst>
          </p:nvPr>
        </p:nvGraphicFramePr>
        <p:xfrm>
          <a:off x="8782159" y="1844448"/>
          <a:ext cx="274216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225">
                  <a:extLst>
                    <a:ext uri="{9D8B030D-6E8A-4147-A177-3AD203B41FA5}">
                      <a16:colId xmlns:a16="http://schemas.microsoft.com/office/drawing/2014/main" val="1636941882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3293838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 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50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2197.00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0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mean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5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min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0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25%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52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96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19.71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6641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ABBFB3-D902-DD24-A660-F86F89236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" y="1172217"/>
            <a:ext cx="8361621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483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Analysis of CSP monitoring Defect </vt:lpstr>
      <vt:lpstr>MC Defect Thickness Occurrences</vt:lpstr>
      <vt:lpstr>MC Defect Thickness Occurrences</vt:lpstr>
      <vt:lpstr>ECL Defect Thickness Occurrences</vt:lpstr>
      <vt:lpstr>ECL Defect Thickness Occurrences</vt:lpstr>
      <vt:lpstr>TE Defect Thickness Occurrences</vt:lpstr>
      <vt:lpstr>TE Defect Thickness Occurrences</vt:lpstr>
      <vt:lpstr>ZZ Defect Thickness Occurrences</vt:lpstr>
      <vt:lpstr>ZZ Defect Thickness Occurrences</vt:lpstr>
      <vt:lpstr>TC Defect Thickness Occurrences</vt:lpstr>
      <vt:lpstr>TC Defect Thickness Occurrences</vt:lpstr>
      <vt:lpstr>Key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 Defect Thickness Occurrences</dc:title>
  <dc:creator>govind g.krishnan</dc:creator>
  <cp:lastModifiedBy>govind g.krishnan</cp:lastModifiedBy>
  <cp:revision>1</cp:revision>
  <dcterms:created xsi:type="dcterms:W3CDTF">2023-11-20T05:21:15Z</dcterms:created>
  <dcterms:modified xsi:type="dcterms:W3CDTF">2023-11-22T07:22:52Z</dcterms:modified>
</cp:coreProperties>
</file>